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5" r:id="rId8"/>
    <p:sldId id="266" r:id="rId9"/>
    <p:sldId id="267" r:id="rId10"/>
    <p:sldId id="268" r:id="rId11"/>
    <p:sldId id="269" r:id="rId12"/>
    <p:sldId id="271" r:id="rId13"/>
    <p:sldId id="264" r:id="rId14"/>
    <p:sldId id="270" r:id="rId15"/>
    <p:sldId id="272" r:id="rId16"/>
    <p:sldId id="262" r:id="rId17"/>
    <p:sldId id="274" r:id="rId18"/>
    <p:sldId id="276" r:id="rId19"/>
    <p:sldId id="277" r:id="rId20"/>
    <p:sldId id="280" r:id="rId21"/>
    <p:sldId id="278" r:id="rId22"/>
    <p:sldId id="279" r:id="rId23"/>
    <p:sldId id="281" r:id="rId24"/>
    <p:sldId id="300" r:id="rId25"/>
    <p:sldId id="282" r:id="rId26"/>
    <p:sldId id="283" r:id="rId27"/>
    <p:sldId id="284" r:id="rId28"/>
    <p:sldId id="285" r:id="rId29"/>
    <p:sldId id="286" r:id="rId30"/>
    <p:sldId id="275" r:id="rId31"/>
    <p:sldId id="287" r:id="rId32"/>
    <p:sldId id="289" r:id="rId33"/>
    <p:sldId id="290" r:id="rId34"/>
    <p:sldId id="288" r:id="rId35"/>
    <p:sldId id="291" r:id="rId36"/>
    <p:sldId id="292" r:id="rId37"/>
    <p:sldId id="293" r:id="rId38"/>
    <p:sldId id="295" r:id="rId39"/>
    <p:sldId id="296" r:id="rId40"/>
    <p:sldId id="297" r:id="rId41"/>
    <p:sldId id="298" r:id="rId42"/>
    <p:sldId id="294" r:id="rId43"/>
    <p:sldId id="30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7" autoAdjust="0"/>
    <p:restoredTop sz="98163" autoAdjust="0"/>
  </p:normalViewPr>
  <p:slideViewPr>
    <p:cSldViewPr>
      <p:cViewPr varScale="1">
        <p:scale>
          <a:sx n="108" d="100"/>
          <a:sy n="108" d="100"/>
        </p:scale>
        <p:origin x="108" y="204"/>
      </p:cViewPr>
      <p:guideLst>
        <p:guide orient="horz" pos="2160"/>
        <p:guide pos="2880"/>
      </p:guideLst>
    </p:cSldViewPr>
  </p:slideViewPr>
  <p:outlineViewPr>
    <p:cViewPr>
      <p:scale>
        <a:sx n="33" d="100"/>
        <a:sy n="33" d="100"/>
      </p:scale>
      <p:origin x="0" y="2052"/>
    </p:cViewPr>
  </p:outlineViewPr>
  <p:notesTextViewPr>
    <p:cViewPr>
      <p:scale>
        <a:sx n="100" d="100"/>
        <a:sy n="100" d="100"/>
      </p:scale>
      <p:origin x="0" y="0"/>
    </p:cViewPr>
  </p:notesTextViewPr>
  <p:notesViewPr>
    <p:cSldViewPr>
      <p:cViewPr varScale="1">
        <p:scale>
          <a:sx n="48" d="100"/>
          <a:sy n="48" d="100"/>
        </p:scale>
        <p:origin x="-136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B330F8-8A57-4C11-8975-777E0D4C85C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9412198D-335B-4473-823E-D2FD2A6AF29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0990F4C-06C0-4523-B43B-70833DD75304}" type="datetimeFigureOut">
              <a:rPr lang="en-US"/>
              <a:pPr>
                <a:defRPr/>
              </a:pPr>
              <a:t>5/30/2019</a:t>
            </a:fld>
            <a:endParaRPr lang="en-US"/>
          </a:p>
        </p:txBody>
      </p:sp>
      <p:sp>
        <p:nvSpPr>
          <p:cNvPr id="4" name="Footer Placeholder 3">
            <a:extLst>
              <a:ext uri="{FF2B5EF4-FFF2-40B4-BE49-F238E27FC236}">
                <a16:creationId xmlns:a16="http://schemas.microsoft.com/office/drawing/2014/main" id="{ED98AF55-B587-40CA-B559-D0BF56CB1B4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E80CDE6C-1B91-4AC3-9C5F-F4A92A647E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AC82A71-DB08-49C2-BB0C-01392770F549}" type="slidenum">
              <a:rPr lang="en-US" altLang="sl-SI"/>
              <a:pPr/>
              <a:t>‹#›</a:t>
            </a:fld>
            <a:endParaRPr lang="en-US" alt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C03878-7935-4D2A-997E-803F062F57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BCEAEDB-5B96-4861-839A-CE065940BA3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DE6344D-42C4-463F-A1F0-494033DCA1ED}" type="datetimeFigureOut">
              <a:rPr lang="en-US"/>
              <a:pPr>
                <a:defRPr/>
              </a:pPr>
              <a:t>5/30/2019</a:t>
            </a:fld>
            <a:endParaRPr lang="en-US"/>
          </a:p>
        </p:txBody>
      </p:sp>
      <p:sp>
        <p:nvSpPr>
          <p:cNvPr id="4" name="Slide Image Placeholder 3">
            <a:extLst>
              <a:ext uri="{FF2B5EF4-FFF2-40B4-BE49-F238E27FC236}">
                <a16:creationId xmlns:a16="http://schemas.microsoft.com/office/drawing/2014/main" id="{62E0D62E-F6C6-4CD1-A82C-872D088AD0F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ADB7DCF-5917-4C85-9813-C26F35C62F5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B88C26-9202-4372-92F4-164F2B7ED8E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CD16785-B54B-4D05-BBD6-9C0D9A75820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77FFBAA-E126-4EB1-8BB5-F6EC1D936879}" type="slidenum">
              <a:rPr lang="en-US" altLang="sl-SI"/>
              <a:pPr/>
              <a:t>‹#›</a:t>
            </a:fld>
            <a:endParaRPr lang="en-US"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7D14886-0C54-4436-B8FD-267997F7F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82066DA-EC4C-45BF-9A2D-C251A5AA5F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52228" name="Slide Number Placeholder 3">
            <a:extLst>
              <a:ext uri="{FF2B5EF4-FFF2-40B4-BE49-F238E27FC236}">
                <a16:creationId xmlns:a16="http://schemas.microsoft.com/office/drawing/2014/main" id="{5BAFA749-089C-43CA-BF24-6C812B6031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38B9C8C-D264-40BD-9805-AB8961361D1A}" type="slidenum">
              <a:rPr lang="en-US" altLang="sl-SI">
                <a:latin typeface="Calibri" panose="020F0502020204030204" pitchFamily="34" charset="0"/>
              </a:rPr>
              <a:pPr/>
              <a:t>1</a:t>
            </a:fld>
            <a:endParaRPr lang="en-US" altLang="sl-SI">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ACC9EC5-BC8E-4436-BB70-E3385ADE0F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3EF6AA4E-923A-4C4B-91CF-BCA57BB09F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61444" name="Slide Number Placeholder 3">
            <a:extLst>
              <a:ext uri="{FF2B5EF4-FFF2-40B4-BE49-F238E27FC236}">
                <a16:creationId xmlns:a16="http://schemas.microsoft.com/office/drawing/2014/main" id="{7B12F61D-8596-42BE-B07B-0C59BAB585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1A52A3F-E5C8-4266-93F5-8F680C81AD05}" type="slidenum">
              <a:rPr lang="en-US" altLang="sl-SI">
                <a:latin typeface="Calibri" panose="020F0502020204030204" pitchFamily="34" charset="0"/>
              </a:rPr>
              <a:pPr/>
              <a:t>10</a:t>
            </a:fld>
            <a:endParaRPr lang="en-US" altLang="sl-SI">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9DFF6E2-7FD6-41D6-9DE9-B25D41763A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C7D43D26-76F4-4FCA-AB00-F1DCB734BD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62468" name="Slide Number Placeholder 3">
            <a:extLst>
              <a:ext uri="{FF2B5EF4-FFF2-40B4-BE49-F238E27FC236}">
                <a16:creationId xmlns:a16="http://schemas.microsoft.com/office/drawing/2014/main" id="{45728B46-E0ED-425F-AEA5-5C3AE52A8C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B6FCA9A-6B68-4B4C-84DE-120D4669666B}" type="slidenum">
              <a:rPr lang="en-US" altLang="sl-SI">
                <a:latin typeface="Calibri" panose="020F0502020204030204" pitchFamily="34" charset="0"/>
              </a:rPr>
              <a:pPr/>
              <a:t>11</a:t>
            </a:fld>
            <a:endParaRPr lang="en-US" altLang="sl-SI">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7889CFF-45F7-45CE-9610-2BED85D8E7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CDABDDBB-4F28-466C-8EE6-59FF401E6B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63492" name="Slide Number Placeholder 3">
            <a:extLst>
              <a:ext uri="{FF2B5EF4-FFF2-40B4-BE49-F238E27FC236}">
                <a16:creationId xmlns:a16="http://schemas.microsoft.com/office/drawing/2014/main" id="{945E13E7-2427-41C5-97EC-556DAE08F3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3F30E49-7431-4D3E-AED1-5CD24C9C3E9E}" type="slidenum">
              <a:rPr lang="en-US" altLang="sl-SI">
                <a:latin typeface="Calibri" panose="020F0502020204030204" pitchFamily="34" charset="0"/>
              </a:rPr>
              <a:pPr/>
              <a:t>12</a:t>
            </a:fld>
            <a:endParaRPr lang="en-US" altLang="sl-SI">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BBA62C8C-8ED4-4590-B0C6-3BB76BC257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FFA9E7FD-B2E7-4ED3-8E43-5AA74413E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64516" name="Slide Number Placeholder 3">
            <a:extLst>
              <a:ext uri="{FF2B5EF4-FFF2-40B4-BE49-F238E27FC236}">
                <a16:creationId xmlns:a16="http://schemas.microsoft.com/office/drawing/2014/main" id="{66A5F481-F3DF-4F65-A2E9-5BA6510B02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9041072-8DDD-4E9A-AB44-8A84D9AE94CC}" type="slidenum">
              <a:rPr lang="en-US" altLang="sl-SI">
                <a:latin typeface="Calibri" panose="020F0502020204030204" pitchFamily="34" charset="0"/>
              </a:rPr>
              <a:pPr/>
              <a:t>13</a:t>
            </a:fld>
            <a:endParaRPr lang="en-US" altLang="sl-SI">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00B1F23-6DA0-4E56-90FC-5B3227F311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4942902A-754A-425E-AF27-68052AF235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65540" name="Slide Number Placeholder 3">
            <a:extLst>
              <a:ext uri="{FF2B5EF4-FFF2-40B4-BE49-F238E27FC236}">
                <a16:creationId xmlns:a16="http://schemas.microsoft.com/office/drawing/2014/main" id="{3D7F6BC4-D167-4903-9B67-45F5699BEE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76F61D8-00E3-4CB6-B367-2F918943C2AC}" type="slidenum">
              <a:rPr lang="en-US" altLang="sl-SI">
                <a:latin typeface="Calibri" panose="020F0502020204030204" pitchFamily="34" charset="0"/>
              </a:rPr>
              <a:pPr/>
              <a:t>14</a:t>
            </a:fld>
            <a:endParaRPr lang="en-US" altLang="sl-SI">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A12CE867-3D9C-4FB1-B798-C2F056578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F7EA4ABB-B9A0-45F8-A36D-7CD2A468E5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66564" name="Slide Number Placeholder 3">
            <a:extLst>
              <a:ext uri="{FF2B5EF4-FFF2-40B4-BE49-F238E27FC236}">
                <a16:creationId xmlns:a16="http://schemas.microsoft.com/office/drawing/2014/main" id="{9A0671FF-FB77-47B0-B9ED-5A272E7A9C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3ABFD4F-3378-41EB-B808-7CB8217B5966}" type="slidenum">
              <a:rPr lang="en-US" altLang="sl-SI">
                <a:latin typeface="Calibri" panose="020F0502020204030204" pitchFamily="34" charset="0"/>
              </a:rPr>
              <a:pPr/>
              <a:t>15</a:t>
            </a:fld>
            <a:endParaRPr lang="en-US" altLang="sl-SI">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A7D54F7-3039-43AE-8F1A-F4DC591170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E34CB8C7-89A8-4B2F-B692-CD2B57CB10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67588" name="Slide Number Placeholder 3">
            <a:extLst>
              <a:ext uri="{FF2B5EF4-FFF2-40B4-BE49-F238E27FC236}">
                <a16:creationId xmlns:a16="http://schemas.microsoft.com/office/drawing/2014/main" id="{CFDB25EF-6881-4986-B076-027121325E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BE1514B-4CDA-4F7E-AF30-96F20527EC0E}" type="slidenum">
              <a:rPr lang="en-US" altLang="sl-SI">
                <a:latin typeface="Calibri" panose="020F0502020204030204" pitchFamily="34" charset="0"/>
              </a:rPr>
              <a:pPr/>
              <a:t>16</a:t>
            </a:fld>
            <a:endParaRPr lang="en-US" altLang="sl-SI">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4E46C5B-6632-42D3-86B8-A92034ECC9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0D8EBF55-AB69-4D83-A235-57B9E0E6C0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68612" name="Slide Number Placeholder 3">
            <a:extLst>
              <a:ext uri="{FF2B5EF4-FFF2-40B4-BE49-F238E27FC236}">
                <a16:creationId xmlns:a16="http://schemas.microsoft.com/office/drawing/2014/main" id="{1604BD4F-F720-4294-A993-D9BCD89076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946C206-7EDD-4286-8BF4-2346002A0224}" type="slidenum">
              <a:rPr lang="en-US" altLang="sl-SI">
                <a:latin typeface="Calibri" panose="020F0502020204030204" pitchFamily="34" charset="0"/>
              </a:rPr>
              <a:pPr/>
              <a:t>17</a:t>
            </a:fld>
            <a:endParaRPr lang="en-US" altLang="sl-SI">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68B80B07-E072-4E17-8909-7E8CC32010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EE91CEA1-869D-4583-ACDE-2E4353930C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69636" name="Slide Number Placeholder 3">
            <a:extLst>
              <a:ext uri="{FF2B5EF4-FFF2-40B4-BE49-F238E27FC236}">
                <a16:creationId xmlns:a16="http://schemas.microsoft.com/office/drawing/2014/main" id="{6B16A06A-589E-4C2E-816B-BF58228C1F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2FAB10B-8206-4304-BA39-CD28E817568F}" type="slidenum">
              <a:rPr lang="en-US" altLang="sl-SI">
                <a:latin typeface="Calibri" panose="020F0502020204030204" pitchFamily="34" charset="0"/>
              </a:rPr>
              <a:pPr/>
              <a:t>18</a:t>
            </a:fld>
            <a:endParaRPr lang="en-US" altLang="sl-SI">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1A220D6-F1C1-4DA3-8988-3EC0B33854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65C3CE89-3F7D-4F8C-941F-284DFECE54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70660" name="Slide Number Placeholder 3">
            <a:extLst>
              <a:ext uri="{FF2B5EF4-FFF2-40B4-BE49-F238E27FC236}">
                <a16:creationId xmlns:a16="http://schemas.microsoft.com/office/drawing/2014/main" id="{CD24BA61-3688-49A8-ACB0-4BBD1B3662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DF311E0-E807-410A-9755-0463C6703DA7}" type="slidenum">
              <a:rPr lang="en-US" altLang="sl-SI">
                <a:latin typeface="Calibri" panose="020F0502020204030204" pitchFamily="34" charset="0"/>
              </a:rPr>
              <a:pPr/>
              <a:t>19</a:t>
            </a:fld>
            <a:endParaRPr lang="en-US" altLang="sl-S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3426A73-4297-4388-8816-9FDB56FE5B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6B8B530F-DCE9-4250-9F76-081D8E8A89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53252" name="Slide Number Placeholder 3">
            <a:extLst>
              <a:ext uri="{FF2B5EF4-FFF2-40B4-BE49-F238E27FC236}">
                <a16:creationId xmlns:a16="http://schemas.microsoft.com/office/drawing/2014/main" id="{216DFECF-69DC-4D95-89A0-8724846960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D433AEC-9CED-4C75-9C57-830BBF2CDA76}" type="slidenum">
              <a:rPr lang="en-US" altLang="sl-SI">
                <a:latin typeface="Calibri" panose="020F0502020204030204" pitchFamily="34" charset="0"/>
              </a:rPr>
              <a:pPr/>
              <a:t>2</a:t>
            </a:fld>
            <a:endParaRPr lang="en-US" altLang="sl-SI">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492AEC2D-D571-48B0-8871-F9F415505F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D84255C2-DC0C-468A-B11B-EEF0A0513D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71684" name="Slide Number Placeholder 3">
            <a:extLst>
              <a:ext uri="{FF2B5EF4-FFF2-40B4-BE49-F238E27FC236}">
                <a16:creationId xmlns:a16="http://schemas.microsoft.com/office/drawing/2014/main" id="{6EB7E214-FCA4-46C0-B264-2C8A0F82C8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8D5E19F-C739-47DD-85E2-7DF73038DD0F}" type="slidenum">
              <a:rPr lang="en-US" altLang="sl-SI">
                <a:latin typeface="Calibri" panose="020F0502020204030204" pitchFamily="34" charset="0"/>
              </a:rPr>
              <a:pPr/>
              <a:t>20</a:t>
            </a:fld>
            <a:endParaRPr lang="en-US" altLang="sl-SI">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A155181-A3A2-44D9-83D4-9A1CC7E432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685F9060-D282-481D-8352-88E603E2BA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72708" name="Slide Number Placeholder 3">
            <a:extLst>
              <a:ext uri="{FF2B5EF4-FFF2-40B4-BE49-F238E27FC236}">
                <a16:creationId xmlns:a16="http://schemas.microsoft.com/office/drawing/2014/main" id="{F19D6DEA-AEC9-47BA-8B25-1207716103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83EBC55-99AE-4F3D-9EB7-EC5E52A04A76}" type="slidenum">
              <a:rPr lang="en-US" altLang="sl-SI">
                <a:latin typeface="Calibri" panose="020F0502020204030204" pitchFamily="34" charset="0"/>
              </a:rPr>
              <a:pPr/>
              <a:t>21</a:t>
            </a:fld>
            <a:endParaRPr lang="en-US" altLang="sl-SI">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0B698F37-5286-4033-A210-3A1EF16D5B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F096DEB7-F760-469D-8D40-DE6CB73C3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73732" name="Slide Number Placeholder 3">
            <a:extLst>
              <a:ext uri="{FF2B5EF4-FFF2-40B4-BE49-F238E27FC236}">
                <a16:creationId xmlns:a16="http://schemas.microsoft.com/office/drawing/2014/main" id="{F5E544D2-C3CB-4CEC-9D41-FA13C0435D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D232FA2-4DD5-4D8F-9A97-E002944B22A2}" type="slidenum">
              <a:rPr lang="en-US" altLang="sl-SI">
                <a:latin typeface="Calibri" panose="020F0502020204030204" pitchFamily="34" charset="0"/>
              </a:rPr>
              <a:pPr/>
              <a:t>22</a:t>
            </a:fld>
            <a:endParaRPr lang="en-US" altLang="sl-SI">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0CC01355-6089-43DB-88BB-CA52913750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C563CDE6-ACFD-4AB2-B4A3-EA29DB228A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74756" name="Slide Number Placeholder 3">
            <a:extLst>
              <a:ext uri="{FF2B5EF4-FFF2-40B4-BE49-F238E27FC236}">
                <a16:creationId xmlns:a16="http://schemas.microsoft.com/office/drawing/2014/main" id="{78C71BEA-2B1F-4106-AD2C-2C20C95F61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63E2D53-B5AC-42B8-A5E8-D01370BEF8E4}" type="slidenum">
              <a:rPr lang="en-US" altLang="sl-SI">
                <a:latin typeface="Calibri" panose="020F0502020204030204" pitchFamily="34" charset="0"/>
              </a:rPr>
              <a:pPr/>
              <a:t>23</a:t>
            </a:fld>
            <a:endParaRPr lang="en-US" altLang="sl-SI">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1E21879B-7B8F-412C-9B3A-DB0EB84D72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C9A6AC78-5208-4977-B531-230BD32D34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75780" name="Slide Number Placeholder 3">
            <a:extLst>
              <a:ext uri="{FF2B5EF4-FFF2-40B4-BE49-F238E27FC236}">
                <a16:creationId xmlns:a16="http://schemas.microsoft.com/office/drawing/2014/main" id="{CDE34CE1-D134-4D62-8A58-5CD83A3873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0425147-2CC5-4586-B001-1795C54B69C2}" type="slidenum">
              <a:rPr lang="en-US" altLang="sl-SI">
                <a:latin typeface="Calibri" panose="020F0502020204030204" pitchFamily="34" charset="0"/>
              </a:rPr>
              <a:pPr/>
              <a:t>24</a:t>
            </a:fld>
            <a:endParaRPr lang="en-US" altLang="sl-SI">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7A3F6206-B1BA-41BA-BCA8-28BEB77C56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FF7C8FD3-FA9C-465D-8228-A8FD2BAE1A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76804" name="Slide Number Placeholder 3">
            <a:extLst>
              <a:ext uri="{FF2B5EF4-FFF2-40B4-BE49-F238E27FC236}">
                <a16:creationId xmlns:a16="http://schemas.microsoft.com/office/drawing/2014/main" id="{7DF61203-16DA-4344-B313-1E2D6AF524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0034C70-18AB-4D23-A4E5-FE634E54DF54}" type="slidenum">
              <a:rPr lang="en-US" altLang="sl-SI">
                <a:latin typeface="Calibri" panose="020F0502020204030204" pitchFamily="34" charset="0"/>
              </a:rPr>
              <a:pPr/>
              <a:t>25</a:t>
            </a:fld>
            <a:endParaRPr lang="en-US" altLang="sl-SI">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4F0F316-D7C0-4BF0-A9AA-F510D01357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69E0229-E255-4CD3-8429-A03C58088A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77828" name="Slide Number Placeholder 3">
            <a:extLst>
              <a:ext uri="{FF2B5EF4-FFF2-40B4-BE49-F238E27FC236}">
                <a16:creationId xmlns:a16="http://schemas.microsoft.com/office/drawing/2014/main" id="{B0A6EDC9-76AB-4FBA-B53B-DDAA3F8483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3FB207B-4B14-402D-BB79-BA4270A0D59D}" type="slidenum">
              <a:rPr lang="en-US" altLang="sl-SI">
                <a:latin typeface="Calibri" panose="020F0502020204030204" pitchFamily="34" charset="0"/>
              </a:rPr>
              <a:pPr/>
              <a:t>26</a:t>
            </a:fld>
            <a:endParaRPr lang="en-US" altLang="sl-SI">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83F1DCB-53D7-416C-A229-AE431168E2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5DD8C5F6-346B-4D02-B051-176D84C113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78852" name="Slide Number Placeholder 3">
            <a:extLst>
              <a:ext uri="{FF2B5EF4-FFF2-40B4-BE49-F238E27FC236}">
                <a16:creationId xmlns:a16="http://schemas.microsoft.com/office/drawing/2014/main" id="{A5051472-533E-4010-AB7F-DCC00EF41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4095CEF-9E40-4CBE-BB9C-D8A63C8E966B}" type="slidenum">
              <a:rPr lang="en-US" altLang="sl-SI">
                <a:latin typeface="Calibri" panose="020F0502020204030204" pitchFamily="34" charset="0"/>
              </a:rPr>
              <a:pPr/>
              <a:t>27</a:t>
            </a:fld>
            <a:endParaRPr lang="en-US" altLang="sl-SI">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11C45EA-766F-42BD-8FFD-7F0A464DEF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3729ACF8-F624-4B8D-B9AA-76614EC4AC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79876" name="Slide Number Placeholder 3">
            <a:extLst>
              <a:ext uri="{FF2B5EF4-FFF2-40B4-BE49-F238E27FC236}">
                <a16:creationId xmlns:a16="http://schemas.microsoft.com/office/drawing/2014/main" id="{CC7DCCC3-13AE-425F-8DD1-A3FE1B5FE6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C9C745F-508F-4E27-88A7-76CEFC12B87F}" type="slidenum">
              <a:rPr lang="en-US" altLang="sl-SI">
                <a:latin typeface="Calibri" panose="020F0502020204030204" pitchFamily="34" charset="0"/>
              </a:rPr>
              <a:pPr/>
              <a:t>28</a:t>
            </a:fld>
            <a:endParaRPr lang="en-US" altLang="sl-SI">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6A28B24D-7DFE-417A-94B3-47D7CABCBA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C8513AB-B38C-426B-B863-FEFBFA4641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80900" name="Slide Number Placeholder 3">
            <a:extLst>
              <a:ext uri="{FF2B5EF4-FFF2-40B4-BE49-F238E27FC236}">
                <a16:creationId xmlns:a16="http://schemas.microsoft.com/office/drawing/2014/main" id="{62F634FC-6C74-4EC5-86B7-FBF7B06A52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07E1A5D4-FDFD-4068-A157-8DA92578EB94}" type="slidenum">
              <a:rPr lang="en-US" altLang="sl-SI">
                <a:latin typeface="Calibri" panose="020F0502020204030204" pitchFamily="34" charset="0"/>
              </a:rPr>
              <a:pPr/>
              <a:t>29</a:t>
            </a:fld>
            <a:endParaRPr lang="en-US" altLang="sl-SI">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18F04B5-4DC7-4DB2-A21A-5654657BAF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A741F88-02C6-43C8-8C6F-C26BEE7571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54276" name="Slide Number Placeholder 3">
            <a:extLst>
              <a:ext uri="{FF2B5EF4-FFF2-40B4-BE49-F238E27FC236}">
                <a16:creationId xmlns:a16="http://schemas.microsoft.com/office/drawing/2014/main" id="{0A500FE7-DCD6-4199-85AB-348D14AA14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8270233-CFE0-4CFD-9BC6-5029F8E763B7}" type="slidenum">
              <a:rPr lang="en-US" altLang="sl-SI">
                <a:latin typeface="Calibri" panose="020F0502020204030204" pitchFamily="34" charset="0"/>
              </a:rPr>
              <a:pPr/>
              <a:t>3</a:t>
            </a:fld>
            <a:endParaRPr lang="en-US" altLang="sl-SI">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AEB0B175-4CC5-42E9-8C1D-69C52EDF1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841429CC-DBCE-44E9-8B02-5BAED45B1C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81924" name="Slide Number Placeholder 3">
            <a:extLst>
              <a:ext uri="{FF2B5EF4-FFF2-40B4-BE49-F238E27FC236}">
                <a16:creationId xmlns:a16="http://schemas.microsoft.com/office/drawing/2014/main" id="{1914838C-8875-4CF2-9517-E26A26787D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95D3871-7961-4377-BC40-4063AFD0E185}" type="slidenum">
              <a:rPr lang="en-US" altLang="sl-SI">
                <a:latin typeface="Calibri" panose="020F0502020204030204" pitchFamily="34" charset="0"/>
              </a:rPr>
              <a:pPr/>
              <a:t>30</a:t>
            </a:fld>
            <a:endParaRPr lang="en-US" altLang="sl-SI">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85621FCB-31D7-4AA3-9EB4-37E723572E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F79848CC-5012-4F1E-8689-D78CD11190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82948" name="Slide Number Placeholder 3">
            <a:extLst>
              <a:ext uri="{FF2B5EF4-FFF2-40B4-BE49-F238E27FC236}">
                <a16:creationId xmlns:a16="http://schemas.microsoft.com/office/drawing/2014/main" id="{91D13BE2-CD00-4869-95A0-A71382E440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299FAD1-0C2D-4827-8072-E6F15968B1F8}" type="slidenum">
              <a:rPr lang="en-US" altLang="sl-SI">
                <a:latin typeface="Calibri" panose="020F0502020204030204" pitchFamily="34" charset="0"/>
              </a:rPr>
              <a:pPr/>
              <a:t>31</a:t>
            </a:fld>
            <a:endParaRPr lang="en-US" altLang="sl-SI">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5BAC9698-F5FC-45CB-9F65-BDEEC00FBE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DD71E3FF-6026-4285-842D-26C25C4334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83972" name="Slide Number Placeholder 3">
            <a:extLst>
              <a:ext uri="{FF2B5EF4-FFF2-40B4-BE49-F238E27FC236}">
                <a16:creationId xmlns:a16="http://schemas.microsoft.com/office/drawing/2014/main" id="{D1165CFC-8497-44C2-9411-B44D535883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3BB3109-0373-4890-9DB9-07609BA727C0}" type="slidenum">
              <a:rPr lang="en-US" altLang="sl-SI">
                <a:latin typeface="Calibri" panose="020F0502020204030204" pitchFamily="34" charset="0"/>
              </a:rPr>
              <a:pPr/>
              <a:t>32</a:t>
            </a:fld>
            <a:endParaRPr lang="en-US" altLang="sl-SI">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E7E0F6E4-1002-4448-AA6F-0C5CFF65E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C5EBC33E-6AF0-49DF-A1DB-1B8998395D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84996" name="Slide Number Placeholder 3">
            <a:extLst>
              <a:ext uri="{FF2B5EF4-FFF2-40B4-BE49-F238E27FC236}">
                <a16:creationId xmlns:a16="http://schemas.microsoft.com/office/drawing/2014/main" id="{C8245BB7-22A2-42EA-B38A-EC8307A0F5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C2245D7-CE6D-4708-96BA-7EB83940D28C}" type="slidenum">
              <a:rPr lang="en-US" altLang="sl-SI">
                <a:latin typeface="Calibri" panose="020F0502020204030204" pitchFamily="34" charset="0"/>
              </a:rPr>
              <a:pPr/>
              <a:t>33</a:t>
            </a:fld>
            <a:endParaRPr lang="en-US" altLang="sl-SI">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B955759-E37B-4DD3-83BA-BD0A62E9E7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038E3021-0BE5-4900-885C-82320ACEA6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86020" name="Slide Number Placeholder 3">
            <a:extLst>
              <a:ext uri="{FF2B5EF4-FFF2-40B4-BE49-F238E27FC236}">
                <a16:creationId xmlns:a16="http://schemas.microsoft.com/office/drawing/2014/main" id="{4BE490E3-37DD-46FE-B3EB-60068804FC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93ADBE2-F2DE-4913-8252-A2E130E77612}" type="slidenum">
              <a:rPr lang="en-US" altLang="sl-SI">
                <a:latin typeface="Calibri" panose="020F0502020204030204" pitchFamily="34" charset="0"/>
              </a:rPr>
              <a:pPr/>
              <a:t>34</a:t>
            </a:fld>
            <a:endParaRPr lang="en-US" altLang="sl-SI">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5F88545-F656-40A8-B2E0-1D22B116E1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16C22771-8BEC-4B9F-8325-AD9C787582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87044" name="Slide Number Placeholder 3">
            <a:extLst>
              <a:ext uri="{FF2B5EF4-FFF2-40B4-BE49-F238E27FC236}">
                <a16:creationId xmlns:a16="http://schemas.microsoft.com/office/drawing/2014/main" id="{071E1D2E-9C27-44B0-8567-2AD9F911FC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8F10167-1915-45BD-B097-650DE6156191}" type="slidenum">
              <a:rPr lang="en-US" altLang="sl-SI">
                <a:latin typeface="Calibri" panose="020F0502020204030204" pitchFamily="34" charset="0"/>
              </a:rPr>
              <a:pPr/>
              <a:t>35</a:t>
            </a:fld>
            <a:endParaRPr lang="en-US" altLang="sl-SI">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B9B6777E-EDF4-4F99-90E6-FF171738D9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C936B14E-3750-42F7-9CC4-79C720CE66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88068" name="Slide Number Placeholder 3">
            <a:extLst>
              <a:ext uri="{FF2B5EF4-FFF2-40B4-BE49-F238E27FC236}">
                <a16:creationId xmlns:a16="http://schemas.microsoft.com/office/drawing/2014/main" id="{7829C624-41AA-4D0E-8B67-160C5B7582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1981616-DB7A-48E5-B96C-1E9EB2C2D43D}" type="slidenum">
              <a:rPr lang="en-US" altLang="sl-SI">
                <a:latin typeface="Calibri" panose="020F0502020204030204" pitchFamily="34" charset="0"/>
              </a:rPr>
              <a:pPr/>
              <a:t>36</a:t>
            </a:fld>
            <a:endParaRPr lang="en-US" altLang="sl-SI">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336CFB0-EB86-401C-BCC2-41C0E68B12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C6BCCC08-AC3C-437B-AF5C-7077559118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89092" name="Slide Number Placeholder 3">
            <a:extLst>
              <a:ext uri="{FF2B5EF4-FFF2-40B4-BE49-F238E27FC236}">
                <a16:creationId xmlns:a16="http://schemas.microsoft.com/office/drawing/2014/main" id="{6D69080A-58C2-4382-B4D7-9FCFCC48E8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42389B3-EB46-48AB-B5F7-08BFC35E1949}" type="slidenum">
              <a:rPr lang="en-US" altLang="sl-SI">
                <a:latin typeface="Calibri" panose="020F0502020204030204" pitchFamily="34" charset="0"/>
              </a:rPr>
              <a:pPr/>
              <a:t>37</a:t>
            </a:fld>
            <a:endParaRPr lang="en-US" altLang="sl-SI">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B304434D-84B3-4459-8B84-8CB0D3BD4E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5810D23F-A2A6-44AA-BA6A-D20AFE1172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90116" name="Slide Number Placeholder 3">
            <a:extLst>
              <a:ext uri="{FF2B5EF4-FFF2-40B4-BE49-F238E27FC236}">
                <a16:creationId xmlns:a16="http://schemas.microsoft.com/office/drawing/2014/main" id="{FFAFA78C-83D1-4B38-97D3-AA377D4E2B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943CD36-EE37-46D3-8A31-26C91CD8D057}" type="slidenum">
              <a:rPr lang="en-US" altLang="sl-SI">
                <a:latin typeface="Calibri" panose="020F0502020204030204" pitchFamily="34" charset="0"/>
              </a:rPr>
              <a:pPr/>
              <a:t>38</a:t>
            </a:fld>
            <a:endParaRPr lang="en-US" altLang="sl-SI">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7937816B-93EC-4EDF-AAF2-175537867F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9E0AD367-AE26-42B7-A32B-B460CFFD32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91140" name="Slide Number Placeholder 3">
            <a:extLst>
              <a:ext uri="{FF2B5EF4-FFF2-40B4-BE49-F238E27FC236}">
                <a16:creationId xmlns:a16="http://schemas.microsoft.com/office/drawing/2014/main" id="{CAA8EDAA-C5B1-45C9-9CE4-330D2DA484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C3249B3-F6E4-4A4C-BA66-9C2522AD093D}" type="slidenum">
              <a:rPr lang="en-US" altLang="sl-SI">
                <a:latin typeface="Calibri" panose="020F0502020204030204" pitchFamily="34" charset="0"/>
              </a:rPr>
              <a:pPr/>
              <a:t>39</a:t>
            </a:fld>
            <a:endParaRPr lang="en-US" altLang="sl-SI">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2999AEE-BEAB-445B-888C-1101CE443D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A4320E2A-DAAB-464A-AE7F-DB232A329A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55300" name="Slide Number Placeholder 3">
            <a:extLst>
              <a:ext uri="{FF2B5EF4-FFF2-40B4-BE49-F238E27FC236}">
                <a16:creationId xmlns:a16="http://schemas.microsoft.com/office/drawing/2014/main" id="{FC7DB2B5-046F-4424-854A-F3B336E062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17E5F33-CEE5-4656-96C5-619624D71E5F}" type="slidenum">
              <a:rPr lang="en-US" altLang="sl-SI">
                <a:latin typeface="Calibri" panose="020F0502020204030204" pitchFamily="34" charset="0"/>
              </a:rPr>
              <a:pPr/>
              <a:t>4</a:t>
            </a:fld>
            <a:endParaRPr lang="en-US" altLang="sl-SI">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961F2571-6333-43F8-8406-DE61D783EB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DED1A9C7-A061-4557-96EE-8B9DE25F23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92164" name="Slide Number Placeholder 3">
            <a:extLst>
              <a:ext uri="{FF2B5EF4-FFF2-40B4-BE49-F238E27FC236}">
                <a16:creationId xmlns:a16="http://schemas.microsoft.com/office/drawing/2014/main" id="{F2EE6EEA-B269-4C86-BF15-014EC2A7BB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B042ED9-5129-4B84-9D78-E4E9A4EB2E20}" type="slidenum">
              <a:rPr lang="en-US" altLang="sl-SI">
                <a:latin typeface="Calibri" panose="020F0502020204030204" pitchFamily="34" charset="0"/>
              </a:rPr>
              <a:pPr/>
              <a:t>40</a:t>
            </a:fld>
            <a:endParaRPr lang="en-US" altLang="sl-SI">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85CD8F2F-8E17-494D-9109-A645A12176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CFDE8ECE-3A07-43FF-8FBF-685B54C2F0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93188" name="Slide Number Placeholder 3">
            <a:extLst>
              <a:ext uri="{FF2B5EF4-FFF2-40B4-BE49-F238E27FC236}">
                <a16:creationId xmlns:a16="http://schemas.microsoft.com/office/drawing/2014/main" id="{A27E61CB-308B-4B02-A4D5-06312EA8A4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6803560-65CF-4417-B925-A22CE2B23420}" type="slidenum">
              <a:rPr lang="en-US" altLang="sl-SI">
                <a:latin typeface="Calibri" panose="020F0502020204030204" pitchFamily="34" charset="0"/>
              </a:rPr>
              <a:pPr/>
              <a:t>41</a:t>
            </a:fld>
            <a:endParaRPr lang="en-US" altLang="sl-SI">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40468CB-7AB7-4A15-838D-E3AE45B4BD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D917EC6E-5768-4F76-BE6B-61097F02A9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94212" name="Slide Number Placeholder 3">
            <a:extLst>
              <a:ext uri="{FF2B5EF4-FFF2-40B4-BE49-F238E27FC236}">
                <a16:creationId xmlns:a16="http://schemas.microsoft.com/office/drawing/2014/main" id="{FB554A77-A6D2-43FC-91DB-8B4C042F0D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3403D2E-2A21-45DE-B99F-262608EDCF14}" type="slidenum">
              <a:rPr lang="en-US" altLang="sl-SI">
                <a:latin typeface="Calibri" panose="020F0502020204030204" pitchFamily="34" charset="0"/>
              </a:rPr>
              <a:pPr/>
              <a:t>42</a:t>
            </a:fld>
            <a:endParaRPr lang="en-US" altLang="sl-SI">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5DC63B6E-B1BB-4898-81DC-DD45BD42EF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E9E40357-E067-4138-BEA7-BE478DCFAD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95236" name="Slide Number Placeholder 3">
            <a:extLst>
              <a:ext uri="{FF2B5EF4-FFF2-40B4-BE49-F238E27FC236}">
                <a16:creationId xmlns:a16="http://schemas.microsoft.com/office/drawing/2014/main" id="{451471B0-1CAF-404C-B751-02AA09AAC5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465E076-8660-4DCA-A522-DAEC8456A30F}" type="slidenum">
              <a:rPr lang="en-US" altLang="sl-SI">
                <a:latin typeface="Calibri" panose="020F0502020204030204" pitchFamily="34" charset="0"/>
              </a:rPr>
              <a:pPr/>
              <a:t>43</a:t>
            </a:fld>
            <a:endParaRPr lang="en-US" altLang="sl-SI">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7EAE33A-DAF7-4926-8955-E59A8E155D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7831BE91-A58E-4445-877D-D3ED338A81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56324" name="Slide Number Placeholder 3">
            <a:extLst>
              <a:ext uri="{FF2B5EF4-FFF2-40B4-BE49-F238E27FC236}">
                <a16:creationId xmlns:a16="http://schemas.microsoft.com/office/drawing/2014/main" id="{8CD5B797-7B6F-4A04-B3B7-8F011A8EF2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4C06033-06E8-4B64-A803-D7A7D3F08931}" type="slidenum">
              <a:rPr lang="en-US" altLang="sl-SI">
                <a:latin typeface="Calibri" panose="020F0502020204030204" pitchFamily="34" charset="0"/>
              </a:rPr>
              <a:pPr/>
              <a:t>5</a:t>
            </a:fld>
            <a:endParaRPr lang="en-US" altLang="sl-SI">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4EAF646-FF6E-4711-88E3-ABE2270892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B9AF9265-C73C-4850-99FD-A457702D8E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57348" name="Slide Number Placeholder 3">
            <a:extLst>
              <a:ext uri="{FF2B5EF4-FFF2-40B4-BE49-F238E27FC236}">
                <a16:creationId xmlns:a16="http://schemas.microsoft.com/office/drawing/2014/main" id="{3A62E22B-9E49-44F8-B36F-A976077CD1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90B86A2-5FD7-4BB4-B245-070BFC404F65}" type="slidenum">
              <a:rPr lang="en-US" altLang="sl-SI">
                <a:latin typeface="Calibri" panose="020F0502020204030204" pitchFamily="34" charset="0"/>
              </a:rPr>
              <a:pPr/>
              <a:t>6</a:t>
            </a:fld>
            <a:endParaRPr lang="en-US" altLang="sl-SI">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BFBFD90-A0F4-465B-ACEC-B83F171FAA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51D0F00-0D64-4E84-A256-D64D78F6B5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58372" name="Slide Number Placeholder 3">
            <a:extLst>
              <a:ext uri="{FF2B5EF4-FFF2-40B4-BE49-F238E27FC236}">
                <a16:creationId xmlns:a16="http://schemas.microsoft.com/office/drawing/2014/main" id="{504F9D4C-7DAD-4853-B36C-55AA2BAB73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419B6AB-9A79-4941-BF67-D529058DD5E4}" type="slidenum">
              <a:rPr lang="en-US" altLang="sl-SI">
                <a:latin typeface="Calibri" panose="020F0502020204030204" pitchFamily="34" charset="0"/>
              </a:rPr>
              <a:pPr/>
              <a:t>7</a:t>
            </a:fld>
            <a:endParaRPr lang="en-US" altLang="sl-SI">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9E552E5-A11B-4DC5-A0B5-BB2E1A7449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DCBC3AA1-7945-4A12-BF14-DA0523AD3B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59396" name="Slide Number Placeholder 3">
            <a:extLst>
              <a:ext uri="{FF2B5EF4-FFF2-40B4-BE49-F238E27FC236}">
                <a16:creationId xmlns:a16="http://schemas.microsoft.com/office/drawing/2014/main" id="{EB33690F-2FED-4471-80C7-AAC8D81094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28607FC-A863-4160-8EB9-FFA9451B338A}" type="slidenum">
              <a:rPr lang="en-US" altLang="sl-SI">
                <a:latin typeface="Calibri" panose="020F0502020204030204" pitchFamily="34" charset="0"/>
              </a:rPr>
              <a:pPr/>
              <a:t>8</a:t>
            </a:fld>
            <a:endParaRPr lang="en-US" altLang="sl-SI">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8833D9D-B6A2-445B-AC0E-5C2CA252A3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D1E76B9E-F4FC-43FA-866A-B6644B1831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60420" name="Slide Number Placeholder 3">
            <a:extLst>
              <a:ext uri="{FF2B5EF4-FFF2-40B4-BE49-F238E27FC236}">
                <a16:creationId xmlns:a16="http://schemas.microsoft.com/office/drawing/2014/main" id="{B55C8942-E1B1-4115-B7D6-9CAF7F0FDD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2059D83-BD81-4B03-B7E9-5285B68A34CC}" type="slidenum">
              <a:rPr lang="en-US" altLang="sl-SI">
                <a:latin typeface="Calibri" panose="020F0502020204030204" pitchFamily="34" charset="0"/>
              </a:rPr>
              <a:pPr/>
              <a:t>9</a:t>
            </a:fld>
            <a:endParaRPr lang="en-US"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1E1E1E"/>
            </a:gs>
            <a:gs pos="30000">
              <a:srgbClr val="262626"/>
            </a:gs>
            <a:gs pos="100000">
              <a:srgbClr val="7B7B7B"/>
            </a:gs>
          </a:gsLst>
          <a:lin ang="12960000"/>
        </a:gradFill>
        <a:effectLst/>
      </p:bgPr>
    </p:bg>
    <p:spTree>
      <p:nvGrpSpPr>
        <p:cNvPr id="1" name=""/>
        <p:cNvGrpSpPr/>
        <p:nvPr/>
      </p:nvGrpSpPr>
      <p:grpSpPr>
        <a:xfrm>
          <a:off x="0" y="0"/>
          <a:ext cx="0" cy="0"/>
          <a:chOff x="0" y="0"/>
          <a:chExt cx="0" cy="0"/>
        </a:xfrm>
      </p:grpSpPr>
      <p:sp>
        <p:nvSpPr>
          <p:cNvPr id="4" name="Freeform 10">
            <a:extLst>
              <a:ext uri="{FF2B5EF4-FFF2-40B4-BE49-F238E27FC236}">
                <a16:creationId xmlns:a16="http://schemas.microsoft.com/office/drawing/2014/main" id="{078548F5-2535-4C45-B267-BE2E94175958}"/>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12">
            <a:extLst>
              <a:ext uri="{FF2B5EF4-FFF2-40B4-BE49-F238E27FC236}">
                <a16:creationId xmlns:a16="http://schemas.microsoft.com/office/drawing/2014/main" id="{7E32F675-191C-4339-A17F-1E6283685FE2}"/>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a:extLst>
              <a:ext uri="{FF2B5EF4-FFF2-40B4-BE49-F238E27FC236}">
                <a16:creationId xmlns:a16="http://schemas.microsoft.com/office/drawing/2014/main" id="{256DC629-45A3-4BC7-824F-35F09503C58B}"/>
              </a:ext>
            </a:extLst>
          </p:cNvPr>
          <p:cNvSpPr>
            <a:spLocks noGrp="1"/>
          </p:cNvSpPr>
          <p:nvPr>
            <p:ph type="dt" sz="half" idx="10"/>
          </p:nvPr>
        </p:nvSpPr>
        <p:spPr/>
        <p:txBody>
          <a:bodyPr/>
          <a:lstStyle>
            <a:lvl1pPr>
              <a:defRPr/>
            </a:lvl1pPr>
          </a:lstStyle>
          <a:p>
            <a:pPr>
              <a:defRPr/>
            </a:pPr>
            <a:fld id="{49B6238A-E95E-4E35-9448-CC7DA93ACA07}" type="datetimeFigureOut">
              <a:rPr lang="en-US"/>
              <a:pPr>
                <a:defRPr/>
              </a:pPr>
              <a:t>5/30/2019</a:t>
            </a:fld>
            <a:endParaRPr lang="en-US"/>
          </a:p>
        </p:txBody>
      </p:sp>
      <p:sp>
        <p:nvSpPr>
          <p:cNvPr id="7" name="Footer Placeholder 18">
            <a:extLst>
              <a:ext uri="{FF2B5EF4-FFF2-40B4-BE49-F238E27FC236}">
                <a16:creationId xmlns:a16="http://schemas.microsoft.com/office/drawing/2014/main" id="{4C20A2F1-6AF7-436A-908A-D63F8E6AE5A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26">
            <a:extLst>
              <a:ext uri="{FF2B5EF4-FFF2-40B4-BE49-F238E27FC236}">
                <a16:creationId xmlns:a16="http://schemas.microsoft.com/office/drawing/2014/main" id="{F6D871D0-DA9C-4EFA-83CB-39402AEB98A9}"/>
              </a:ext>
            </a:extLst>
          </p:cNvPr>
          <p:cNvSpPr>
            <a:spLocks noGrp="1"/>
          </p:cNvSpPr>
          <p:nvPr>
            <p:ph type="sldNum" sz="quarter" idx="12"/>
          </p:nvPr>
        </p:nvSpPr>
        <p:spPr/>
        <p:txBody>
          <a:bodyPr/>
          <a:lstStyle>
            <a:lvl1pPr>
              <a:defRPr/>
            </a:lvl1pPr>
          </a:lstStyle>
          <a:p>
            <a:fld id="{2D1A833A-E6D6-4521-98D5-6F3A9B2D9767}" type="slidenum">
              <a:rPr lang="en-US" altLang="sl-SI"/>
              <a:pPr/>
              <a:t>‹#›</a:t>
            </a:fld>
            <a:endParaRPr lang="en-US" altLang="sl-SI"/>
          </a:p>
        </p:txBody>
      </p:sp>
    </p:spTree>
    <p:extLst>
      <p:ext uri="{BB962C8B-B14F-4D97-AF65-F5344CB8AC3E}">
        <p14:creationId xmlns:p14="http://schemas.microsoft.com/office/powerpoint/2010/main" val="2722253926"/>
      </p:ext>
    </p:extLst>
  </p:cSld>
  <p:clrMapOvr>
    <a:overrideClrMapping bg1="dk1" tx1="lt1" bg2="dk2" tx2="lt2" accent1="accent1" accent2="accent2" accent3="accent3" accent4="accent4" accent5="accent5" accent6="accent6" hlink="hlink" folHlink="folHlink"/>
  </p:clrMapOvr>
  <p:transition>
    <p:split/>
    <p:sndAc>
      <p:stSnd>
        <p:snd r:embed="rId1" name="applaus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0C11DA2-D90F-4759-80EA-E44F1F724B18}"/>
              </a:ext>
            </a:extLst>
          </p:cNvPr>
          <p:cNvSpPr>
            <a:spLocks noGrp="1"/>
          </p:cNvSpPr>
          <p:nvPr>
            <p:ph type="dt" sz="half" idx="10"/>
          </p:nvPr>
        </p:nvSpPr>
        <p:spPr/>
        <p:txBody>
          <a:bodyPr/>
          <a:lstStyle>
            <a:lvl1pPr>
              <a:defRPr/>
            </a:lvl1pPr>
          </a:lstStyle>
          <a:p>
            <a:pPr>
              <a:defRPr/>
            </a:pPr>
            <a:fld id="{C0E960F7-86B2-4542-9A65-8E47C3099023}" type="datetimeFigureOut">
              <a:rPr lang="en-US"/>
              <a:pPr>
                <a:defRPr/>
              </a:pPr>
              <a:t>5/30/2019</a:t>
            </a:fld>
            <a:endParaRPr lang="en-US"/>
          </a:p>
        </p:txBody>
      </p:sp>
      <p:sp>
        <p:nvSpPr>
          <p:cNvPr id="5" name="Footer Placeholder 21">
            <a:extLst>
              <a:ext uri="{FF2B5EF4-FFF2-40B4-BE49-F238E27FC236}">
                <a16:creationId xmlns:a16="http://schemas.microsoft.com/office/drawing/2014/main" id="{F0D1F45E-C5B5-4DE2-8762-FA9128D77D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2F82E5D-582B-4C91-BFD3-FC9F1628B0AB}"/>
              </a:ext>
            </a:extLst>
          </p:cNvPr>
          <p:cNvSpPr>
            <a:spLocks noGrp="1"/>
          </p:cNvSpPr>
          <p:nvPr>
            <p:ph type="sldNum" sz="quarter" idx="12"/>
          </p:nvPr>
        </p:nvSpPr>
        <p:spPr/>
        <p:txBody>
          <a:bodyPr/>
          <a:lstStyle>
            <a:lvl1pPr>
              <a:defRPr/>
            </a:lvl1pPr>
          </a:lstStyle>
          <a:p>
            <a:fld id="{151D9A64-B49D-4652-900C-C2F6099611FB}" type="slidenum">
              <a:rPr lang="en-US" altLang="sl-SI"/>
              <a:pPr/>
              <a:t>‹#›</a:t>
            </a:fld>
            <a:endParaRPr lang="en-US" altLang="sl-SI"/>
          </a:p>
        </p:txBody>
      </p:sp>
    </p:spTree>
    <p:extLst>
      <p:ext uri="{BB962C8B-B14F-4D97-AF65-F5344CB8AC3E}">
        <p14:creationId xmlns:p14="http://schemas.microsoft.com/office/powerpoint/2010/main" val="3835802982"/>
      </p:ext>
    </p:extLst>
  </p:cSld>
  <p:clrMapOvr>
    <a:masterClrMapping/>
  </p:clrMapOvr>
  <p:transition>
    <p:split/>
    <p:sndAc>
      <p:stSnd>
        <p:snd r:embed="rId1" name="applaus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65A55E2-698C-4267-BADE-31BFCDD9DB21}"/>
              </a:ext>
            </a:extLst>
          </p:cNvPr>
          <p:cNvSpPr>
            <a:spLocks noGrp="1"/>
          </p:cNvSpPr>
          <p:nvPr>
            <p:ph type="dt" sz="half" idx="10"/>
          </p:nvPr>
        </p:nvSpPr>
        <p:spPr/>
        <p:txBody>
          <a:bodyPr/>
          <a:lstStyle>
            <a:lvl1pPr>
              <a:defRPr/>
            </a:lvl1pPr>
          </a:lstStyle>
          <a:p>
            <a:pPr>
              <a:defRPr/>
            </a:pPr>
            <a:fld id="{759A1524-A440-4A59-8BE8-9F7F823BBD6C}" type="datetimeFigureOut">
              <a:rPr lang="en-US"/>
              <a:pPr>
                <a:defRPr/>
              </a:pPr>
              <a:t>5/30/2019</a:t>
            </a:fld>
            <a:endParaRPr lang="en-US"/>
          </a:p>
        </p:txBody>
      </p:sp>
      <p:sp>
        <p:nvSpPr>
          <p:cNvPr id="5" name="Footer Placeholder 21">
            <a:extLst>
              <a:ext uri="{FF2B5EF4-FFF2-40B4-BE49-F238E27FC236}">
                <a16:creationId xmlns:a16="http://schemas.microsoft.com/office/drawing/2014/main" id="{D6208B87-FA0D-455C-BA58-70FE1CFABC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8F9579F5-80A4-41F5-BC65-8E62E0BFD4AC}"/>
              </a:ext>
            </a:extLst>
          </p:cNvPr>
          <p:cNvSpPr>
            <a:spLocks noGrp="1"/>
          </p:cNvSpPr>
          <p:nvPr>
            <p:ph type="sldNum" sz="quarter" idx="12"/>
          </p:nvPr>
        </p:nvSpPr>
        <p:spPr/>
        <p:txBody>
          <a:bodyPr/>
          <a:lstStyle>
            <a:lvl1pPr>
              <a:defRPr/>
            </a:lvl1pPr>
          </a:lstStyle>
          <a:p>
            <a:fld id="{25E817BF-1B50-4D5A-AE06-671270FF5AE5}" type="slidenum">
              <a:rPr lang="en-US" altLang="sl-SI"/>
              <a:pPr/>
              <a:t>‹#›</a:t>
            </a:fld>
            <a:endParaRPr lang="en-US" altLang="sl-SI"/>
          </a:p>
        </p:txBody>
      </p:sp>
    </p:spTree>
    <p:extLst>
      <p:ext uri="{BB962C8B-B14F-4D97-AF65-F5344CB8AC3E}">
        <p14:creationId xmlns:p14="http://schemas.microsoft.com/office/powerpoint/2010/main" val="3997369013"/>
      </p:ext>
    </p:extLst>
  </p:cSld>
  <p:clrMapOvr>
    <a:masterClrMapping/>
  </p:clrMapOvr>
  <p:transition>
    <p:split/>
    <p:sndAc>
      <p:stSnd>
        <p:snd r:embed="rId1" name="applaus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66F7D86B-F06B-4139-8966-930F493CB13B}"/>
              </a:ext>
            </a:extLst>
          </p:cNvPr>
          <p:cNvSpPr>
            <a:spLocks noGrp="1"/>
          </p:cNvSpPr>
          <p:nvPr>
            <p:ph type="dt" sz="half" idx="10"/>
          </p:nvPr>
        </p:nvSpPr>
        <p:spPr/>
        <p:txBody>
          <a:bodyPr/>
          <a:lstStyle>
            <a:lvl1pPr>
              <a:defRPr/>
            </a:lvl1pPr>
          </a:lstStyle>
          <a:p>
            <a:pPr>
              <a:defRPr/>
            </a:pPr>
            <a:fld id="{A4AB9C5B-1525-4C98-B8DB-F34EF9FEADFF}" type="datetimeFigureOut">
              <a:rPr lang="en-US"/>
              <a:pPr>
                <a:defRPr/>
              </a:pPr>
              <a:t>5/30/2019</a:t>
            </a:fld>
            <a:endParaRPr lang="en-US"/>
          </a:p>
        </p:txBody>
      </p:sp>
      <p:sp>
        <p:nvSpPr>
          <p:cNvPr id="5" name="Footer Placeholder 21">
            <a:extLst>
              <a:ext uri="{FF2B5EF4-FFF2-40B4-BE49-F238E27FC236}">
                <a16:creationId xmlns:a16="http://schemas.microsoft.com/office/drawing/2014/main" id="{5C3EE6D2-41B9-4DC8-8002-AA9244F0B7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50CFA8D6-97A9-450B-BC60-77BE1C45D3C3}"/>
              </a:ext>
            </a:extLst>
          </p:cNvPr>
          <p:cNvSpPr>
            <a:spLocks noGrp="1"/>
          </p:cNvSpPr>
          <p:nvPr>
            <p:ph type="sldNum" sz="quarter" idx="12"/>
          </p:nvPr>
        </p:nvSpPr>
        <p:spPr/>
        <p:txBody>
          <a:bodyPr/>
          <a:lstStyle>
            <a:lvl1pPr>
              <a:defRPr/>
            </a:lvl1pPr>
          </a:lstStyle>
          <a:p>
            <a:fld id="{789B61C9-943C-4478-9789-9C55EAE220E6}" type="slidenum">
              <a:rPr lang="en-US" altLang="sl-SI"/>
              <a:pPr/>
              <a:t>‹#›</a:t>
            </a:fld>
            <a:endParaRPr lang="en-US" altLang="sl-SI"/>
          </a:p>
        </p:txBody>
      </p:sp>
    </p:spTree>
    <p:extLst>
      <p:ext uri="{BB962C8B-B14F-4D97-AF65-F5344CB8AC3E}">
        <p14:creationId xmlns:p14="http://schemas.microsoft.com/office/powerpoint/2010/main" val="1402312334"/>
      </p:ext>
    </p:extLst>
  </p:cSld>
  <p:clrMapOvr>
    <a:masterClrMapping/>
  </p:clrMapOvr>
  <p:transition>
    <p:split/>
    <p:sndAc>
      <p:stSnd>
        <p:snd r:embed="rId1" name="applaus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1E1E1E"/>
            </a:gs>
            <a:gs pos="30000">
              <a:srgbClr val="262626"/>
            </a:gs>
            <a:gs pos="100000">
              <a:srgbClr val="7B7B7B"/>
            </a:gs>
          </a:gsLst>
          <a:lin ang="12960000"/>
        </a:gradFill>
        <a:effectLst/>
      </p:bgPr>
    </p:bg>
    <p:spTree>
      <p:nvGrpSpPr>
        <p:cNvPr id="1" name=""/>
        <p:cNvGrpSpPr/>
        <p:nvPr/>
      </p:nvGrpSpPr>
      <p:grpSpPr>
        <a:xfrm>
          <a:off x="0" y="0"/>
          <a:ext cx="0" cy="0"/>
          <a:chOff x="0" y="0"/>
          <a:chExt cx="0" cy="0"/>
        </a:xfrm>
      </p:grpSpPr>
      <p:sp>
        <p:nvSpPr>
          <p:cNvPr id="4" name="Freeform 10">
            <a:extLst>
              <a:ext uri="{FF2B5EF4-FFF2-40B4-BE49-F238E27FC236}">
                <a16:creationId xmlns:a16="http://schemas.microsoft.com/office/drawing/2014/main" id="{0A4564B5-0B98-4D66-90A1-B2BE2B1524BA}"/>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12">
            <a:extLst>
              <a:ext uri="{FF2B5EF4-FFF2-40B4-BE49-F238E27FC236}">
                <a16:creationId xmlns:a16="http://schemas.microsoft.com/office/drawing/2014/main" id="{D86297B1-3778-4366-A049-57971F642E6D}"/>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id="{E450B490-6CE0-47FA-B3A2-4534F1905A13}"/>
              </a:ext>
            </a:extLst>
          </p:cNvPr>
          <p:cNvSpPr>
            <a:spLocks noGrp="1"/>
          </p:cNvSpPr>
          <p:nvPr>
            <p:ph type="dt" sz="half" idx="10"/>
          </p:nvPr>
        </p:nvSpPr>
        <p:spPr/>
        <p:txBody>
          <a:bodyPr/>
          <a:lstStyle>
            <a:lvl1pPr>
              <a:defRPr/>
            </a:lvl1pPr>
          </a:lstStyle>
          <a:p>
            <a:pPr>
              <a:defRPr/>
            </a:pPr>
            <a:fld id="{81FE0BFE-DE87-45C8-946E-C211C4D9D4A6}" type="datetimeFigureOut">
              <a:rPr lang="en-US"/>
              <a:pPr>
                <a:defRPr/>
              </a:pPr>
              <a:t>5/30/2019</a:t>
            </a:fld>
            <a:endParaRPr lang="en-US"/>
          </a:p>
        </p:txBody>
      </p:sp>
      <p:sp>
        <p:nvSpPr>
          <p:cNvPr id="7" name="Footer Placeholder 4">
            <a:extLst>
              <a:ext uri="{FF2B5EF4-FFF2-40B4-BE49-F238E27FC236}">
                <a16:creationId xmlns:a16="http://schemas.microsoft.com/office/drawing/2014/main" id="{83BD1671-4CB8-4152-871A-4FCBA98C38C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2C9C222-A1C8-4CFE-B402-9A737CC2B7C2}"/>
              </a:ext>
            </a:extLst>
          </p:cNvPr>
          <p:cNvSpPr>
            <a:spLocks noGrp="1"/>
          </p:cNvSpPr>
          <p:nvPr>
            <p:ph type="sldNum" sz="quarter" idx="12"/>
          </p:nvPr>
        </p:nvSpPr>
        <p:spPr/>
        <p:txBody>
          <a:bodyPr/>
          <a:lstStyle>
            <a:lvl1pPr>
              <a:defRPr/>
            </a:lvl1pPr>
          </a:lstStyle>
          <a:p>
            <a:fld id="{EB319914-ED9D-49DC-B6CF-3D7A049F2466}" type="slidenum">
              <a:rPr lang="en-US" altLang="sl-SI"/>
              <a:pPr/>
              <a:t>‹#›</a:t>
            </a:fld>
            <a:endParaRPr lang="en-US" altLang="sl-SI"/>
          </a:p>
        </p:txBody>
      </p:sp>
    </p:spTree>
    <p:extLst>
      <p:ext uri="{BB962C8B-B14F-4D97-AF65-F5344CB8AC3E}">
        <p14:creationId xmlns:p14="http://schemas.microsoft.com/office/powerpoint/2010/main" val="3657506493"/>
      </p:ext>
    </p:extLst>
  </p:cSld>
  <p:clrMapOvr>
    <a:overrideClrMapping bg1="dk1" tx1="lt1" bg2="dk2" tx2="lt2" accent1="accent1" accent2="accent2" accent3="accent3" accent4="accent4" accent5="accent5" accent6="accent6" hlink="hlink" folHlink="folHlink"/>
  </p:clrMapOvr>
  <p:transition>
    <p:split/>
    <p:sndAc>
      <p:stSnd>
        <p:snd r:embed="rId1" name="applaus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432EA238-A156-4EE2-90BC-6EF27AC3844F}"/>
              </a:ext>
            </a:extLst>
          </p:cNvPr>
          <p:cNvSpPr>
            <a:spLocks noGrp="1"/>
          </p:cNvSpPr>
          <p:nvPr>
            <p:ph type="dt" sz="half" idx="10"/>
          </p:nvPr>
        </p:nvSpPr>
        <p:spPr/>
        <p:txBody>
          <a:bodyPr/>
          <a:lstStyle>
            <a:lvl1pPr>
              <a:defRPr/>
            </a:lvl1pPr>
          </a:lstStyle>
          <a:p>
            <a:pPr>
              <a:defRPr/>
            </a:pPr>
            <a:fld id="{AE02D17C-331D-40B6-BBE2-AA1C07979C05}" type="datetimeFigureOut">
              <a:rPr lang="en-US"/>
              <a:pPr>
                <a:defRPr/>
              </a:pPr>
              <a:t>5/30/2019</a:t>
            </a:fld>
            <a:endParaRPr lang="en-US"/>
          </a:p>
        </p:txBody>
      </p:sp>
      <p:sp>
        <p:nvSpPr>
          <p:cNvPr id="6" name="Footer Placeholder 21">
            <a:extLst>
              <a:ext uri="{FF2B5EF4-FFF2-40B4-BE49-F238E27FC236}">
                <a16:creationId xmlns:a16="http://schemas.microsoft.com/office/drawing/2014/main" id="{D85F1DD3-38D0-4033-9CC6-3ACDCD3BF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990CC15A-1F61-4C0C-997F-1B468F81EA77}"/>
              </a:ext>
            </a:extLst>
          </p:cNvPr>
          <p:cNvSpPr>
            <a:spLocks noGrp="1"/>
          </p:cNvSpPr>
          <p:nvPr>
            <p:ph type="sldNum" sz="quarter" idx="12"/>
          </p:nvPr>
        </p:nvSpPr>
        <p:spPr/>
        <p:txBody>
          <a:bodyPr/>
          <a:lstStyle>
            <a:lvl1pPr>
              <a:defRPr/>
            </a:lvl1pPr>
          </a:lstStyle>
          <a:p>
            <a:fld id="{E24BF6EA-2007-4ABD-BA94-F75D87D194FE}" type="slidenum">
              <a:rPr lang="en-US" altLang="sl-SI"/>
              <a:pPr/>
              <a:t>‹#›</a:t>
            </a:fld>
            <a:endParaRPr lang="en-US" altLang="sl-SI"/>
          </a:p>
        </p:txBody>
      </p:sp>
    </p:spTree>
    <p:extLst>
      <p:ext uri="{BB962C8B-B14F-4D97-AF65-F5344CB8AC3E}">
        <p14:creationId xmlns:p14="http://schemas.microsoft.com/office/powerpoint/2010/main" val="1107451318"/>
      </p:ext>
    </p:extLst>
  </p:cSld>
  <p:clrMapOvr>
    <a:masterClrMapping/>
  </p:clrMapOvr>
  <p:transition>
    <p:split/>
    <p:sndAc>
      <p:stSnd>
        <p:snd r:embed="rId1" name="applaus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FD8B8-5F2F-4628-B395-9C824D8FF751}"/>
              </a:ext>
            </a:extLst>
          </p:cNvPr>
          <p:cNvSpPr>
            <a:spLocks noGrp="1"/>
          </p:cNvSpPr>
          <p:nvPr>
            <p:ph type="dt" sz="half" idx="10"/>
          </p:nvPr>
        </p:nvSpPr>
        <p:spPr/>
        <p:txBody>
          <a:bodyPr/>
          <a:lstStyle>
            <a:lvl1pPr>
              <a:defRPr/>
            </a:lvl1pPr>
          </a:lstStyle>
          <a:p>
            <a:pPr>
              <a:defRPr/>
            </a:pPr>
            <a:fld id="{F66DDEC4-6A40-4B5B-A1FF-3314F49AF8FB}" type="datetimeFigureOut">
              <a:rPr lang="en-US"/>
              <a:pPr>
                <a:defRPr/>
              </a:pPr>
              <a:t>5/30/2019</a:t>
            </a:fld>
            <a:endParaRPr lang="en-US"/>
          </a:p>
        </p:txBody>
      </p:sp>
      <p:sp>
        <p:nvSpPr>
          <p:cNvPr id="8" name="Footer Placeholder 7">
            <a:extLst>
              <a:ext uri="{FF2B5EF4-FFF2-40B4-BE49-F238E27FC236}">
                <a16:creationId xmlns:a16="http://schemas.microsoft.com/office/drawing/2014/main" id="{091F0531-8E97-4D99-BCFD-B9FE960B140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B9201FC6-A87C-46F5-8CEF-D013F6E7F2FD}"/>
              </a:ext>
            </a:extLst>
          </p:cNvPr>
          <p:cNvSpPr>
            <a:spLocks noGrp="1"/>
          </p:cNvSpPr>
          <p:nvPr>
            <p:ph type="sldNum" sz="quarter" idx="12"/>
          </p:nvPr>
        </p:nvSpPr>
        <p:spPr/>
        <p:txBody>
          <a:bodyPr/>
          <a:lstStyle>
            <a:lvl1pPr>
              <a:defRPr/>
            </a:lvl1pPr>
          </a:lstStyle>
          <a:p>
            <a:fld id="{1CCBB0EA-AB6F-4F50-8466-ECE8EB862080}" type="slidenum">
              <a:rPr lang="en-US" altLang="sl-SI"/>
              <a:pPr/>
              <a:t>‹#›</a:t>
            </a:fld>
            <a:endParaRPr lang="en-US" altLang="sl-SI"/>
          </a:p>
        </p:txBody>
      </p:sp>
    </p:spTree>
    <p:extLst>
      <p:ext uri="{BB962C8B-B14F-4D97-AF65-F5344CB8AC3E}">
        <p14:creationId xmlns:p14="http://schemas.microsoft.com/office/powerpoint/2010/main" val="3473871317"/>
      </p:ext>
    </p:extLst>
  </p:cSld>
  <p:clrMapOvr>
    <a:masterClrMapping/>
  </p:clrMapOvr>
  <p:transition>
    <p:split/>
    <p:sndAc>
      <p:stSnd>
        <p:snd r:embed="rId1" name="applaus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a:extLst>
              <a:ext uri="{FF2B5EF4-FFF2-40B4-BE49-F238E27FC236}">
                <a16:creationId xmlns:a16="http://schemas.microsoft.com/office/drawing/2014/main" id="{E8846635-48FC-4047-A735-5AE4D2639057}"/>
              </a:ext>
            </a:extLst>
          </p:cNvPr>
          <p:cNvSpPr>
            <a:spLocks noGrp="1"/>
          </p:cNvSpPr>
          <p:nvPr>
            <p:ph type="dt" sz="half" idx="10"/>
          </p:nvPr>
        </p:nvSpPr>
        <p:spPr/>
        <p:txBody>
          <a:bodyPr/>
          <a:lstStyle>
            <a:lvl1pPr>
              <a:defRPr/>
            </a:lvl1pPr>
          </a:lstStyle>
          <a:p>
            <a:pPr>
              <a:defRPr/>
            </a:pPr>
            <a:fld id="{B8C31544-05DC-4908-AA11-F3B975B1DA0F}" type="datetimeFigureOut">
              <a:rPr lang="en-US"/>
              <a:pPr>
                <a:defRPr/>
              </a:pPr>
              <a:t>5/30/2019</a:t>
            </a:fld>
            <a:endParaRPr lang="en-US"/>
          </a:p>
        </p:txBody>
      </p:sp>
      <p:sp>
        <p:nvSpPr>
          <p:cNvPr id="4" name="Footer Placeholder 21">
            <a:extLst>
              <a:ext uri="{FF2B5EF4-FFF2-40B4-BE49-F238E27FC236}">
                <a16:creationId xmlns:a16="http://schemas.microsoft.com/office/drawing/2014/main" id="{58EA4561-CCFB-44C5-BF1A-B87D3C5E716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B83B408D-A128-4F4E-9BB1-6CE3AA7FCFA0}"/>
              </a:ext>
            </a:extLst>
          </p:cNvPr>
          <p:cNvSpPr>
            <a:spLocks noGrp="1"/>
          </p:cNvSpPr>
          <p:nvPr>
            <p:ph type="sldNum" sz="quarter" idx="12"/>
          </p:nvPr>
        </p:nvSpPr>
        <p:spPr/>
        <p:txBody>
          <a:bodyPr/>
          <a:lstStyle>
            <a:lvl1pPr>
              <a:defRPr/>
            </a:lvl1pPr>
          </a:lstStyle>
          <a:p>
            <a:fld id="{49DA67AB-C565-4054-A71F-DFBBA26E6E4F}" type="slidenum">
              <a:rPr lang="en-US" altLang="sl-SI"/>
              <a:pPr/>
              <a:t>‹#›</a:t>
            </a:fld>
            <a:endParaRPr lang="en-US" altLang="sl-SI"/>
          </a:p>
        </p:txBody>
      </p:sp>
    </p:spTree>
    <p:extLst>
      <p:ext uri="{BB962C8B-B14F-4D97-AF65-F5344CB8AC3E}">
        <p14:creationId xmlns:p14="http://schemas.microsoft.com/office/powerpoint/2010/main" val="2344840621"/>
      </p:ext>
    </p:extLst>
  </p:cSld>
  <p:clrMapOvr>
    <a:masterClrMapping/>
  </p:clrMapOvr>
  <p:transition>
    <p:split/>
    <p:sndAc>
      <p:stSnd>
        <p:snd r:embed="rId1" name="applaus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84AC641D-EE6A-48E9-8CA0-C9EF43F64269}"/>
              </a:ext>
            </a:extLst>
          </p:cNvPr>
          <p:cNvSpPr>
            <a:spLocks noGrp="1"/>
          </p:cNvSpPr>
          <p:nvPr>
            <p:ph type="dt" sz="half" idx="10"/>
          </p:nvPr>
        </p:nvSpPr>
        <p:spPr/>
        <p:txBody>
          <a:bodyPr/>
          <a:lstStyle>
            <a:lvl1pPr>
              <a:defRPr/>
            </a:lvl1pPr>
          </a:lstStyle>
          <a:p>
            <a:pPr>
              <a:defRPr/>
            </a:pPr>
            <a:fld id="{530EED2B-8234-4F25-B56F-5F398DCF1C09}" type="datetimeFigureOut">
              <a:rPr lang="en-US"/>
              <a:pPr>
                <a:defRPr/>
              </a:pPr>
              <a:t>5/30/2019</a:t>
            </a:fld>
            <a:endParaRPr lang="en-US"/>
          </a:p>
        </p:txBody>
      </p:sp>
      <p:sp>
        <p:nvSpPr>
          <p:cNvPr id="3" name="Footer Placeholder 21">
            <a:extLst>
              <a:ext uri="{FF2B5EF4-FFF2-40B4-BE49-F238E27FC236}">
                <a16:creationId xmlns:a16="http://schemas.microsoft.com/office/drawing/2014/main" id="{38CB41E5-EC0C-4A29-B93E-F0EF632EEFB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316C03EB-3340-4938-B4DA-4A1EC6D1FF42}"/>
              </a:ext>
            </a:extLst>
          </p:cNvPr>
          <p:cNvSpPr>
            <a:spLocks noGrp="1"/>
          </p:cNvSpPr>
          <p:nvPr>
            <p:ph type="sldNum" sz="quarter" idx="12"/>
          </p:nvPr>
        </p:nvSpPr>
        <p:spPr/>
        <p:txBody>
          <a:bodyPr/>
          <a:lstStyle>
            <a:lvl1pPr>
              <a:defRPr/>
            </a:lvl1pPr>
          </a:lstStyle>
          <a:p>
            <a:fld id="{0AB4F8F7-B3B1-4621-98CA-912A824C0169}" type="slidenum">
              <a:rPr lang="en-US" altLang="sl-SI"/>
              <a:pPr/>
              <a:t>‹#›</a:t>
            </a:fld>
            <a:endParaRPr lang="en-US" altLang="sl-SI"/>
          </a:p>
        </p:txBody>
      </p:sp>
    </p:spTree>
    <p:extLst>
      <p:ext uri="{BB962C8B-B14F-4D97-AF65-F5344CB8AC3E}">
        <p14:creationId xmlns:p14="http://schemas.microsoft.com/office/powerpoint/2010/main" val="2858710193"/>
      </p:ext>
    </p:extLst>
  </p:cSld>
  <p:clrMapOvr>
    <a:masterClrMapping/>
  </p:clrMapOvr>
  <p:transition>
    <p:split/>
    <p:sndAc>
      <p:stSnd>
        <p:snd r:embed="rId1" name="applaus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553372-0F46-46E7-8212-BBD3A5C152CD}"/>
              </a:ext>
            </a:extLst>
          </p:cNvPr>
          <p:cNvSpPr>
            <a:spLocks noGrp="1"/>
          </p:cNvSpPr>
          <p:nvPr>
            <p:ph type="dt" sz="half" idx="10"/>
          </p:nvPr>
        </p:nvSpPr>
        <p:spPr/>
        <p:txBody>
          <a:bodyPr/>
          <a:lstStyle>
            <a:lvl1pPr>
              <a:defRPr/>
            </a:lvl1pPr>
          </a:lstStyle>
          <a:p>
            <a:pPr>
              <a:defRPr/>
            </a:pPr>
            <a:fld id="{0A33B76D-CAC6-4A29-B10A-CF11CBABE795}" type="datetimeFigureOut">
              <a:rPr lang="en-US"/>
              <a:pPr>
                <a:defRPr/>
              </a:pPr>
              <a:t>5/30/2019</a:t>
            </a:fld>
            <a:endParaRPr lang="en-US"/>
          </a:p>
        </p:txBody>
      </p:sp>
      <p:sp>
        <p:nvSpPr>
          <p:cNvPr id="6" name="Footer Placeholder 5">
            <a:extLst>
              <a:ext uri="{FF2B5EF4-FFF2-40B4-BE49-F238E27FC236}">
                <a16:creationId xmlns:a16="http://schemas.microsoft.com/office/drawing/2014/main" id="{A0490195-4176-435A-B016-C81FBF8916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CB9AA32-12C4-462E-B337-66EA718C1FCA}"/>
              </a:ext>
            </a:extLst>
          </p:cNvPr>
          <p:cNvSpPr>
            <a:spLocks noGrp="1"/>
          </p:cNvSpPr>
          <p:nvPr>
            <p:ph type="sldNum" sz="quarter" idx="12"/>
          </p:nvPr>
        </p:nvSpPr>
        <p:spPr>
          <a:xfrm>
            <a:off x="8156575" y="6421438"/>
            <a:ext cx="762000" cy="365125"/>
          </a:xfrm>
        </p:spPr>
        <p:txBody>
          <a:bodyPr/>
          <a:lstStyle>
            <a:lvl1pPr>
              <a:defRPr/>
            </a:lvl1pPr>
          </a:lstStyle>
          <a:p>
            <a:fld id="{C10FD853-3788-4E5C-BA43-88D4A953CA13}" type="slidenum">
              <a:rPr lang="en-US" altLang="sl-SI"/>
              <a:pPr/>
              <a:t>‹#›</a:t>
            </a:fld>
            <a:endParaRPr lang="en-US" altLang="sl-SI"/>
          </a:p>
        </p:txBody>
      </p:sp>
    </p:spTree>
    <p:extLst>
      <p:ext uri="{BB962C8B-B14F-4D97-AF65-F5344CB8AC3E}">
        <p14:creationId xmlns:p14="http://schemas.microsoft.com/office/powerpoint/2010/main" val="2224425466"/>
      </p:ext>
    </p:extLst>
  </p:cSld>
  <p:clrMapOvr>
    <a:masterClrMapping/>
  </p:clrMapOvr>
  <p:transition>
    <p:split/>
    <p:sndAc>
      <p:stSnd>
        <p:snd r:embed="rId1" name="applaus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840FFC1B-FE10-4BFD-AA93-8674CE2F552D}"/>
              </a:ext>
            </a:extLst>
          </p:cNvPr>
          <p:cNvSpPr>
            <a:spLocks noGrp="1"/>
          </p:cNvSpPr>
          <p:nvPr>
            <p:ph type="dt" sz="half" idx="10"/>
          </p:nvPr>
        </p:nvSpPr>
        <p:spPr/>
        <p:txBody>
          <a:bodyPr/>
          <a:lstStyle>
            <a:lvl1pPr>
              <a:defRPr/>
            </a:lvl1pPr>
          </a:lstStyle>
          <a:p>
            <a:pPr>
              <a:defRPr/>
            </a:pPr>
            <a:fld id="{B1F62FBB-45CF-4A6A-99BF-55116E8426EB}" type="datetimeFigureOut">
              <a:rPr lang="en-US"/>
              <a:pPr>
                <a:defRPr/>
              </a:pPr>
              <a:t>5/30/2019</a:t>
            </a:fld>
            <a:endParaRPr lang="en-US"/>
          </a:p>
        </p:txBody>
      </p:sp>
      <p:sp>
        <p:nvSpPr>
          <p:cNvPr id="6" name="Footer Placeholder 5">
            <a:extLst>
              <a:ext uri="{FF2B5EF4-FFF2-40B4-BE49-F238E27FC236}">
                <a16:creationId xmlns:a16="http://schemas.microsoft.com/office/drawing/2014/main" id="{1683AACE-914E-4395-B811-7470B8534E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3C95D1D-543D-407F-B7B9-FD098857AFB1}"/>
              </a:ext>
            </a:extLst>
          </p:cNvPr>
          <p:cNvSpPr>
            <a:spLocks noGrp="1"/>
          </p:cNvSpPr>
          <p:nvPr>
            <p:ph type="sldNum" sz="quarter" idx="12"/>
          </p:nvPr>
        </p:nvSpPr>
        <p:spPr/>
        <p:txBody>
          <a:bodyPr/>
          <a:lstStyle>
            <a:lvl1pPr>
              <a:defRPr/>
            </a:lvl1pPr>
          </a:lstStyle>
          <a:p>
            <a:fld id="{B1F87303-ABAD-4B9F-AAEB-692FFEF98C03}" type="slidenum">
              <a:rPr lang="en-US" altLang="sl-SI"/>
              <a:pPr/>
              <a:t>‹#›</a:t>
            </a:fld>
            <a:endParaRPr lang="en-US" altLang="sl-SI"/>
          </a:p>
        </p:txBody>
      </p:sp>
    </p:spTree>
    <p:extLst>
      <p:ext uri="{BB962C8B-B14F-4D97-AF65-F5344CB8AC3E}">
        <p14:creationId xmlns:p14="http://schemas.microsoft.com/office/powerpoint/2010/main" val="3639485112"/>
      </p:ext>
    </p:extLst>
  </p:cSld>
  <p:clrMapOvr>
    <a:masterClrMapping/>
  </p:clrMapOvr>
  <p:transition>
    <p:split/>
    <p:sndAc>
      <p:stSnd>
        <p:snd r:embed="rId1" name="applaus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71422C7-9D75-4B9F-95D0-2077F94A0D4A}"/>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a:extLst>
              <a:ext uri="{FF2B5EF4-FFF2-40B4-BE49-F238E27FC236}">
                <a16:creationId xmlns:a16="http://schemas.microsoft.com/office/drawing/2014/main" id="{73203162-FBDF-4653-914E-1F3AEF2CCCAB}"/>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Title Placeholder 8">
            <a:extLst>
              <a:ext uri="{FF2B5EF4-FFF2-40B4-BE49-F238E27FC236}">
                <a16:creationId xmlns:a16="http://schemas.microsoft.com/office/drawing/2014/main" id="{7EA33326-38B7-4303-8839-C71C9B5F220B}"/>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sl-SI"/>
              <a:t>Click to edit Master title style</a:t>
            </a:r>
          </a:p>
        </p:txBody>
      </p:sp>
      <p:sp>
        <p:nvSpPr>
          <p:cNvPr id="1029" name="Text Placeholder 29">
            <a:extLst>
              <a:ext uri="{FF2B5EF4-FFF2-40B4-BE49-F238E27FC236}">
                <a16:creationId xmlns:a16="http://schemas.microsoft.com/office/drawing/2014/main" id="{49AC1B19-8781-4DEF-9B98-D9BF3B6924A0}"/>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10" name="Date Placeholder 9">
            <a:extLst>
              <a:ext uri="{FF2B5EF4-FFF2-40B4-BE49-F238E27FC236}">
                <a16:creationId xmlns:a16="http://schemas.microsoft.com/office/drawing/2014/main" id="{73C15318-4289-450C-8C93-A2637950EC8D}"/>
              </a:ext>
            </a:extLst>
          </p:cNvPr>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8940B3E6-E5B7-4084-ADB7-458CC2046960}" type="datetimeFigureOut">
              <a:rPr lang="en-US"/>
              <a:pPr>
                <a:defRPr/>
              </a:pPr>
              <a:t>5/30/2019</a:t>
            </a:fld>
            <a:endParaRPr lang="en-US"/>
          </a:p>
        </p:txBody>
      </p:sp>
      <p:sp>
        <p:nvSpPr>
          <p:cNvPr id="22" name="Footer Placeholder 21">
            <a:extLst>
              <a:ext uri="{FF2B5EF4-FFF2-40B4-BE49-F238E27FC236}">
                <a16:creationId xmlns:a16="http://schemas.microsoft.com/office/drawing/2014/main" id="{C0A975CA-57C7-4947-8126-0D4FE1C598A5}"/>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a:extLst>
              <a:ext uri="{FF2B5EF4-FFF2-40B4-BE49-F238E27FC236}">
                <a16:creationId xmlns:a16="http://schemas.microsoft.com/office/drawing/2014/main" id="{0AD05B4F-EE4F-4F2B-AED9-2B18AFD98009}"/>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A7A399"/>
                </a:solidFill>
              </a:defRPr>
            </a:lvl1pPr>
          </a:lstStyle>
          <a:p>
            <a:fld id="{9098B820-E5F2-43DA-BA29-D975523E3B2C}" type="slidenum">
              <a:rPr lang="en-US" altLang="sl-SI"/>
              <a:pPr/>
              <a:t>‹#›</a:t>
            </a:fld>
            <a:endParaRPr lang="en-US" altLang="sl-SI"/>
          </a:p>
        </p:txBody>
      </p:sp>
    </p:spTree>
  </p:cSld>
  <p:clrMap bg1="dk1" tx1="lt1" bg2="dk2" tx2="lt2" accent1="accent1" accent2="accent2" accent3="accent3" accent4="accent4" accent5="accent5" accent6="accent6" hlink="hlink" folHlink="folHlink"/>
  <p:sldLayoutIdLst>
    <p:sldLayoutId id="2147483743" r:id="rId1"/>
    <p:sldLayoutId id="2147483737" r:id="rId2"/>
    <p:sldLayoutId id="2147483744" r:id="rId3"/>
    <p:sldLayoutId id="2147483738" r:id="rId4"/>
    <p:sldLayoutId id="2147483745" r:id="rId5"/>
    <p:sldLayoutId id="2147483739" r:id="rId6"/>
    <p:sldLayoutId id="2147483740" r:id="rId7"/>
    <p:sldLayoutId id="2147483746" r:id="rId8"/>
    <p:sldLayoutId id="2147483747" r:id="rId9"/>
    <p:sldLayoutId id="2147483741" r:id="rId10"/>
    <p:sldLayoutId id="2147483742" r:id="rId11"/>
  </p:sldLayoutIdLst>
  <p:transition>
    <p:split/>
    <p:sndAc>
      <p:stSnd>
        <p:snd r:embed="rId13" name="applause.wav"/>
      </p:stSnd>
    </p:sndAc>
  </p:transition>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anose="020B0503020102020204" pitchFamily="34" charset="0"/>
        </a:defRPr>
      </a:lvl2pPr>
      <a:lvl3pPr algn="l" rtl="0" fontAlgn="base">
        <a:spcBef>
          <a:spcPct val="0"/>
        </a:spcBef>
        <a:spcAft>
          <a:spcPct val="0"/>
        </a:spcAft>
        <a:defRPr sz="4600">
          <a:solidFill>
            <a:schemeClr val="tx1"/>
          </a:solidFill>
          <a:latin typeface="Franklin Gothic Book" panose="020B0503020102020204" pitchFamily="34" charset="0"/>
        </a:defRPr>
      </a:lvl3pPr>
      <a:lvl4pPr algn="l" rtl="0" fontAlgn="base">
        <a:spcBef>
          <a:spcPct val="0"/>
        </a:spcBef>
        <a:spcAft>
          <a:spcPct val="0"/>
        </a:spcAft>
        <a:defRPr sz="4600">
          <a:solidFill>
            <a:schemeClr val="tx1"/>
          </a:solidFill>
          <a:latin typeface="Franklin Gothic Book" panose="020B0503020102020204" pitchFamily="34" charset="0"/>
        </a:defRPr>
      </a:lvl4pPr>
      <a:lvl5pPr algn="l" rtl="0" fontAlgn="base">
        <a:spcBef>
          <a:spcPct val="0"/>
        </a:spcBef>
        <a:spcAft>
          <a:spcPct val="0"/>
        </a:spcAft>
        <a:defRPr sz="4600">
          <a:solidFill>
            <a:schemeClr val="tx1"/>
          </a:solidFill>
          <a:latin typeface="Franklin Gothic Book" panose="020B0503020102020204" pitchFamily="34" charset="0"/>
        </a:defRPr>
      </a:lvl5pPr>
      <a:lvl6pPr marL="457200" algn="l" rtl="0" fontAlgn="base">
        <a:spcBef>
          <a:spcPct val="0"/>
        </a:spcBef>
        <a:spcAft>
          <a:spcPct val="0"/>
        </a:spcAft>
        <a:defRPr sz="4600">
          <a:solidFill>
            <a:schemeClr val="tx1"/>
          </a:solidFill>
          <a:latin typeface="Franklin Gothic Book" panose="020B0503020102020204" pitchFamily="34" charset="0"/>
        </a:defRPr>
      </a:lvl6pPr>
      <a:lvl7pPr marL="914400" algn="l" rtl="0" fontAlgn="base">
        <a:spcBef>
          <a:spcPct val="0"/>
        </a:spcBef>
        <a:spcAft>
          <a:spcPct val="0"/>
        </a:spcAft>
        <a:defRPr sz="4600">
          <a:solidFill>
            <a:schemeClr val="tx1"/>
          </a:solidFill>
          <a:latin typeface="Franklin Gothic Book" panose="020B0503020102020204" pitchFamily="34" charset="0"/>
        </a:defRPr>
      </a:lvl7pPr>
      <a:lvl8pPr marL="1371600" algn="l" rtl="0" fontAlgn="base">
        <a:spcBef>
          <a:spcPct val="0"/>
        </a:spcBef>
        <a:spcAft>
          <a:spcPct val="0"/>
        </a:spcAft>
        <a:defRPr sz="4600">
          <a:solidFill>
            <a:schemeClr val="tx1"/>
          </a:solidFill>
          <a:latin typeface="Franklin Gothic Book" panose="020B0503020102020204" pitchFamily="34" charset="0"/>
        </a:defRPr>
      </a:lvl8pPr>
      <a:lvl9pPr marL="1828800" algn="l" rtl="0" fontAlgn="base">
        <a:spcBef>
          <a:spcPct val="0"/>
        </a:spcBef>
        <a:spcAft>
          <a:spcPct val="0"/>
        </a:spcAft>
        <a:defRPr sz="4600">
          <a:solidFill>
            <a:schemeClr val="tx1"/>
          </a:solidFill>
          <a:latin typeface="Franklin Gothic Book" panose="020B0503020102020204" pitchFamily="34" charset="0"/>
        </a:defRPr>
      </a:lvl9pPr>
    </p:titleStyle>
    <p:bodyStyle>
      <a:lvl1pPr marL="419100"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1B587C"/>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4E8542"/>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3F49-4527-4571-A650-BDAF9063950E}"/>
              </a:ext>
            </a:extLst>
          </p:cNvPr>
          <p:cNvSpPr>
            <a:spLocks noGrp="1"/>
          </p:cNvSpPr>
          <p:nvPr>
            <p:ph type="ctrTitle"/>
          </p:nvPr>
        </p:nvSpPr>
        <p:spPr/>
        <p:txBody>
          <a:bodyPr>
            <a:normAutofit/>
          </a:bodyPr>
          <a:lstStyle/>
          <a:p>
            <a:pPr fontAlgn="auto">
              <a:spcAft>
                <a:spcPts val="0"/>
              </a:spcAft>
              <a:defRPr/>
            </a:pPr>
            <a:r>
              <a:rPr lang="sl-SI"/>
              <a:t>Debelo črevo</a:t>
            </a:r>
            <a:endParaRPr/>
          </a:p>
        </p:txBody>
      </p:sp>
      <p:sp>
        <p:nvSpPr>
          <p:cNvPr id="7171" name="Subtitle 2">
            <a:extLst>
              <a:ext uri="{FF2B5EF4-FFF2-40B4-BE49-F238E27FC236}">
                <a16:creationId xmlns:a16="http://schemas.microsoft.com/office/drawing/2014/main" id="{38666C41-4210-4DC9-A015-4F9BBECF2C1B}"/>
              </a:ext>
            </a:extLst>
          </p:cNvPr>
          <p:cNvSpPr>
            <a:spLocks noGrp="1"/>
          </p:cNvSpPr>
          <p:nvPr>
            <p:ph type="subTitle" idx="1"/>
          </p:nvPr>
        </p:nvSpPr>
        <p:spPr>
          <a:xfrm>
            <a:off x="433388" y="1544638"/>
            <a:ext cx="6480175" cy="1752600"/>
          </a:xfrm>
        </p:spPr>
        <p:txBody>
          <a:bodyPr/>
          <a:lstStyle/>
          <a:p>
            <a:endParaRPr lang="sl-SI" altLang="sl-SI"/>
          </a:p>
        </p:txBody>
      </p:sp>
    </p:spTree>
  </p:cSld>
  <p:clrMapOvr>
    <a:masterClrMapping/>
  </p:clrMapOvr>
  <p:transition>
    <p:split/>
    <p:sndAc>
      <p:stSnd>
        <p:snd r:embed="rId3" name="applaus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CD067E53-731D-4ADA-BF10-18FFE14B30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357188"/>
            <a:ext cx="59721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sndAc>
      <p:stSnd>
        <p:snd r:embed="rId3" name="applause.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7029-3834-4B93-AB65-FB19B59EBF6B}"/>
              </a:ext>
            </a:extLst>
          </p:cNvPr>
          <p:cNvSpPr>
            <a:spLocks noGrp="1"/>
          </p:cNvSpPr>
          <p:nvPr>
            <p:ph type="title"/>
          </p:nvPr>
        </p:nvSpPr>
        <p:spPr>
          <a:xfrm>
            <a:off x="457200" y="274638"/>
            <a:ext cx="7467600" cy="153987"/>
          </a:xfrm>
        </p:spPr>
        <p:txBody>
          <a:bodyPr>
            <a:normAutofit fontScale="90000"/>
          </a:bodyPr>
          <a:lstStyle/>
          <a:p>
            <a:pPr fontAlgn="auto">
              <a:spcAft>
                <a:spcPts val="0"/>
              </a:spcAft>
              <a:defRPr/>
            </a:pPr>
            <a:endParaRPr lang="en-US" dirty="0"/>
          </a:p>
        </p:txBody>
      </p:sp>
      <p:sp>
        <p:nvSpPr>
          <p:cNvPr id="3" name="Content Placeholder 2">
            <a:extLst>
              <a:ext uri="{FF2B5EF4-FFF2-40B4-BE49-F238E27FC236}">
                <a16:creationId xmlns:a16="http://schemas.microsoft.com/office/drawing/2014/main" id="{C31FB497-E8E3-4160-8D65-54B77ED3546F}"/>
              </a:ext>
            </a:extLst>
          </p:cNvPr>
          <p:cNvSpPr>
            <a:spLocks noGrp="1"/>
          </p:cNvSpPr>
          <p:nvPr>
            <p:ph idx="1"/>
          </p:nvPr>
        </p:nvSpPr>
        <p:spPr>
          <a:xfrm>
            <a:off x="457200" y="357188"/>
            <a:ext cx="8186738" cy="6286500"/>
          </a:xfrm>
        </p:spPr>
        <p:txBody>
          <a:bodyPr>
            <a:normAutofit lnSpcReduction="10000"/>
          </a:bodyPr>
          <a:lstStyle/>
          <a:p>
            <a:pPr marL="420624" indent="-384048" fontAlgn="auto">
              <a:spcAft>
                <a:spcPts val="0"/>
              </a:spcAft>
              <a:buFont typeface="Wingdings 2"/>
              <a:buNone/>
              <a:defRPr/>
            </a:pPr>
            <a:r>
              <a:rPr lang="sl-SI" dirty="0"/>
              <a:t>Ob vnetju so še:</a:t>
            </a:r>
          </a:p>
          <a:p>
            <a:pPr marL="420624" indent="-384048" fontAlgn="auto">
              <a:spcAft>
                <a:spcPts val="0"/>
              </a:spcAft>
              <a:buFont typeface="Wingdings 2"/>
              <a:buChar char=""/>
              <a:defRPr/>
            </a:pPr>
            <a:r>
              <a:rPr lang="sl-SI" dirty="0"/>
              <a:t>Povečana temperatura,</a:t>
            </a:r>
          </a:p>
          <a:p>
            <a:pPr marL="420624" indent="-384048" fontAlgn="auto">
              <a:spcAft>
                <a:spcPts val="0"/>
              </a:spcAft>
              <a:buFont typeface="Wingdings 2"/>
              <a:buChar char=""/>
              <a:defRPr/>
            </a:pPr>
            <a:r>
              <a:rPr lang="sl-SI" dirty="0"/>
              <a:t>Levkocitoza,</a:t>
            </a:r>
          </a:p>
          <a:p>
            <a:pPr marL="420624" indent="-384048" fontAlgn="auto">
              <a:spcAft>
                <a:spcPts val="0"/>
              </a:spcAft>
              <a:buFont typeface="Wingdings 2"/>
              <a:buChar char=""/>
              <a:defRPr/>
            </a:pPr>
            <a:r>
              <a:rPr lang="sl-SI" dirty="0"/>
              <a:t>Močne bolečine,</a:t>
            </a:r>
          </a:p>
          <a:p>
            <a:pPr marL="420624" indent="-384048" fontAlgn="auto">
              <a:spcAft>
                <a:spcPts val="0"/>
              </a:spcAft>
              <a:buFont typeface="Wingdings 2"/>
              <a:buNone/>
              <a:defRPr/>
            </a:pPr>
            <a:r>
              <a:rPr lang="sl-SI" dirty="0"/>
              <a:t>Če vnet devertikel perforira       peritonitisa</a:t>
            </a:r>
          </a:p>
          <a:p>
            <a:pPr marL="420624" indent="-384048" fontAlgn="auto">
              <a:spcAft>
                <a:spcPts val="0"/>
              </a:spcAft>
              <a:buFont typeface="Wingdings 2"/>
              <a:buNone/>
              <a:defRPr/>
            </a:pPr>
            <a:r>
              <a:rPr lang="sl-SI" dirty="0"/>
              <a:t>    krvavitve      abscesa.</a:t>
            </a:r>
          </a:p>
          <a:p>
            <a:pPr marL="420624" indent="-384048" fontAlgn="auto">
              <a:spcAft>
                <a:spcPts val="0"/>
              </a:spcAft>
              <a:buFont typeface="Wingdings 2"/>
              <a:buNone/>
              <a:defRPr/>
            </a:pPr>
            <a:r>
              <a:rPr lang="sl-SI" dirty="0"/>
              <a:t>Kronično vnetje devertiklov povzroči: </a:t>
            </a:r>
          </a:p>
          <a:p>
            <a:pPr marL="420624" indent="-384048" fontAlgn="auto">
              <a:spcAft>
                <a:spcPts val="0"/>
              </a:spcAft>
              <a:buFont typeface="Wingdings 2"/>
              <a:buChar char=""/>
              <a:defRPr/>
            </a:pPr>
            <a:r>
              <a:rPr lang="sl-SI" dirty="0"/>
              <a:t>Brazgotinjenje, </a:t>
            </a:r>
          </a:p>
          <a:p>
            <a:pPr marL="420624" indent="-384048" fontAlgn="auto">
              <a:spcAft>
                <a:spcPts val="0"/>
              </a:spcAft>
              <a:buFont typeface="Wingdings 2"/>
              <a:buChar char=""/>
              <a:defRPr/>
            </a:pPr>
            <a:r>
              <a:rPr lang="sl-SI" dirty="0"/>
              <a:t>Zožanja,</a:t>
            </a:r>
          </a:p>
          <a:p>
            <a:pPr marL="420624" indent="-384048" fontAlgn="auto">
              <a:spcAft>
                <a:spcPts val="0"/>
              </a:spcAft>
              <a:buFont typeface="Wingdings 2"/>
              <a:buChar char=""/>
              <a:defRPr/>
            </a:pPr>
            <a:r>
              <a:rPr lang="sl-SI" dirty="0"/>
              <a:t>Stenoze</a:t>
            </a:r>
          </a:p>
          <a:p>
            <a:pPr marL="420624" indent="-384048" fontAlgn="auto">
              <a:spcAft>
                <a:spcPts val="0"/>
              </a:spcAft>
              <a:buFont typeface="Wingdings 2"/>
              <a:buChar char=""/>
              <a:defRPr/>
            </a:pPr>
            <a:r>
              <a:rPr lang="sl-SI" dirty="0"/>
              <a:t>Fistule med debelim č. in mehurjem</a:t>
            </a:r>
          </a:p>
          <a:p>
            <a:pPr marL="420624" indent="-384048" fontAlgn="auto">
              <a:spcAft>
                <a:spcPts val="0"/>
              </a:spcAft>
              <a:buFont typeface="Wingdings 2"/>
              <a:buNone/>
              <a:defRPr/>
            </a:pPr>
            <a:r>
              <a:rPr lang="sl-SI" dirty="0"/>
              <a:t>(pneumaturija - mehurčki zraka v urinu)</a:t>
            </a:r>
          </a:p>
        </p:txBody>
      </p:sp>
      <p:sp>
        <p:nvSpPr>
          <p:cNvPr id="4" name="Right Arrow 3">
            <a:extLst>
              <a:ext uri="{FF2B5EF4-FFF2-40B4-BE49-F238E27FC236}">
                <a16:creationId xmlns:a16="http://schemas.microsoft.com/office/drawing/2014/main" id="{F3082323-3F0B-4D02-B562-14376FD750AD}"/>
              </a:ext>
            </a:extLst>
          </p:cNvPr>
          <p:cNvSpPr/>
          <p:nvPr/>
        </p:nvSpPr>
        <p:spPr>
          <a:xfrm>
            <a:off x="5214938" y="2428875"/>
            <a:ext cx="642937"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Arrow 4">
            <a:extLst>
              <a:ext uri="{FF2B5EF4-FFF2-40B4-BE49-F238E27FC236}">
                <a16:creationId xmlns:a16="http://schemas.microsoft.com/office/drawing/2014/main" id="{3E69B72B-CE59-4E74-8EF4-BC96D93D3B79}"/>
              </a:ext>
            </a:extLst>
          </p:cNvPr>
          <p:cNvSpPr/>
          <p:nvPr/>
        </p:nvSpPr>
        <p:spPr>
          <a:xfrm>
            <a:off x="357188" y="2928938"/>
            <a:ext cx="571500"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Arrow 5">
            <a:extLst>
              <a:ext uri="{FF2B5EF4-FFF2-40B4-BE49-F238E27FC236}">
                <a16:creationId xmlns:a16="http://schemas.microsoft.com/office/drawing/2014/main" id="{B08F5600-0CA9-441E-90B9-5589710CB78A}"/>
              </a:ext>
            </a:extLst>
          </p:cNvPr>
          <p:cNvSpPr/>
          <p:nvPr/>
        </p:nvSpPr>
        <p:spPr>
          <a:xfrm>
            <a:off x="2500313" y="2928938"/>
            <a:ext cx="571500"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split/>
    <p:sndAc>
      <p:stSnd>
        <p:snd r:embed="rId3" name="applause.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1F4-C71F-4A46-8101-FB11802F1452}"/>
              </a:ext>
            </a:extLst>
          </p:cNvPr>
          <p:cNvSpPr>
            <a:spLocks noGrp="1"/>
          </p:cNvSpPr>
          <p:nvPr>
            <p:ph type="title"/>
          </p:nvPr>
        </p:nvSpPr>
        <p:spPr>
          <a:xfrm>
            <a:off x="457200" y="274638"/>
            <a:ext cx="7467600" cy="82550"/>
          </a:xfrm>
        </p:spPr>
        <p:txBody>
          <a:bodyPr>
            <a:normAutofit fontScale="90000"/>
          </a:bodyPr>
          <a:lstStyle/>
          <a:p>
            <a:pPr fontAlgn="auto">
              <a:spcAft>
                <a:spcPts val="0"/>
              </a:spcAft>
              <a:defRPr/>
            </a:pPr>
            <a:endParaRPr lang="en-US" dirty="0"/>
          </a:p>
        </p:txBody>
      </p:sp>
      <p:sp>
        <p:nvSpPr>
          <p:cNvPr id="18435" name="Content Placeholder 2">
            <a:extLst>
              <a:ext uri="{FF2B5EF4-FFF2-40B4-BE49-F238E27FC236}">
                <a16:creationId xmlns:a16="http://schemas.microsoft.com/office/drawing/2014/main" id="{49F3C7A2-D00A-4A8C-A3C4-03D004D80BEB}"/>
              </a:ext>
            </a:extLst>
          </p:cNvPr>
          <p:cNvSpPr>
            <a:spLocks noGrp="1"/>
          </p:cNvSpPr>
          <p:nvPr>
            <p:ph idx="1"/>
          </p:nvPr>
        </p:nvSpPr>
        <p:spPr>
          <a:xfrm>
            <a:off x="457200" y="357188"/>
            <a:ext cx="7467600" cy="5768975"/>
          </a:xfrm>
        </p:spPr>
        <p:txBody>
          <a:bodyPr/>
          <a:lstStyle/>
          <a:p>
            <a:pPr>
              <a:buFont typeface="Wingdings 2" panose="05020102010507070707" pitchFamily="18" charset="2"/>
              <a:buNone/>
            </a:pPr>
            <a:r>
              <a:rPr lang="sl-SI" altLang="sl-SI">
                <a:solidFill>
                  <a:schemeClr val="accent1"/>
                </a:solidFill>
              </a:rPr>
              <a:t>ZDRAVLJENJE:</a:t>
            </a:r>
          </a:p>
          <a:p>
            <a:r>
              <a:rPr lang="sl-SI" altLang="sl-SI"/>
              <a:t>Dietna prehrana</a:t>
            </a:r>
          </a:p>
          <a:p>
            <a:r>
              <a:rPr lang="sl-SI" altLang="sl-SI"/>
              <a:t>Antibiotiki</a:t>
            </a:r>
          </a:p>
          <a:p>
            <a:r>
              <a:rPr lang="sl-SI" altLang="sl-SI"/>
              <a:t>Počitek</a:t>
            </a:r>
          </a:p>
          <a:p>
            <a:r>
              <a:rPr lang="sl-SI" altLang="sl-SI"/>
              <a:t>Pri zapletih, kirurško zdravljenje - odstranitev.</a:t>
            </a:r>
            <a:endParaRPr lang="en-US" altLang="sl-SI"/>
          </a:p>
        </p:txBody>
      </p:sp>
    </p:spTree>
  </p:cSld>
  <p:clrMapOvr>
    <a:masterClrMapping/>
  </p:clrMapOvr>
  <p:transition>
    <p:split/>
    <p:sndAc>
      <p:stSnd>
        <p:snd r:embed="rId3" name="applause.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09AD-8AEA-4099-AB20-9DDAB8303E30}"/>
              </a:ext>
            </a:extLst>
          </p:cNvPr>
          <p:cNvSpPr>
            <a:spLocks noGrp="1"/>
          </p:cNvSpPr>
          <p:nvPr>
            <p:ph type="title"/>
          </p:nvPr>
        </p:nvSpPr>
        <p:spPr/>
        <p:txBody>
          <a:bodyPr>
            <a:normAutofit fontScale="90000"/>
          </a:bodyPr>
          <a:lstStyle/>
          <a:p>
            <a:pPr fontAlgn="auto">
              <a:spcAft>
                <a:spcPts val="0"/>
              </a:spcAft>
              <a:defRPr/>
            </a:pPr>
            <a:r>
              <a:rPr lang="sl-SI" dirty="0">
                <a:solidFill>
                  <a:schemeClr val="accent1"/>
                </a:solidFill>
              </a:rPr>
              <a:t>DIVERTIKLI</a:t>
            </a:r>
            <a:r>
              <a:rPr lang="sl-SI" dirty="0">
                <a:solidFill>
                  <a:srgbClr val="FFC000"/>
                </a:solidFill>
              </a:rPr>
              <a:t> </a:t>
            </a:r>
            <a:r>
              <a:rPr lang="sl-SI" dirty="0">
                <a:solidFill>
                  <a:schemeClr val="accent1"/>
                </a:solidFill>
              </a:rPr>
              <a:t>DEBELEGA ČREVESA</a:t>
            </a:r>
            <a:endParaRPr lang="en-US" dirty="0">
              <a:solidFill>
                <a:schemeClr val="accent1"/>
              </a:solidFill>
            </a:endParaRPr>
          </a:p>
        </p:txBody>
      </p:sp>
      <p:pic>
        <p:nvPicPr>
          <p:cNvPr id="19459" name="Picture 2">
            <a:extLst>
              <a:ext uri="{FF2B5EF4-FFF2-40B4-BE49-F238E27FC236}">
                <a16:creationId xmlns:a16="http://schemas.microsoft.com/office/drawing/2014/main" id="{29359F8E-A29C-47DA-99EA-D9C10F8D535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173163" y="1600200"/>
            <a:ext cx="6035675" cy="4525963"/>
          </a:xfrm>
        </p:spPr>
      </p:pic>
    </p:spTree>
  </p:cSld>
  <p:clrMapOvr>
    <a:masterClrMapping/>
  </p:clrMapOvr>
  <p:transition>
    <p:split/>
    <p:sndAc>
      <p:stSnd>
        <p:snd r:embed="rId3" name="applause.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6128D486-322A-4E47-BF2A-98E299C34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285750"/>
            <a:ext cx="4691063"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sndAc>
      <p:stSnd>
        <p:snd r:embed="rId3" name="applause.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DF40C270-AC77-4F02-AF4C-9B7E22A4D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928688"/>
            <a:ext cx="731520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sndAc>
      <p:stSnd>
        <p:snd r:embed="rId3" name="applause.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DC3612B-EDA3-49B1-BAB5-04E97F0064DB}"/>
              </a:ext>
            </a:extLst>
          </p:cNvPr>
          <p:cNvSpPr>
            <a:spLocks noGrp="1"/>
          </p:cNvSpPr>
          <p:nvPr>
            <p:ph type="title"/>
          </p:nvPr>
        </p:nvSpPr>
        <p:spPr>
          <a:xfrm>
            <a:off x="428625" y="285750"/>
            <a:ext cx="7467600" cy="1143000"/>
          </a:xfrm>
        </p:spPr>
        <p:txBody>
          <a:bodyPr/>
          <a:lstStyle/>
          <a:p>
            <a:r>
              <a:rPr lang="sl-SI" altLang="sl-SI">
                <a:solidFill>
                  <a:srgbClr val="FFC000"/>
                </a:solidFill>
              </a:rPr>
              <a:t>ULCEROZNI KOLITIS</a:t>
            </a:r>
            <a:endParaRPr lang="en-US" altLang="sl-SI">
              <a:solidFill>
                <a:srgbClr val="FFC000"/>
              </a:solidFill>
            </a:endParaRPr>
          </a:p>
        </p:txBody>
      </p:sp>
      <p:sp>
        <p:nvSpPr>
          <p:cNvPr id="22531" name="Content Placeholder 4">
            <a:extLst>
              <a:ext uri="{FF2B5EF4-FFF2-40B4-BE49-F238E27FC236}">
                <a16:creationId xmlns:a16="http://schemas.microsoft.com/office/drawing/2014/main" id="{5F8493FF-7DE5-4099-9B2D-98FE2E0B4739}"/>
              </a:ext>
            </a:extLst>
          </p:cNvPr>
          <p:cNvSpPr>
            <a:spLocks noGrp="1"/>
          </p:cNvSpPr>
          <p:nvPr>
            <p:ph idx="1"/>
          </p:nvPr>
        </p:nvSpPr>
        <p:spPr>
          <a:xfrm>
            <a:off x="357188" y="1285875"/>
            <a:ext cx="8286750" cy="4840288"/>
          </a:xfrm>
        </p:spPr>
        <p:txBody>
          <a:bodyPr/>
          <a:lstStyle/>
          <a:p>
            <a:pPr>
              <a:buFont typeface="Wingdings 2" panose="05020102010507070707" pitchFamily="18" charset="2"/>
              <a:buNone/>
            </a:pPr>
            <a:r>
              <a:rPr lang="sl-SI" altLang="sl-SI"/>
              <a:t>Je vnetna bolezen debelega črevesa, ki </a:t>
            </a:r>
          </a:p>
          <a:p>
            <a:pPr>
              <a:buFont typeface="Wingdings 2" panose="05020102010507070707" pitchFamily="18" charset="2"/>
              <a:buNone/>
            </a:pPr>
            <a:r>
              <a:rPr lang="sl-SI" altLang="sl-SI"/>
              <a:t>poteka s poslabšanji in izboljšanji več let. Pojavi </a:t>
            </a:r>
          </a:p>
          <a:p>
            <a:pPr>
              <a:buFont typeface="Wingdings 2" panose="05020102010507070707" pitchFamily="18" charset="2"/>
              <a:buNone/>
            </a:pPr>
            <a:r>
              <a:rPr lang="sl-SI" altLang="sl-SI"/>
              <a:t>se med 20. in 40. pri obeh spolih enako.Vzroki:</a:t>
            </a:r>
          </a:p>
          <a:p>
            <a:r>
              <a:rPr lang="sl-SI" altLang="sl-SI"/>
              <a:t>dednost,</a:t>
            </a:r>
          </a:p>
          <a:p>
            <a:r>
              <a:rPr lang="sl-SI" altLang="sl-SI"/>
              <a:t>avtoimunske spremembe</a:t>
            </a:r>
          </a:p>
          <a:p>
            <a:r>
              <a:rPr lang="sl-SI" altLang="sl-SI"/>
              <a:t>psihološki stres in</a:t>
            </a:r>
          </a:p>
          <a:p>
            <a:r>
              <a:rPr lang="sl-SI" altLang="sl-SI"/>
              <a:t>drugi dejavniki.</a:t>
            </a:r>
            <a:endParaRPr lang="en-US" altLang="sl-SI"/>
          </a:p>
          <a:p>
            <a:endParaRPr lang="en-US" altLang="sl-SI"/>
          </a:p>
        </p:txBody>
      </p:sp>
    </p:spTree>
  </p:cSld>
  <p:clrMapOvr>
    <a:masterClrMapping/>
  </p:clrMapOvr>
  <p:transition>
    <p:split/>
    <p:sndAc>
      <p:stSnd>
        <p:snd r:embed="rId3" name="applause.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AAFEEA0-BA9A-4C76-B3CF-F9495A4C3649}"/>
              </a:ext>
            </a:extLst>
          </p:cNvPr>
          <p:cNvSpPr>
            <a:spLocks noGrp="1"/>
          </p:cNvSpPr>
          <p:nvPr>
            <p:ph type="title"/>
          </p:nvPr>
        </p:nvSpPr>
        <p:spPr/>
        <p:txBody>
          <a:bodyPr/>
          <a:lstStyle/>
          <a:p>
            <a:endParaRPr lang="sl-SI" altLang="sl-SI">
              <a:solidFill>
                <a:srgbClr val="FFC000"/>
              </a:solidFill>
            </a:endParaRPr>
          </a:p>
        </p:txBody>
      </p:sp>
      <p:pic>
        <p:nvPicPr>
          <p:cNvPr id="23555" name="Picture 2">
            <a:extLst>
              <a:ext uri="{FF2B5EF4-FFF2-40B4-BE49-F238E27FC236}">
                <a16:creationId xmlns:a16="http://schemas.microsoft.com/office/drawing/2014/main" id="{6965114A-E9CE-4F15-AE55-9634E04467E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714500" y="642938"/>
            <a:ext cx="5229225" cy="5694362"/>
          </a:xfrm>
        </p:spPr>
      </p:pic>
    </p:spTree>
  </p:cSld>
  <p:clrMapOvr>
    <a:masterClrMapping/>
  </p:clrMapOvr>
  <p:transition>
    <p:split/>
    <p:sndAc>
      <p:stSnd>
        <p:snd r:embed="rId3" name="applause.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85C683FB-2B0C-43EF-B9B2-AF815518C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571500"/>
            <a:ext cx="6072187" cy="595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sndAc>
      <p:stSnd>
        <p:snd r:embed="rId3" name="applause.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3898-DD5B-404B-A018-666909271293}"/>
              </a:ext>
            </a:extLst>
          </p:cNvPr>
          <p:cNvSpPr>
            <a:spLocks noGrp="1"/>
          </p:cNvSpPr>
          <p:nvPr>
            <p:ph type="title"/>
          </p:nvPr>
        </p:nvSpPr>
        <p:spPr>
          <a:xfrm>
            <a:off x="457200" y="274638"/>
            <a:ext cx="7467600" cy="82550"/>
          </a:xfrm>
        </p:spPr>
        <p:txBody>
          <a:bodyPr>
            <a:normAutofit fontScale="90000"/>
          </a:bodyPr>
          <a:lstStyle/>
          <a:p>
            <a:pPr fontAlgn="auto">
              <a:spcAft>
                <a:spcPts val="0"/>
              </a:spcAft>
              <a:defRPr/>
            </a:pPr>
            <a:endParaRPr lang="en-US" dirty="0"/>
          </a:p>
        </p:txBody>
      </p:sp>
      <p:sp>
        <p:nvSpPr>
          <p:cNvPr id="3" name="Content Placeholder 2">
            <a:extLst>
              <a:ext uri="{FF2B5EF4-FFF2-40B4-BE49-F238E27FC236}">
                <a16:creationId xmlns:a16="http://schemas.microsoft.com/office/drawing/2014/main" id="{0CBAC8F2-764A-47B2-9957-7E6B582A563E}"/>
              </a:ext>
            </a:extLst>
          </p:cNvPr>
          <p:cNvSpPr>
            <a:spLocks noGrp="1"/>
          </p:cNvSpPr>
          <p:nvPr>
            <p:ph idx="1"/>
          </p:nvPr>
        </p:nvSpPr>
        <p:spPr>
          <a:xfrm>
            <a:off x="457200" y="357188"/>
            <a:ext cx="8329613" cy="5768975"/>
          </a:xfrm>
        </p:spPr>
        <p:txBody>
          <a:bodyPr>
            <a:normAutofit lnSpcReduction="10000"/>
          </a:bodyPr>
          <a:lstStyle/>
          <a:p>
            <a:pPr marL="420624" indent="-384048" fontAlgn="auto">
              <a:spcAft>
                <a:spcPts val="0"/>
              </a:spcAft>
              <a:buFont typeface="Wingdings 2"/>
              <a:buNone/>
              <a:defRPr/>
            </a:pPr>
            <a:r>
              <a:rPr lang="sl-SI" dirty="0"/>
              <a:t>Začetna sprememba je vnetje sluznice, ki </a:t>
            </a:r>
          </a:p>
          <a:p>
            <a:pPr marL="420624" indent="-384048" fontAlgn="auto">
              <a:spcAft>
                <a:spcPts val="0"/>
              </a:spcAft>
              <a:buFont typeface="Wingdings 2"/>
              <a:buNone/>
              <a:defRPr/>
            </a:pPr>
            <a:r>
              <a:rPr lang="sl-SI" dirty="0"/>
              <a:t>je nabrekla in zelo krhka, zato najmanjše </a:t>
            </a:r>
          </a:p>
          <a:p>
            <a:pPr marL="420624" indent="-384048" fontAlgn="auto">
              <a:spcAft>
                <a:spcPts val="0"/>
              </a:spcAft>
              <a:buFont typeface="Wingdings 2"/>
              <a:buNone/>
              <a:defRPr/>
            </a:pPr>
            <a:r>
              <a:rPr lang="sl-SI" dirty="0"/>
              <a:t>poškodbe  povzročijo krvavitve. Vnetno  </a:t>
            </a:r>
          </a:p>
          <a:p>
            <a:pPr marL="420624" indent="-384048" fontAlgn="auto">
              <a:spcAft>
                <a:spcPts val="0"/>
              </a:spcAft>
              <a:buFont typeface="Wingdings 2"/>
              <a:buNone/>
              <a:defRPr/>
            </a:pPr>
            <a:r>
              <a:rPr lang="sl-SI" dirty="0"/>
              <a:t>spremenjena sluznica se odlušči v črevo, </a:t>
            </a:r>
          </a:p>
          <a:p>
            <a:pPr marL="420624" indent="-384048" fontAlgn="auto">
              <a:spcAft>
                <a:spcPts val="0"/>
              </a:spcAft>
              <a:buFont typeface="Wingdings 2"/>
              <a:buNone/>
              <a:defRPr/>
            </a:pPr>
            <a:r>
              <a:rPr lang="sl-SI" dirty="0"/>
              <a:t>ostanejo pa razjede. </a:t>
            </a:r>
          </a:p>
          <a:p>
            <a:pPr marL="420624" indent="-384048" fontAlgn="auto">
              <a:spcAft>
                <a:spcPts val="0"/>
              </a:spcAft>
              <a:buFont typeface="Wingdings 2"/>
              <a:buNone/>
              <a:defRPr/>
            </a:pPr>
            <a:r>
              <a:rPr lang="sl-SI" dirty="0">
                <a:solidFill>
                  <a:schemeClr val="accent1"/>
                </a:solidFill>
              </a:rPr>
              <a:t>ZNAKI:</a:t>
            </a:r>
          </a:p>
          <a:p>
            <a:pPr marL="420624" indent="-384048" fontAlgn="auto">
              <a:spcAft>
                <a:spcPts val="0"/>
              </a:spcAft>
              <a:buFont typeface="Wingdings 2"/>
              <a:buChar char=""/>
              <a:defRPr/>
            </a:pPr>
            <a:r>
              <a:rPr lang="sl-SI" dirty="0"/>
              <a:t>bolečine v trebuhu,</a:t>
            </a:r>
          </a:p>
          <a:p>
            <a:pPr marL="420624" indent="-384048" fontAlgn="auto">
              <a:spcAft>
                <a:spcPts val="0"/>
              </a:spcAft>
              <a:buFont typeface="Wingdings 2"/>
              <a:buChar char=""/>
              <a:defRPr/>
            </a:pPr>
            <a:r>
              <a:rPr lang="sl-SI" dirty="0"/>
              <a:t>diareja in krvavitve iz danke.</a:t>
            </a:r>
          </a:p>
          <a:p>
            <a:pPr marL="420624" indent="-384048" fontAlgn="auto">
              <a:spcAft>
                <a:spcPts val="0"/>
              </a:spcAft>
              <a:buFont typeface="Wingdings 2"/>
              <a:buNone/>
              <a:defRPr/>
            </a:pPr>
            <a:r>
              <a:rPr lang="sl-SI" dirty="0"/>
              <a:t>10% bolnikov zboli akutno, prizadeto je celo </a:t>
            </a:r>
          </a:p>
          <a:p>
            <a:pPr marL="420624" indent="-384048" fontAlgn="auto">
              <a:spcAft>
                <a:spcPts val="0"/>
              </a:spcAft>
              <a:buFont typeface="Wingdings 2"/>
              <a:buNone/>
              <a:defRPr/>
            </a:pPr>
            <a:r>
              <a:rPr lang="sl-SI" dirty="0"/>
              <a:t>črevo, driske so zelo hude, krvave, izgubijo </a:t>
            </a:r>
          </a:p>
          <a:p>
            <a:pPr marL="420624" indent="-384048" fontAlgn="auto">
              <a:spcAft>
                <a:spcPts val="0"/>
              </a:spcAft>
              <a:buFont typeface="Wingdings 2"/>
              <a:buNone/>
              <a:defRPr/>
            </a:pPr>
            <a:r>
              <a:rPr lang="sl-SI" dirty="0"/>
              <a:t>veliko tekočine in krvi.  </a:t>
            </a:r>
          </a:p>
          <a:p>
            <a:pPr marL="420624" indent="-384048" fontAlgn="auto">
              <a:spcAft>
                <a:spcPts val="0"/>
              </a:spcAft>
              <a:buFont typeface="Wingdings 2"/>
              <a:buChar char=""/>
              <a:defRPr/>
            </a:pPr>
            <a:endParaRPr lang="en-US" dirty="0"/>
          </a:p>
        </p:txBody>
      </p:sp>
    </p:spTree>
  </p:cSld>
  <p:clrMapOvr>
    <a:masterClrMapping/>
  </p:clrMapOvr>
  <p:transition>
    <p:split/>
    <p:sndAc>
      <p:stSnd>
        <p:snd r:embed="rId3" name="applause.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82BA029-B5D8-4FAC-A226-FEC04DF8A596}"/>
              </a:ext>
            </a:extLst>
          </p:cNvPr>
          <p:cNvSpPr>
            <a:spLocks noGrp="1"/>
          </p:cNvSpPr>
          <p:nvPr>
            <p:ph type="title"/>
          </p:nvPr>
        </p:nvSpPr>
        <p:spPr>
          <a:xfrm>
            <a:off x="457200" y="-46038"/>
            <a:ext cx="7467600" cy="974726"/>
          </a:xfrm>
        </p:spPr>
        <p:txBody>
          <a:bodyPr/>
          <a:lstStyle/>
          <a:p>
            <a:r>
              <a:rPr lang="sl-SI" altLang="sl-SI"/>
              <a:t>ANATOMIJA IN FIZIOLOGIJA </a:t>
            </a:r>
            <a:endParaRPr lang="en-US" altLang="sl-SI"/>
          </a:p>
        </p:txBody>
      </p:sp>
      <p:pic>
        <p:nvPicPr>
          <p:cNvPr id="8195" name="Picture 2">
            <a:extLst>
              <a:ext uri="{FF2B5EF4-FFF2-40B4-BE49-F238E27FC236}">
                <a16:creationId xmlns:a16="http://schemas.microsoft.com/office/drawing/2014/main" id="{897C4A79-1CB0-4C1D-ACFD-7436450AC77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14563" y="928688"/>
            <a:ext cx="4851400" cy="5929312"/>
          </a:xfrm>
        </p:spPr>
      </p:pic>
    </p:spTree>
  </p:cSld>
  <p:clrMapOvr>
    <a:masterClrMapping/>
  </p:clrMapOvr>
  <p:transition>
    <p:split/>
    <p:sndAc>
      <p:stSnd>
        <p:snd r:embed="rId3" name="applause.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FE1E-27D1-439F-B7F5-AA0DFC3C6835}"/>
              </a:ext>
            </a:extLst>
          </p:cNvPr>
          <p:cNvSpPr>
            <a:spLocks noGrp="1"/>
          </p:cNvSpPr>
          <p:nvPr>
            <p:ph type="title"/>
          </p:nvPr>
        </p:nvSpPr>
        <p:spPr>
          <a:xfrm>
            <a:off x="457200" y="274638"/>
            <a:ext cx="7467600" cy="46037"/>
          </a:xfrm>
        </p:spPr>
        <p:txBody>
          <a:bodyPr>
            <a:normAutofit fontScale="90000"/>
          </a:bodyPr>
          <a:lstStyle/>
          <a:p>
            <a:pPr fontAlgn="auto">
              <a:spcAft>
                <a:spcPts val="0"/>
              </a:spcAft>
              <a:defRPr/>
            </a:pPr>
            <a:endParaRPr lang="en-US" dirty="0"/>
          </a:p>
        </p:txBody>
      </p:sp>
      <p:sp>
        <p:nvSpPr>
          <p:cNvPr id="26627" name="Content Placeholder 2">
            <a:extLst>
              <a:ext uri="{FF2B5EF4-FFF2-40B4-BE49-F238E27FC236}">
                <a16:creationId xmlns:a16="http://schemas.microsoft.com/office/drawing/2014/main" id="{929AB1C3-6D89-4399-847A-BD1926C3959B}"/>
              </a:ext>
            </a:extLst>
          </p:cNvPr>
          <p:cNvSpPr>
            <a:spLocks noGrp="1"/>
          </p:cNvSpPr>
          <p:nvPr>
            <p:ph idx="1"/>
          </p:nvPr>
        </p:nvSpPr>
        <p:spPr>
          <a:xfrm>
            <a:off x="457200" y="500063"/>
            <a:ext cx="7467600" cy="5554662"/>
          </a:xfrm>
        </p:spPr>
        <p:txBody>
          <a:bodyPr/>
          <a:lstStyle/>
          <a:p>
            <a:pPr>
              <a:buFont typeface="Wingdings 2" panose="05020102010507070707" pitchFamily="18" charset="2"/>
              <a:buNone/>
            </a:pPr>
            <a:r>
              <a:rPr lang="sl-SI" altLang="sl-SI"/>
              <a:t>Prognoza te oblike je slaba. </a:t>
            </a:r>
          </a:p>
          <a:p>
            <a:pPr>
              <a:buFont typeface="Wingdings 2" panose="05020102010507070707" pitchFamily="18" charset="2"/>
              <a:buNone/>
            </a:pPr>
            <a:r>
              <a:rPr lang="sl-SI" altLang="sl-SI"/>
              <a:t>Večina bolnikov ima kronično obolenje, ki </a:t>
            </a:r>
          </a:p>
          <a:p>
            <a:pPr>
              <a:buFont typeface="Wingdings 2" panose="05020102010507070707" pitchFamily="18" charset="2"/>
              <a:buNone/>
            </a:pPr>
            <a:r>
              <a:rPr lang="sl-SI" altLang="sl-SI"/>
              <a:t>poteka v ponavljajočih napadih in </a:t>
            </a:r>
          </a:p>
          <a:p>
            <a:pPr>
              <a:buFont typeface="Wingdings 2" panose="05020102010507070707" pitchFamily="18" charset="2"/>
              <a:buNone/>
            </a:pPr>
            <a:r>
              <a:rPr lang="sl-SI" altLang="sl-SI"/>
              <a:t>Izbojšanjih vsako leto na 3-4-mesece.</a:t>
            </a:r>
            <a:endParaRPr lang="en-US" altLang="sl-SI"/>
          </a:p>
        </p:txBody>
      </p:sp>
    </p:spTree>
  </p:cSld>
  <p:clrMapOvr>
    <a:masterClrMapping/>
  </p:clrMapOvr>
  <p:transition>
    <p:split/>
    <p:sndAc>
      <p:stSnd>
        <p:snd r:embed="rId3" name="applause.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82D41A29-374B-48E5-912B-7D5D578E02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38" y="531813"/>
            <a:ext cx="8080375"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sndAc>
      <p:stSnd>
        <p:snd r:embed="rId3" name="applause.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4A087E68-933B-449B-B715-44DE296E60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642938"/>
            <a:ext cx="69532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sndAc>
      <p:stSnd>
        <p:snd r:embed="rId3" name="applause.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16DBD49-573A-460F-BED0-E994BBA92E53}"/>
              </a:ext>
            </a:extLst>
          </p:cNvPr>
          <p:cNvSpPr>
            <a:spLocks noGrp="1"/>
          </p:cNvSpPr>
          <p:nvPr>
            <p:ph type="title"/>
          </p:nvPr>
        </p:nvSpPr>
        <p:spPr/>
        <p:txBody>
          <a:bodyPr/>
          <a:lstStyle/>
          <a:p>
            <a:r>
              <a:rPr lang="sl-SI" altLang="sl-SI">
                <a:solidFill>
                  <a:schemeClr val="accent1"/>
                </a:solidFill>
              </a:rPr>
              <a:t>DOMAČA NALOGA:</a:t>
            </a:r>
            <a:endParaRPr lang="en-US" altLang="sl-SI">
              <a:solidFill>
                <a:schemeClr val="accent1"/>
              </a:solidFill>
            </a:endParaRPr>
          </a:p>
        </p:txBody>
      </p:sp>
      <p:sp>
        <p:nvSpPr>
          <p:cNvPr id="29699" name="Content Placeholder 2">
            <a:extLst>
              <a:ext uri="{FF2B5EF4-FFF2-40B4-BE49-F238E27FC236}">
                <a16:creationId xmlns:a16="http://schemas.microsoft.com/office/drawing/2014/main" id="{C412528B-FF25-4DE1-976A-53FFFABDA49D}"/>
              </a:ext>
            </a:extLst>
          </p:cNvPr>
          <p:cNvSpPr>
            <a:spLocks noGrp="1"/>
          </p:cNvSpPr>
          <p:nvPr>
            <p:ph idx="1"/>
          </p:nvPr>
        </p:nvSpPr>
        <p:spPr>
          <a:xfrm>
            <a:off x="428625" y="1500188"/>
            <a:ext cx="7467600" cy="4525962"/>
          </a:xfrm>
        </p:spPr>
        <p:txBody>
          <a:bodyPr/>
          <a:lstStyle/>
          <a:p>
            <a:pPr>
              <a:buFont typeface="Wingdings 2" panose="05020102010507070707" pitchFamily="18" charset="2"/>
              <a:buNone/>
            </a:pPr>
            <a:endParaRPr lang="sl-SI" altLang="sl-SI" sz="4000">
              <a:solidFill>
                <a:srgbClr val="FF0000"/>
              </a:solidFill>
            </a:endParaRPr>
          </a:p>
          <a:p>
            <a:pPr>
              <a:buFont typeface="Wingdings 2" panose="05020102010507070707" pitchFamily="18" charset="2"/>
              <a:buNone/>
            </a:pPr>
            <a:r>
              <a:rPr lang="sl-SI" altLang="sl-SI" sz="4000">
                <a:solidFill>
                  <a:srgbClr val="FF0000"/>
                </a:solidFill>
              </a:rPr>
              <a:t>Naredi razpredelnico in vnesi </a:t>
            </a:r>
          </a:p>
          <a:p>
            <a:pPr>
              <a:buFont typeface="Wingdings 2" panose="05020102010507070707" pitchFamily="18" charset="2"/>
              <a:buNone/>
            </a:pPr>
            <a:r>
              <a:rPr lang="sl-SI" altLang="sl-SI" sz="4000">
                <a:solidFill>
                  <a:srgbClr val="FF0000"/>
                </a:solidFill>
              </a:rPr>
              <a:t>razlike med ulceroznim </a:t>
            </a:r>
          </a:p>
          <a:p>
            <a:pPr>
              <a:buFont typeface="Wingdings 2" panose="05020102010507070707" pitchFamily="18" charset="2"/>
              <a:buNone/>
            </a:pPr>
            <a:r>
              <a:rPr lang="sl-SI" altLang="sl-SI" sz="4000">
                <a:solidFill>
                  <a:srgbClr val="FF0000"/>
                </a:solidFill>
              </a:rPr>
              <a:t>kolitisom in Chronovo boleznijo.</a:t>
            </a:r>
            <a:endParaRPr lang="en-US" altLang="sl-SI" sz="4000">
              <a:solidFill>
                <a:srgbClr val="FF0000"/>
              </a:solidFill>
            </a:endParaRPr>
          </a:p>
        </p:txBody>
      </p:sp>
    </p:spTree>
  </p:cSld>
  <p:clrMapOvr>
    <a:masterClrMapping/>
  </p:clrMapOvr>
  <p:transition>
    <p:split/>
    <p:sndAc>
      <p:stSnd>
        <p:snd r:embed="rId3" name="applause.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69E3A-B581-41E5-8625-547362EB8D40}"/>
              </a:ext>
            </a:extLst>
          </p:cNvPr>
          <p:cNvSpPr>
            <a:spLocks noGrp="1"/>
          </p:cNvSpPr>
          <p:nvPr>
            <p:ph type="title"/>
          </p:nvPr>
        </p:nvSpPr>
        <p:spPr>
          <a:xfrm flipV="1">
            <a:off x="285750" y="285750"/>
            <a:ext cx="7467600" cy="71438"/>
          </a:xfrm>
        </p:spPr>
        <p:txBody>
          <a:bodyPr>
            <a:normAutofit fontScale="90000"/>
          </a:bodyPr>
          <a:lstStyle/>
          <a:p>
            <a:pPr fontAlgn="auto">
              <a:spcAft>
                <a:spcPts val="0"/>
              </a:spcAft>
              <a:defRPr/>
            </a:pPr>
            <a:r>
              <a:rPr lang="sl-SI" dirty="0"/>
              <a:t>           </a:t>
            </a:r>
            <a:endParaRPr lang="en-US" dirty="0"/>
          </a:p>
        </p:txBody>
      </p:sp>
      <p:graphicFrame>
        <p:nvGraphicFramePr>
          <p:cNvPr id="4" name="Content Placeholder 3">
            <a:extLst>
              <a:ext uri="{FF2B5EF4-FFF2-40B4-BE49-F238E27FC236}">
                <a16:creationId xmlns:a16="http://schemas.microsoft.com/office/drawing/2014/main" id="{884C4364-978C-4034-AFA1-4505370BDA7B}"/>
              </a:ext>
            </a:extLst>
          </p:cNvPr>
          <p:cNvGraphicFramePr>
            <a:graphicFrameLocks noGrp="1"/>
          </p:cNvGraphicFramePr>
          <p:nvPr>
            <p:ph idx="1"/>
          </p:nvPr>
        </p:nvGraphicFramePr>
        <p:xfrm>
          <a:off x="285750" y="285750"/>
          <a:ext cx="8572500" cy="6461125"/>
        </p:xfrm>
        <a:graphic>
          <a:graphicData uri="http://schemas.openxmlformats.org/drawingml/2006/table">
            <a:tbl>
              <a:tblPr firstRow="1" bandRow="1">
                <a:tableStyleId>{5C22544A-7EE6-4342-B048-85BDC9FD1C3A}</a:tableStyleId>
              </a:tblPr>
              <a:tblGrid>
                <a:gridCol w="2676550">
                  <a:extLst>
                    <a:ext uri="{9D8B030D-6E8A-4147-A177-3AD203B41FA5}">
                      <a16:colId xmlns:a16="http://schemas.microsoft.com/office/drawing/2014/main" val="20000"/>
                    </a:ext>
                  </a:extLst>
                </a:gridCol>
                <a:gridCol w="2676550">
                  <a:extLst>
                    <a:ext uri="{9D8B030D-6E8A-4147-A177-3AD203B41FA5}">
                      <a16:colId xmlns:a16="http://schemas.microsoft.com/office/drawing/2014/main" val="20001"/>
                    </a:ext>
                  </a:extLst>
                </a:gridCol>
                <a:gridCol w="3219400">
                  <a:extLst>
                    <a:ext uri="{9D8B030D-6E8A-4147-A177-3AD203B41FA5}">
                      <a16:colId xmlns:a16="http://schemas.microsoft.com/office/drawing/2014/main" val="20002"/>
                    </a:ext>
                  </a:extLst>
                </a:gridCol>
              </a:tblGrid>
              <a:tr h="606153">
                <a:tc>
                  <a:txBody>
                    <a:bodyPr/>
                    <a:lstStyle/>
                    <a:p>
                      <a:endParaRPr lang="en-US" sz="1800" dirty="0"/>
                    </a:p>
                  </a:txBody>
                  <a:tcPr marL="91439" marR="91439" marT="45716" marB="45716"/>
                </a:tc>
                <a:tc>
                  <a:txBody>
                    <a:bodyPr/>
                    <a:lstStyle/>
                    <a:p>
                      <a:r>
                        <a:rPr lang="sl-SI" sz="1800" dirty="0"/>
                        <a:t>ULCEROZNI  K. </a:t>
                      </a:r>
                      <a:endParaRPr lang="en-US" sz="1800" dirty="0"/>
                    </a:p>
                  </a:txBody>
                  <a:tcPr marL="91439" marR="91439" marT="45716" marB="45716"/>
                </a:tc>
                <a:tc>
                  <a:txBody>
                    <a:bodyPr/>
                    <a:lstStyle/>
                    <a:p>
                      <a:r>
                        <a:rPr lang="sl-SI" sz="1800" dirty="0"/>
                        <a:t>CHRONOVA B.</a:t>
                      </a:r>
                      <a:endParaRPr lang="en-US" sz="1800" dirty="0"/>
                    </a:p>
                  </a:txBody>
                  <a:tcPr marL="91439" marR="91439" marT="45716" marB="45716"/>
                </a:tc>
                <a:extLst>
                  <a:ext uri="{0D108BD9-81ED-4DB2-BD59-A6C34878D82A}">
                    <a16:rowId xmlns:a16="http://schemas.microsoft.com/office/drawing/2014/main" val="10000"/>
                  </a:ext>
                </a:extLst>
              </a:tr>
              <a:tr h="606153">
                <a:tc>
                  <a:txBody>
                    <a:bodyPr/>
                    <a:lstStyle/>
                    <a:p>
                      <a:r>
                        <a:rPr lang="sl-SI" sz="2000" dirty="0"/>
                        <a:t>Globina </a:t>
                      </a:r>
                      <a:r>
                        <a:rPr lang="sl-SI" sz="2000" baseline="0" dirty="0"/>
                        <a:t> sprememb</a:t>
                      </a:r>
                    </a:p>
                  </a:txBody>
                  <a:tcPr marL="91439" marR="91439" marT="45716" marB="45716"/>
                </a:tc>
                <a:tc>
                  <a:txBody>
                    <a:bodyPr/>
                    <a:lstStyle/>
                    <a:p>
                      <a:endParaRPr lang="en-US" sz="1800" dirty="0"/>
                    </a:p>
                  </a:txBody>
                  <a:tcPr marL="91439" marR="91439" marT="45716" marB="45716"/>
                </a:tc>
                <a:tc>
                  <a:txBody>
                    <a:bodyPr/>
                    <a:lstStyle/>
                    <a:p>
                      <a:endParaRPr lang="en-US" sz="1800"/>
                    </a:p>
                  </a:txBody>
                  <a:tcPr marL="91439" marR="91439" marT="45716" marB="45716"/>
                </a:tc>
                <a:extLst>
                  <a:ext uri="{0D108BD9-81ED-4DB2-BD59-A6C34878D82A}">
                    <a16:rowId xmlns:a16="http://schemas.microsoft.com/office/drawing/2014/main" val="10001"/>
                  </a:ext>
                </a:extLst>
              </a:tr>
              <a:tr h="606153">
                <a:tc>
                  <a:txBody>
                    <a:bodyPr/>
                    <a:lstStyle/>
                    <a:p>
                      <a:r>
                        <a:rPr lang="sl-SI" sz="2000" dirty="0"/>
                        <a:t>Prizadetost  rektuma</a:t>
                      </a:r>
                      <a:endParaRPr lang="en-US" sz="2000" dirty="0"/>
                    </a:p>
                  </a:txBody>
                  <a:tcPr marL="91439" marR="91439" marT="45716" marB="45716"/>
                </a:tc>
                <a:tc>
                  <a:txBody>
                    <a:bodyPr/>
                    <a:lstStyle/>
                    <a:p>
                      <a:endParaRPr lang="en-US" sz="1800"/>
                    </a:p>
                  </a:txBody>
                  <a:tcPr marL="91439" marR="91439" marT="45716" marB="45716"/>
                </a:tc>
                <a:tc>
                  <a:txBody>
                    <a:bodyPr/>
                    <a:lstStyle/>
                    <a:p>
                      <a:endParaRPr lang="en-US" sz="1800"/>
                    </a:p>
                  </a:txBody>
                  <a:tcPr marL="91439" marR="91439" marT="45716" marB="45716"/>
                </a:tc>
                <a:extLst>
                  <a:ext uri="{0D108BD9-81ED-4DB2-BD59-A6C34878D82A}">
                    <a16:rowId xmlns:a16="http://schemas.microsoft.com/office/drawing/2014/main" val="10002"/>
                  </a:ext>
                </a:extLst>
              </a:tr>
              <a:tr h="606153">
                <a:tc>
                  <a:txBody>
                    <a:bodyPr/>
                    <a:lstStyle/>
                    <a:p>
                      <a:r>
                        <a:rPr lang="sl-SI" sz="2000" dirty="0"/>
                        <a:t>Prizadetost</a:t>
                      </a:r>
                      <a:r>
                        <a:rPr lang="sl-SI" sz="2000" baseline="0" dirty="0"/>
                        <a:t>  t.črevesa</a:t>
                      </a:r>
                      <a:endParaRPr lang="en-US" sz="2000" dirty="0"/>
                    </a:p>
                  </a:txBody>
                  <a:tcPr marL="91439" marR="91439" marT="45716" marB="45716"/>
                </a:tc>
                <a:tc>
                  <a:txBody>
                    <a:bodyPr/>
                    <a:lstStyle/>
                    <a:p>
                      <a:endParaRPr lang="en-US" sz="1800"/>
                    </a:p>
                  </a:txBody>
                  <a:tcPr marL="91439" marR="91439" marT="45716" marB="45716"/>
                </a:tc>
                <a:tc>
                  <a:txBody>
                    <a:bodyPr/>
                    <a:lstStyle/>
                    <a:p>
                      <a:endParaRPr lang="en-US" sz="1800"/>
                    </a:p>
                  </a:txBody>
                  <a:tcPr marL="91439" marR="91439" marT="45716" marB="45716"/>
                </a:tc>
                <a:extLst>
                  <a:ext uri="{0D108BD9-81ED-4DB2-BD59-A6C34878D82A}">
                    <a16:rowId xmlns:a16="http://schemas.microsoft.com/office/drawing/2014/main" val="10003"/>
                  </a:ext>
                </a:extLst>
              </a:tr>
              <a:tr h="606153">
                <a:tc>
                  <a:txBody>
                    <a:bodyPr/>
                    <a:lstStyle/>
                    <a:p>
                      <a:r>
                        <a:rPr lang="sl-SI" sz="2000" dirty="0"/>
                        <a:t>Vnetne</a:t>
                      </a:r>
                      <a:r>
                        <a:rPr lang="sl-SI" sz="2000" baseline="0" dirty="0"/>
                        <a:t>  spremembe</a:t>
                      </a:r>
                      <a:endParaRPr lang="en-US" sz="2000" dirty="0"/>
                    </a:p>
                  </a:txBody>
                  <a:tcPr marL="91439" marR="91439" marT="45716" marB="45716"/>
                </a:tc>
                <a:tc>
                  <a:txBody>
                    <a:bodyPr/>
                    <a:lstStyle/>
                    <a:p>
                      <a:endParaRPr lang="en-US" sz="1800"/>
                    </a:p>
                  </a:txBody>
                  <a:tcPr marL="91439" marR="91439" marT="45716" marB="45716"/>
                </a:tc>
                <a:tc>
                  <a:txBody>
                    <a:bodyPr/>
                    <a:lstStyle/>
                    <a:p>
                      <a:endParaRPr lang="en-US" sz="1800"/>
                    </a:p>
                  </a:txBody>
                  <a:tcPr marL="91439" marR="91439" marT="45716" marB="45716"/>
                </a:tc>
                <a:extLst>
                  <a:ext uri="{0D108BD9-81ED-4DB2-BD59-A6C34878D82A}">
                    <a16:rowId xmlns:a16="http://schemas.microsoft.com/office/drawing/2014/main" val="10004"/>
                  </a:ext>
                </a:extLst>
              </a:tr>
              <a:tr h="606153">
                <a:tc>
                  <a:txBody>
                    <a:bodyPr/>
                    <a:lstStyle/>
                    <a:p>
                      <a:r>
                        <a:rPr lang="sl-SI" sz="2000" dirty="0"/>
                        <a:t>Diareja</a:t>
                      </a:r>
                      <a:endParaRPr lang="en-US" sz="2000" dirty="0"/>
                    </a:p>
                  </a:txBody>
                  <a:tcPr marL="91439" marR="91439" marT="45716" marB="45716"/>
                </a:tc>
                <a:tc>
                  <a:txBody>
                    <a:bodyPr/>
                    <a:lstStyle/>
                    <a:p>
                      <a:endParaRPr lang="en-US" sz="1800" dirty="0"/>
                    </a:p>
                  </a:txBody>
                  <a:tcPr marL="91439" marR="91439" marT="45716" marB="45716"/>
                </a:tc>
                <a:tc>
                  <a:txBody>
                    <a:bodyPr/>
                    <a:lstStyle/>
                    <a:p>
                      <a:endParaRPr lang="en-US" sz="1800"/>
                    </a:p>
                  </a:txBody>
                  <a:tcPr marL="91439" marR="91439" marT="45716" marB="45716"/>
                </a:tc>
                <a:extLst>
                  <a:ext uri="{0D108BD9-81ED-4DB2-BD59-A6C34878D82A}">
                    <a16:rowId xmlns:a16="http://schemas.microsoft.com/office/drawing/2014/main" val="10005"/>
                  </a:ext>
                </a:extLst>
              </a:tr>
              <a:tr h="606153">
                <a:tc>
                  <a:txBody>
                    <a:bodyPr/>
                    <a:lstStyle/>
                    <a:p>
                      <a:r>
                        <a:rPr lang="sl-SI" sz="2000" dirty="0"/>
                        <a:t>Kri v blatu</a:t>
                      </a:r>
                      <a:endParaRPr lang="en-US" sz="2000" dirty="0"/>
                    </a:p>
                  </a:txBody>
                  <a:tcPr marL="91439" marR="91439" marT="45716" marB="45716"/>
                </a:tc>
                <a:tc>
                  <a:txBody>
                    <a:bodyPr/>
                    <a:lstStyle/>
                    <a:p>
                      <a:endParaRPr lang="en-US" sz="1800"/>
                    </a:p>
                  </a:txBody>
                  <a:tcPr marL="91439" marR="91439" marT="45716" marB="45716"/>
                </a:tc>
                <a:tc>
                  <a:txBody>
                    <a:bodyPr/>
                    <a:lstStyle/>
                    <a:p>
                      <a:endParaRPr lang="en-US" sz="1800"/>
                    </a:p>
                  </a:txBody>
                  <a:tcPr marL="91439" marR="91439" marT="45716" marB="45716"/>
                </a:tc>
                <a:extLst>
                  <a:ext uri="{0D108BD9-81ED-4DB2-BD59-A6C34878D82A}">
                    <a16:rowId xmlns:a16="http://schemas.microsoft.com/office/drawing/2014/main" val="10006"/>
                  </a:ext>
                </a:extLst>
              </a:tr>
              <a:tr h="606153">
                <a:tc>
                  <a:txBody>
                    <a:bodyPr/>
                    <a:lstStyle/>
                    <a:p>
                      <a:r>
                        <a:rPr lang="sl-SI" sz="2000" dirty="0"/>
                        <a:t>Fistule</a:t>
                      </a:r>
                      <a:endParaRPr lang="en-US" sz="2000" dirty="0"/>
                    </a:p>
                  </a:txBody>
                  <a:tcPr marL="91439" marR="91439" marT="45716" marB="45716"/>
                </a:tc>
                <a:tc>
                  <a:txBody>
                    <a:bodyPr/>
                    <a:lstStyle/>
                    <a:p>
                      <a:endParaRPr lang="en-US" sz="1800"/>
                    </a:p>
                  </a:txBody>
                  <a:tcPr marL="91439" marR="91439" marT="45716" marB="45716"/>
                </a:tc>
                <a:tc>
                  <a:txBody>
                    <a:bodyPr/>
                    <a:lstStyle/>
                    <a:p>
                      <a:endParaRPr lang="en-US" sz="1800"/>
                    </a:p>
                  </a:txBody>
                  <a:tcPr marL="91439" marR="91439" marT="45716" marB="45716"/>
                </a:tc>
                <a:extLst>
                  <a:ext uri="{0D108BD9-81ED-4DB2-BD59-A6C34878D82A}">
                    <a16:rowId xmlns:a16="http://schemas.microsoft.com/office/drawing/2014/main" val="10007"/>
                  </a:ext>
                </a:extLst>
              </a:tr>
              <a:tr h="606153">
                <a:tc>
                  <a:txBody>
                    <a:bodyPr/>
                    <a:lstStyle/>
                    <a:p>
                      <a:r>
                        <a:rPr lang="sl-SI" sz="2000" dirty="0"/>
                        <a:t>Novotvorbe</a:t>
                      </a:r>
                      <a:endParaRPr lang="en-US" sz="2000" dirty="0"/>
                    </a:p>
                  </a:txBody>
                  <a:tcPr marL="91439" marR="91439" marT="45716" marB="45716"/>
                </a:tc>
                <a:tc>
                  <a:txBody>
                    <a:bodyPr/>
                    <a:lstStyle/>
                    <a:p>
                      <a:endParaRPr lang="en-US" sz="1800"/>
                    </a:p>
                  </a:txBody>
                  <a:tcPr marL="91439" marR="91439" marT="45716" marB="45716"/>
                </a:tc>
                <a:tc>
                  <a:txBody>
                    <a:bodyPr/>
                    <a:lstStyle/>
                    <a:p>
                      <a:endParaRPr lang="en-US" sz="1800"/>
                    </a:p>
                  </a:txBody>
                  <a:tcPr marL="91439" marR="91439" marT="45716" marB="45716"/>
                </a:tc>
                <a:extLst>
                  <a:ext uri="{0D108BD9-81ED-4DB2-BD59-A6C34878D82A}">
                    <a16:rowId xmlns:a16="http://schemas.microsoft.com/office/drawing/2014/main" val="10008"/>
                  </a:ext>
                </a:extLst>
              </a:tr>
              <a:tr h="1005746">
                <a:tc>
                  <a:txBody>
                    <a:bodyPr/>
                    <a:lstStyle/>
                    <a:p>
                      <a:r>
                        <a:rPr lang="sl-SI" sz="2000" dirty="0"/>
                        <a:t>Spremembe sklepov</a:t>
                      </a:r>
                    </a:p>
                    <a:p>
                      <a:endParaRPr lang="sl-SI" sz="2000" dirty="0"/>
                    </a:p>
                    <a:p>
                      <a:r>
                        <a:rPr lang="sl-SI" sz="2000" dirty="0"/>
                        <a:t>Pogostnost</a:t>
                      </a:r>
                      <a:endParaRPr lang="en-US" sz="2000" dirty="0"/>
                    </a:p>
                  </a:txBody>
                  <a:tcPr marL="91439" marR="91439" marT="45716" marB="45716"/>
                </a:tc>
                <a:tc>
                  <a:txBody>
                    <a:bodyPr/>
                    <a:lstStyle/>
                    <a:p>
                      <a:endParaRPr lang="en-US" sz="1800" dirty="0"/>
                    </a:p>
                  </a:txBody>
                  <a:tcPr marL="91439" marR="91439" marT="45716" marB="45716"/>
                </a:tc>
                <a:tc>
                  <a:txBody>
                    <a:bodyPr/>
                    <a:lstStyle/>
                    <a:p>
                      <a:endParaRPr lang="en-US" sz="1800" dirty="0"/>
                    </a:p>
                  </a:txBody>
                  <a:tcPr marL="91439" marR="91439" marT="45716" marB="45716"/>
                </a:tc>
                <a:extLst>
                  <a:ext uri="{0D108BD9-81ED-4DB2-BD59-A6C34878D82A}">
                    <a16:rowId xmlns:a16="http://schemas.microsoft.com/office/drawing/2014/main" val="10009"/>
                  </a:ext>
                </a:extLst>
              </a:tr>
            </a:tbl>
          </a:graphicData>
        </a:graphic>
      </p:graphicFrame>
    </p:spTree>
  </p:cSld>
  <p:clrMapOvr>
    <a:masterClrMapping/>
  </p:clrMapOvr>
  <p:transition>
    <p:split/>
    <p:sndAc>
      <p:stSnd>
        <p:snd r:embed="rId3" name="applause.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F7E7-C893-49D2-93CE-3525102B5627}"/>
              </a:ext>
            </a:extLst>
          </p:cNvPr>
          <p:cNvSpPr>
            <a:spLocks noGrp="1"/>
          </p:cNvSpPr>
          <p:nvPr>
            <p:ph type="title"/>
          </p:nvPr>
        </p:nvSpPr>
        <p:spPr/>
        <p:txBody>
          <a:bodyPr>
            <a:normAutofit fontScale="90000"/>
          </a:bodyPr>
          <a:lstStyle/>
          <a:p>
            <a:pPr fontAlgn="auto">
              <a:spcAft>
                <a:spcPts val="0"/>
              </a:spcAft>
              <a:defRPr/>
            </a:pPr>
            <a:r>
              <a:rPr lang="sl-SI" dirty="0">
                <a:solidFill>
                  <a:schemeClr val="accent1"/>
                </a:solidFill>
              </a:rPr>
              <a:t>NOVOTVORBE DEBELEGA ČREVESA</a:t>
            </a:r>
            <a:endParaRPr lang="en-US" dirty="0">
              <a:solidFill>
                <a:schemeClr val="accent1"/>
              </a:solidFill>
            </a:endParaRPr>
          </a:p>
        </p:txBody>
      </p:sp>
      <p:sp>
        <p:nvSpPr>
          <p:cNvPr id="3" name="Content Placeholder 2">
            <a:extLst>
              <a:ext uri="{FF2B5EF4-FFF2-40B4-BE49-F238E27FC236}">
                <a16:creationId xmlns:a16="http://schemas.microsoft.com/office/drawing/2014/main" id="{C124C151-B3DE-4D60-8B7D-0F08B9A7ED20}"/>
              </a:ext>
            </a:extLst>
          </p:cNvPr>
          <p:cNvSpPr>
            <a:spLocks noGrp="1"/>
          </p:cNvSpPr>
          <p:nvPr>
            <p:ph idx="1"/>
          </p:nvPr>
        </p:nvSpPr>
        <p:spPr/>
        <p:txBody>
          <a:bodyPr>
            <a:normAutofit lnSpcReduction="10000"/>
          </a:bodyPr>
          <a:lstStyle/>
          <a:p>
            <a:pPr marL="420624" indent="-384048" fontAlgn="auto">
              <a:spcAft>
                <a:spcPts val="0"/>
              </a:spcAft>
              <a:buFont typeface="Wingdings 2"/>
              <a:buNone/>
              <a:defRPr/>
            </a:pPr>
            <a:r>
              <a:rPr lang="sl-SI" dirty="0">
                <a:solidFill>
                  <a:srgbClr val="FFFF00"/>
                </a:solidFill>
              </a:rPr>
              <a:t>BENIGNE</a:t>
            </a:r>
            <a:r>
              <a:rPr lang="sl-SI" dirty="0"/>
              <a:t> :</a:t>
            </a:r>
          </a:p>
          <a:p>
            <a:pPr marL="420624" indent="-384048" fontAlgn="auto">
              <a:spcAft>
                <a:spcPts val="0"/>
              </a:spcAft>
              <a:buFont typeface="Wingdings 2"/>
              <a:buChar char=""/>
              <a:defRPr/>
            </a:pPr>
            <a:r>
              <a:rPr lang="sl-SI" dirty="0"/>
              <a:t>Adenomi debelega črevesa ( sprostim očesom jih vidimo kot </a:t>
            </a:r>
            <a:r>
              <a:rPr lang="sl-SI" dirty="0">
                <a:solidFill>
                  <a:srgbClr val="FF0000"/>
                </a:solidFill>
              </a:rPr>
              <a:t>polipe debelega črevesa</a:t>
            </a:r>
            <a:r>
              <a:rPr lang="sl-SI" dirty="0"/>
              <a:t> ).Polip  raste v svetlino črevesa.</a:t>
            </a:r>
          </a:p>
          <a:p>
            <a:pPr marL="420624" indent="-384048" fontAlgn="auto">
              <a:spcAft>
                <a:spcPts val="0"/>
              </a:spcAft>
              <a:buFont typeface="Wingdings 2"/>
              <a:buNone/>
              <a:defRPr/>
            </a:pPr>
            <a:r>
              <a:rPr lang="sl-SI" dirty="0">
                <a:solidFill>
                  <a:srgbClr val="FF0000"/>
                </a:solidFill>
              </a:rPr>
              <a:t>    </a:t>
            </a:r>
            <a:r>
              <a:rPr lang="sl-SI" dirty="0"/>
              <a:t>Lahko ima tanek pecelj ali pa široko bazo, je eden ali pa jih je več.Je dedna bolezen, zato je potrebno polipe odstranjevati, ker se po 40.letu starosti,  in po večih letih rasti spremenijo maligne.</a:t>
            </a:r>
            <a:endParaRPr lang="sl-SI" dirty="0">
              <a:solidFill>
                <a:srgbClr val="FF0000"/>
              </a:solidFill>
            </a:endParaRPr>
          </a:p>
          <a:p>
            <a:pPr marL="420624" indent="-384048" fontAlgn="auto">
              <a:spcAft>
                <a:spcPts val="0"/>
              </a:spcAft>
              <a:buFont typeface="Wingdings 2"/>
              <a:buChar char=""/>
              <a:defRPr/>
            </a:pPr>
            <a:endParaRPr lang="sl-SI" dirty="0"/>
          </a:p>
          <a:p>
            <a:pPr marL="420624" indent="-384048" fontAlgn="auto">
              <a:spcAft>
                <a:spcPts val="0"/>
              </a:spcAft>
              <a:buFont typeface="Wingdings 2"/>
              <a:buNone/>
              <a:defRPr/>
            </a:pPr>
            <a:endParaRPr lang="sl-SI" dirty="0"/>
          </a:p>
          <a:p>
            <a:pPr marL="420624" indent="-384048" fontAlgn="auto">
              <a:spcAft>
                <a:spcPts val="0"/>
              </a:spcAft>
              <a:buFont typeface="Wingdings 2"/>
              <a:buNone/>
              <a:defRPr/>
            </a:pPr>
            <a:endParaRPr lang="sl-SI" dirty="0"/>
          </a:p>
        </p:txBody>
      </p:sp>
    </p:spTree>
  </p:cSld>
  <p:clrMapOvr>
    <a:masterClrMapping/>
  </p:clrMapOvr>
  <p:transition>
    <p:split/>
    <p:sndAc>
      <p:stSnd>
        <p:snd r:embed="rId3" name="applause.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5D635479-0D78-4E4A-A751-F8733EA04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071563"/>
            <a:ext cx="646747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Up Arrow 2">
            <a:extLst>
              <a:ext uri="{FF2B5EF4-FFF2-40B4-BE49-F238E27FC236}">
                <a16:creationId xmlns:a16="http://schemas.microsoft.com/office/drawing/2014/main" id="{A4E29850-B92A-42A9-B3E6-8917B0212594}"/>
              </a:ext>
            </a:extLst>
          </p:cNvPr>
          <p:cNvSpPr/>
          <p:nvPr/>
        </p:nvSpPr>
        <p:spPr>
          <a:xfrm>
            <a:off x="5500688" y="2214563"/>
            <a:ext cx="2714625" cy="185737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val 3">
            <a:extLst>
              <a:ext uri="{FF2B5EF4-FFF2-40B4-BE49-F238E27FC236}">
                <a16:creationId xmlns:a16="http://schemas.microsoft.com/office/drawing/2014/main" id="{0126E50F-5782-4B6F-AB74-94EC895A294D}"/>
              </a:ext>
            </a:extLst>
          </p:cNvPr>
          <p:cNvSpPr/>
          <p:nvPr/>
        </p:nvSpPr>
        <p:spPr>
          <a:xfrm>
            <a:off x="6715125" y="1500188"/>
            <a:ext cx="2071688"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sz="3200" dirty="0">
                <a:solidFill>
                  <a:schemeClr val="bg1"/>
                </a:solidFill>
              </a:rPr>
              <a:t>polip</a:t>
            </a:r>
            <a:endParaRPr lang="en-US" sz="3200" dirty="0">
              <a:solidFill>
                <a:schemeClr val="bg1"/>
              </a:solidFill>
            </a:endParaRPr>
          </a:p>
        </p:txBody>
      </p:sp>
    </p:spTree>
  </p:cSld>
  <p:clrMapOvr>
    <a:masterClrMapping/>
  </p:clrMapOvr>
  <p:transition>
    <p:split/>
    <p:sndAc>
      <p:stSnd>
        <p:snd r:embed="rId3" name="applause.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C78C-4310-40F6-8883-F50443CDDD9C}"/>
              </a:ext>
            </a:extLst>
          </p:cNvPr>
          <p:cNvSpPr>
            <a:spLocks noGrp="1"/>
          </p:cNvSpPr>
          <p:nvPr>
            <p:ph type="title"/>
          </p:nvPr>
        </p:nvSpPr>
        <p:spPr>
          <a:xfrm>
            <a:off x="457200" y="274638"/>
            <a:ext cx="7467600" cy="82550"/>
          </a:xfrm>
        </p:spPr>
        <p:txBody>
          <a:bodyPr>
            <a:normAutofit fontScale="90000"/>
          </a:bodyPr>
          <a:lstStyle/>
          <a:p>
            <a:pPr fontAlgn="auto">
              <a:spcAft>
                <a:spcPts val="0"/>
              </a:spcAft>
              <a:defRPr/>
            </a:pPr>
            <a:endParaRPr lang="en-US" dirty="0"/>
          </a:p>
        </p:txBody>
      </p:sp>
      <p:sp>
        <p:nvSpPr>
          <p:cNvPr id="33795" name="Content Placeholder 2">
            <a:extLst>
              <a:ext uri="{FF2B5EF4-FFF2-40B4-BE49-F238E27FC236}">
                <a16:creationId xmlns:a16="http://schemas.microsoft.com/office/drawing/2014/main" id="{37949F98-35EB-4364-B8A0-CBC2E2D4E547}"/>
              </a:ext>
            </a:extLst>
          </p:cNvPr>
          <p:cNvSpPr>
            <a:spLocks noGrp="1"/>
          </p:cNvSpPr>
          <p:nvPr>
            <p:ph idx="1"/>
          </p:nvPr>
        </p:nvSpPr>
        <p:spPr>
          <a:xfrm>
            <a:off x="457200" y="0"/>
            <a:ext cx="7467600" cy="6126163"/>
          </a:xfrm>
        </p:spPr>
        <p:txBody>
          <a:bodyPr/>
          <a:lstStyle/>
          <a:p>
            <a:pPr>
              <a:buFont typeface="Wingdings 2" panose="05020102010507070707" pitchFamily="18" charset="2"/>
              <a:buNone/>
            </a:pPr>
            <a:endParaRPr lang="sl-SI" altLang="sl-SI">
              <a:solidFill>
                <a:srgbClr val="FFFF00"/>
              </a:solidFill>
            </a:endParaRPr>
          </a:p>
          <a:p>
            <a:pPr>
              <a:buFont typeface="Wingdings 2" panose="05020102010507070707" pitchFamily="18" charset="2"/>
              <a:buNone/>
            </a:pPr>
            <a:r>
              <a:rPr lang="sl-SI" altLang="sl-SI">
                <a:solidFill>
                  <a:srgbClr val="FFFF00"/>
                </a:solidFill>
              </a:rPr>
              <a:t>MALIGNE</a:t>
            </a:r>
            <a:r>
              <a:rPr lang="sl-SI" altLang="sl-SI"/>
              <a:t>:</a:t>
            </a:r>
          </a:p>
          <a:p>
            <a:r>
              <a:rPr lang="sl-SI" altLang="sl-SI">
                <a:solidFill>
                  <a:srgbClr val="FF0000"/>
                </a:solidFill>
              </a:rPr>
              <a:t>Karcinomi kolona in rektuma</a:t>
            </a:r>
            <a:r>
              <a:rPr lang="sl-SI" altLang="sl-SI"/>
              <a:t>. So najpogostejše maligne novotvorbe.( pojavljajo se v 98% , poleg sarkomov in limfomov). Po pogostosti so 2.mestu, za rakom  dojke in pljuč.Najpogostejša je maligna novotvorba:</a:t>
            </a:r>
          </a:p>
          <a:p>
            <a:r>
              <a:rPr lang="sl-SI" altLang="sl-SI"/>
              <a:t>sigmoidnega debelega črevesa in</a:t>
            </a:r>
          </a:p>
          <a:p>
            <a:r>
              <a:rPr lang="sl-SI" altLang="sl-SI"/>
              <a:t>rektuma. </a:t>
            </a:r>
          </a:p>
          <a:p>
            <a:pPr>
              <a:buFont typeface="Wingdings 2" panose="05020102010507070707" pitchFamily="18" charset="2"/>
              <a:buNone/>
            </a:pPr>
            <a:r>
              <a:rPr lang="sl-SI" altLang="sl-SI"/>
              <a:t>Širi se po bezgavkah trebuha in v jetra.</a:t>
            </a:r>
            <a:endParaRPr lang="sl-SI" altLang="sl-SI">
              <a:solidFill>
                <a:srgbClr val="FF0000"/>
              </a:solidFill>
            </a:endParaRPr>
          </a:p>
          <a:p>
            <a:endParaRPr lang="en-US" altLang="sl-SI">
              <a:solidFill>
                <a:srgbClr val="FF0000"/>
              </a:solidFill>
            </a:endParaRPr>
          </a:p>
        </p:txBody>
      </p:sp>
    </p:spTree>
  </p:cSld>
  <p:clrMapOvr>
    <a:masterClrMapping/>
  </p:clrMapOvr>
  <p:transition>
    <p:split/>
    <p:sndAc>
      <p:stSnd>
        <p:snd r:embed="rId3" name="applause.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735E-4676-4930-83C3-E0D13250FB98}"/>
              </a:ext>
            </a:extLst>
          </p:cNvPr>
          <p:cNvSpPr>
            <a:spLocks noGrp="1"/>
          </p:cNvSpPr>
          <p:nvPr>
            <p:ph type="title"/>
          </p:nvPr>
        </p:nvSpPr>
        <p:spPr>
          <a:xfrm>
            <a:off x="457200" y="274638"/>
            <a:ext cx="7467600" cy="82550"/>
          </a:xfrm>
        </p:spPr>
        <p:txBody>
          <a:bodyPr>
            <a:normAutofit fontScale="90000"/>
          </a:bodyPr>
          <a:lstStyle/>
          <a:p>
            <a:pPr fontAlgn="auto">
              <a:spcAft>
                <a:spcPts val="0"/>
              </a:spcAft>
              <a:defRPr/>
            </a:pPr>
            <a:endParaRPr lang="en-US" dirty="0"/>
          </a:p>
        </p:txBody>
      </p:sp>
      <p:sp>
        <p:nvSpPr>
          <p:cNvPr id="3" name="Content Placeholder 2">
            <a:extLst>
              <a:ext uri="{FF2B5EF4-FFF2-40B4-BE49-F238E27FC236}">
                <a16:creationId xmlns:a16="http://schemas.microsoft.com/office/drawing/2014/main" id="{F5913873-F594-43F9-BA7C-7F39E4DF5FC7}"/>
              </a:ext>
            </a:extLst>
          </p:cNvPr>
          <p:cNvSpPr>
            <a:spLocks noGrp="1"/>
          </p:cNvSpPr>
          <p:nvPr>
            <p:ph idx="1"/>
          </p:nvPr>
        </p:nvSpPr>
        <p:spPr>
          <a:xfrm>
            <a:off x="457200" y="428625"/>
            <a:ext cx="7467600" cy="5929313"/>
          </a:xfrm>
        </p:spPr>
        <p:txBody>
          <a:bodyPr>
            <a:normAutofit fontScale="92500" lnSpcReduction="10000"/>
          </a:bodyPr>
          <a:lstStyle/>
          <a:p>
            <a:pPr marL="420624" indent="-384048" fontAlgn="auto">
              <a:spcAft>
                <a:spcPts val="0"/>
              </a:spcAft>
              <a:buFont typeface="Wingdings 2"/>
              <a:buNone/>
              <a:defRPr/>
            </a:pPr>
            <a:r>
              <a:rPr lang="sl-SI" dirty="0">
                <a:solidFill>
                  <a:srgbClr val="FF0000"/>
                </a:solidFill>
              </a:rPr>
              <a:t>Vzroki:</a:t>
            </a:r>
          </a:p>
          <a:p>
            <a:pPr marL="420624" indent="-384048" fontAlgn="auto">
              <a:spcAft>
                <a:spcPts val="0"/>
              </a:spcAft>
              <a:buFont typeface="Wingdings 2"/>
              <a:buChar char=""/>
              <a:defRPr/>
            </a:pPr>
            <a:r>
              <a:rPr lang="sl-SI" dirty="0"/>
              <a:t>Polipi</a:t>
            </a:r>
          </a:p>
          <a:p>
            <a:pPr marL="420624" indent="-384048" fontAlgn="auto">
              <a:spcAft>
                <a:spcPts val="0"/>
              </a:spcAft>
              <a:buFont typeface="Wingdings 2"/>
              <a:buChar char=""/>
              <a:defRPr/>
            </a:pPr>
            <a:r>
              <a:rPr lang="sl-SI" dirty="0"/>
              <a:t>Ulcerozni kolitis</a:t>
            </a:r>
          </a:p>
          <a:p>
            <a:pPr marL="420624" indent="-384048" fontAlgn="auto">
              <a:spcAft>
                <a:spcPts val="0"/>
              </a:spcAft>
              <a:buFont typeface="Wingdings 2"/>
              <a:buChar char=""/>
              <a:defRPr/>
            </a:pPr>
            <a:r>
              <a:rPr lang="sl-SI" dirty="0"/>
              <a:t>Hrana s premalo vlaknin in koncentriranimi OH.</a:t>
            </a:r>
          </a:p>
          <a:p>
            <a:pPr marL="420624" indent="-384048" fontAlgn="auto">
              <a:spcAft>
                <a:spcPts val="0"/>
              </a:spcAft>
              <a:buFont typeface="Wingdings 2"/>
              <a:buChar char=""/>
              <a:defRPr/>
            </a:pPr>
            <a:r>
              <a:rPr lang="sl-SI" dirty="0"/>
              <a:t>Mesna prehrana in</a:t>
            </a:r>
          </a:p>
          <a:p>
            <a:pPr marL="420624" indent="-384048" fontAlgn="auto">
              <a:spcAft>
                <a:spcPts val="0"/>
              </a:spcAft>
              <a:buFont typeface="Wingdings 2"/>
              <a:buChar char=""/>
              <a:defRPr/>
            </a:pPr>
            <a:r>
              <a:rPr lang="sl-SI" dirty="0"/>
              <a:t>Neznani vzroki</a:t>
            </a:r>
          </a:p>
          <a:p>
            <a:pPr marL="420624" indent="-384048" fontAlgn="auto">
              <a:spcAft>
                <a:spcPts val="0"/>
              </a:spcAft>
              <a:buFont typeface="Wingdings 2"/>
              <a:buNone/>
              <a:defRPr/>
            </a:pPr>
            <a:r>
              <a:rPr lang="sl-SI" dirty="0">
                <a:solidFill>
                  <a:srgbClr val="FF0000"/>
                </a:solidFill>
              </a:rPr>
              <a:t>Znaki:</a:t>
            </a:r>
          </a:p>
          <a:p>
            <a:pPr marL="420624" indent="-384048" fontAlgn="auto">
              <a:spcAft>
                <a:spcPts val="0"/>
              </a:spcAft>
              <a:buFont typeface="Wingdings 2"/>
              <a:buChar char=""/>
              <a:defRPr/>
            </a:pPr>
            <a:r>
              <a:rPr lang="sl-SI" dirty="0"/>
              <a:t>Krvavitve iz debelega črevesa</a:t>
            </a:r>
          </a:p>
          <a:p>
            <a:pPr marL="420624" indent="-384048" fontAlgn="auto">
              <a:spcAft>
                <a:spcPts val="0"/>
              </a:spcAft>
              <a:buFont typeface="Wingdings 2"/>
              <a:buChar char=""/>
              <a:defRPr/>
            </a:pPr>
            <a:r>
              <a:rPr lang="sl-SI" dirty="0"/>
              <a:t>Bolečina</a:t>
            </a:r>
          </a:p>
          <a:p>
            <a:pPr marL="420624" indent="-384048" fontAlgn="auto">
              <a:spcAft>
                <a:spcPts val="0"/>
              </a:spcAft>
              <a:buFont typeface="Wingdings 2"/>
              <a:buChar char=""/>
              <a:defRPr/>
            </a:pPr>
            <a:r>
              <a:rPr lang="sl-SI" dirty="0"/>
              <a:t>Anemija</a:t>
            </a:r>
          </a:p>
          <a:p>
            <a:pPr marL="420624" indent="-384048" fontAlgn="auto">
              <a:spcAft>
                <a:spcPts val="0"/>
              </a:spcAft>
              <a:buFont typeface="Wingdings 2"/>
              <a:buNone/>
              <a:defRPr/>
            </a:pPr>
            <a:r>
              <a:rPr lang="sl-SI" dirty="0"/>
              <a:t>(film...)</a:t>
            </a:r>
            <a:endParaRPr lang="en-US" dirty="0"/>
          </a:p>
        </p:txBody>
      </p:sp>
    </p:spTree>
  </p:cSld>
  <p:clrMapOvr>
    <a:masterClrMapping/>
  </p:clrMapOvr>
  <p:transition>
    <p:split/>
    <p:sndAc>
      <p:stSnd>
        <p:snd r:embed="rId3" name="applause.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0E47CDE-D3AA-49BB-B6D2-FD5FB793CF1C}"/>
              </a:ext>
            </a:extLst>
          </p:cNvPr>
          <p:cNvSpPr>
            <a:spLocks noGrp="1"/>
          </p:cNvSpPr>
          <p:nvPr>
            <p:ph type="title"/>
          </p:nvPr>
        </p:nvSpPr>
        <p:spPr/>
        <p:txBody>
          <a:bodyPr/>
          <a:lstStyle/>
          <a:p>
            <a:endParaRPr lang="sl-SI" altLang="sl-SI"/>
          </a:p>
        </p:txBody>
      </p:sp>
      <p:sp>
        <p:nvSpPr>
          <p:cNvPr id="35843" name="Content Placeholder 2">
            <a:extLst>
              <a:ext uri="{FF2B5EF4-FFF2-40B4-BE49-F238E27FC236}">
                <a16:creationId xmlns:a16="http://schemas.microsoft.com/office/drawing/2014/main" id="{CAF490F5-CF23-4733-A979-F31541DD8097}"/>
              </a:ext>
            </a:extLst>
          </p:cNvPr>
          <p:cNvSpPr>
            <a:spLocks noGrp="1"/>
          </p:cNvSpPr>
          <p:nvPr>
            <p:ph idx="1"/>
          </p:nvPr>
        </p:nvSpPr>
        <p:spPr>
          <a:xfrm>
            <a:off x="457200" y="428625"/>
            <a:ext cx="7467600" cy="5697538"/>
          </a:xfrm>
        </p:spPr>
        <p:txBody>
          <a:bodyPr/>
          <a:lstStyle/>
          <a:p>
            <a:r>
              <a:rPr lang="sl-SI" altLang="sl-SI"/>
              <a:t>Hujšanje</a:t>
            </a:r>
          </a:p>
          <a:p>
            <a:r>
              <a:rPr lang="sl-SI" altLang="sl-SI"/>
              <a:t>Driske in zaprtja</a:t>
            </a:r>
          </a:p>
          <a:p>
            <a:r>
              <a:rPr lang="sl-SI" altLang="sl-SI"/>
              <a:t>Napet trebuh</a:t>
            </a:r>
          </a:p>
          <a:p>
            <a:r>
              <a:rPr lang="sl-SI" altLang="sl-SI"/>
              <a:t>Blato vsebuje kri in je oblikovano kot svinčnik ali trakasto</a:t>
            </a:r>
          </a:p>
          <a:p>
            <a:r>
              <a:rPr lang="sl-SI" altLang="sl-SI"/>
              <a:t>Bolečina v križu</a:t>
            </a:r>
          </a:p>
          <a:p>
            <a:r>
              <a:rPr lang="sl-SI" altLang="sl-SI"/>
              <a:t>Hemoroidi</a:t>
            </a:r>
          </a:p>
          <a:p>
            <a:pPr>
              <a:buFont typeface="Wingdings 2" panose="05020102010507070707" pitchFamily="18" charset="2"/>
              <a:buNone/>
            </a:pPr>
            <a:r>
              <a:rPr lang="sl-SI" altLang="sl-SI">
                <a:solidFill>
                  <a:srgbClr val="FF0000"/>
                </a:solidFill>
              </a:rPr>
              <a:t>Zdravljenje:</a:t>
            </a:r>
          </a:p>
          <a:p>
            <a:pPr>
              <a:buFont typeface="Wingdings 2" panose="05020102010507070707" pitchFamily="18" charset="2"/>
              <a:buNone/>
            </a:pPr>
            <a:r>
              <a:rPr lang="sl-SI" altLang="sl-SI"/>
              <a:t>Kirurška odstranitev prizadetega dela </a:t>
            </a:r>
          </a:p>
          <a:p>
            <a:pPr>
              <a:buFont typeface="Wingdings 2" panose="05020102010507070707" pitchFamily="18" charset="2"/>
              <a:buNone/>
            </a:pPr>
            <a:r>
              <a:rPr lang="sl-SI" altLang="sl-SI"/>
              <a:t>črevesa.</a:t>
            </a:r>
          </a:p>
        </p:txBody>
      </p:sp>
    </p:spTree>
  </p:cSld>
  <p:clrMapOvr>
    <a:masterClrMapping/>
  </p:clrMapOvr>
  <p:transition>
    <p:split/>
    <p:sndAc>
      <p:stSnd>
        <p:snd r:embed="rId3"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3EA889EF-201C-4E7C-85C1-B8FD9CAA5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285750"/>
            <a:ext cx="5214937"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sndAc>
      <p:stSnd>
        <p:snd r:embed="rId3" name="applause.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81A9D0A-3E6A-4F74-82ED-420C95B7848E}"/>
              </a:ext>
            </a:extLst>
          </p:cNvPr>
          <p:cNvSpPr>
            <a:spLocks noGrp="1"/>
          </p:cNvSpPr>
          <p:nvPr>
            <p:ph type="title"/>
          </p:nvPr>
        </p:nvSpPr>
        <p:spPr/>
        <p:txBody>
          <a:bodyPr/>
          <a:lstStyle/>
          <a:p>
            <a:r>
              <a:rPr lang="sl-SI" altLang="sl-SI">
                <a:solidFill>
                  <a:schemeClr val="accent1"/>
                </a:solidFill>
              </a:rPr>
              <a:t>RAK KOLONA</a:t>
            </a:r>
            <a:endParaRPr lang="en-US" altLang="sl-SI">
              <a:solidFill>
                <a:schemeClr val="accent1"/>
              </a:solidFill>
            </a:endParaRPr>
          </a:p>
        </p:txBody>
      </p:sp>
      <p:pic>
        <p:nvPicPr>
          <p:cNvPr id="36867" name="Picture 2">
            <a:extLst>
              <a:ext uri="{FF2B5EF4-FFF2-40B4-BE49-F238E27FC236}">
                <a16:creationId xmlns:a16="http://schemas.microsoft.com/office/drawing/2014/main" id="{614B2519-AE20-42F5-B364-714C2C13746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214438" y="1571625"/>
            <a:ext cx="7062787" cy="4621213"/>
          </a:xfrm>
        </p:spPr>
      </p:pic>
    </p:spTree>
  </p:cSld>
  <p:clrMapOvr>
    <a:masterClrMapping/>
  </p:clrMapOvr>
  <p:transition>
    <p:split/>
    <p:sndAc>
      <p:stSnd>
        <p:snd r:embed="rId3" name="applause.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8C0EE42-E5A5-4A86-A85F-0CCCF636710A}"/>
              </a:ext>
            </a:extLst>
          </p:cNvPr>
          <p:cNvSpPr>
            <a:spLocks noGrp="1"/>
          </p:cNvSpPr>
          <p:nvPr>
            <p:ph type="title"/>
          </p:nvPr>
        </p:nvSpPr>
        <p:spPr/>
        <p:txBody>
          <a:bodyPr/>
          <a:lstStyle/>
          <a:p>
            <a:r>
              <a:rPr lang="sl-SI" altLang="sl-SI" sz="4400">
                <a:solidFill>
                  <a:schemeClr val="accent1"/>
                </a:solidFill>
              </a:rPr>
              <a:t>HEMOROIDNA</a:t>
            </a:r>
            <a:r>
              <a:rPr lang="sl-SI" altLang="sl-SI">
                <a:solidFill>
                  <a:schemeClr val="accent1"/>
                </a:solidFill>
              </a:rPr>
              <a:t> BOLEZEN</a:t>
            </a:r>
            <a:endParaRPr lang="en-US" altLang="sl-SI">
              <a:solidFill>
                <a:schemeClr val="accent1"/>
              </a:solidFill>
            </a:endParaRPr>
          </a:p>
        </p:txBody>
      </p:sp>
      <p:sp>
        <p:nvSpPr>
          <p:cNvPr id="37891" name="Content Placeholder 2">
            <a:extLst>
              <a:ext uri="{FF2B5EF4-FFF2-40B4-BE49-F238E27FC236}">
                <a16:creationId xmlns:a16="http://schemas.microsoft.com/office/drawing/2014/main" id="{F2DD2AB6-7D76-49CB-9DD3-8A6D4CAE6F91}"/>
              </a:ext>
            </a:extLst>
          </p:cNvPr>
          <p:cNvSpPr>
            <a:spLocks noGrp="1"/>
          </p:cNvSpPr>
          <p:nvPr>
            <p:ph idx="1"/>
          </p:nvPr>
        </p:nvSpPr>
        <p:spPr>
          <a:xfrm>
            <a:off x="357188" y="1714500"/>
            <a:ext cx="8186737" cy="4525963"/>
          </a:xfrm>
        </p:spPr>
        <p:txBody>
          <a:bodyPr/>
          <a:lstStyle/>
          <a:p>
            <a:pPr>
              <a:buFont typeface="Wingdings 2" panose="05020102010507070707" pitchFamily="18" charset="2"/>
              <a:buNone/>
            </a:pPr>
            <a:r>
              <a:rPr lang="sl-SI" altLang="sl-SI"/>
              <a:t>So varikozno spremenjene vene  zadnjika.</a:t>
            </a:r>
          </a:p>
          <a:p>
            <a:pPr>
              <a:buFont typeface="Wingdings 2" panose="05020102010507070707" pitchFamily="18" charset="2"/>
              <a:buNone/>
            </a:pPr>
            <a:r>
              <a:rPr lang="sl-SI" altLang="sl-SI"/>
              <a:t>Poznamo:</a:t>
            </a:r>
          </a:p>
          <a:p>
            <a:pPr>
              <a:buFont typeface="Wingdings 2" panose="05020102010507070707" pitchFamily="18" charset="2"/>
              <a:buNone/>
            </a:pPr>
            <a:endParaRPr lang="sl-SI" altLang="sl-SI"/>
          </a:p>
          <a:p>
            <a:pPr>
              <a:buFont typeface="Wingdings 2" panose="05020102010507070707" pitchFamily="18" charset="2"/>
              <a:buNone/>
            </a:pPr>
            <a:r>
              <a:rPr lang="sl-SI" altLang="sl-SI"/>
              <a:t>                                               </a:t>
            </a:r>
          </a:p>
          <a:p>
            <a:pPr>
              <a:buFont typeface="Wingdings 2" panose="05020102010507070707" pitchFamily="18" charset="2"/>
              <a:buNone/>
            </a:pPr>
            <a:r>
              <a:rPr lang="sl-SI" altLang="sl-SI"/>
              <a:t>notranje                                               </a:t>
            </a:r>
          </a:p>
          <a:p>
            <a:pPr>
              <a:buFont typeface="Wingdings 2" panose="05020102010507070707" pitchFamily="18" charset="2"/>
              <a:buNone/>
            </a:pPr>
            <a:r>
              <a:rPr lang="sl-SI" altLang="sl-SI"/>
              <a:t>                                              </a:t>
            </a:r>
          </a:p>
          <a:p>
            <a:pPr>
              <a:buFont typeface="Wingdings 2" panose="05020102010507070707" pitchFamily="18" charset="2"/>
              <a:buNone/>
            </a:pPr>
            <a:r>
              <a:rPr lang="sl-SI" altLang="sl-SI"/>
              <a:t>                                                             zunanje</a:t>
            </a:r>
          </a:p>
          <a:p>
            <a:pPr>
              <a:buFont typeface="Wingdings 2" panose="05020102010507070707" pitchFamily="18" charset="2"/>
              <a:buNone/>
            </a:pPr>
            <a:endParaRPr lang="sl-SI" altLang="sl-SI"/>
          </a:p>
          <a:p>
            <a:pPr>
              <a:buFont typeface="Wingdings 2" panose="05020102010507070707" pitchFamily="18" charset="2"/>
              <a:buNone/>
            </a:pPr>
            <a:endParaRPr lang="sl-SI" altLang="sl-SI"/>
          </a:p>
          <a:p>
            <a:pPr>
              <a:buFont typeface="Wingdings 2" panose="05020102010507070707" pitchFamily="18" charset="2"/>
              <a:buNone/>
            </a:pPr>
            <a:endParaRPr lang="en-US" altLang="sl-SI"/>
          </a:p>
        </p:txBody>
      </p:sp>
      <p:pic>
        <p:nvPicPr>
          <p:cNvPr id="37892" name="Picture 2">
            <a:extLst>
              <a:ext uri="{FF2B5EF4-FFF2-40B4-BE49-F238E27FC236}">
                <a16:creationId xmlns:a16="http://schemas.microsoft.com/office/drawing/2014/main" id="{576660F9-FE11-4903-84DC-F96F9D4B6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428875"/>
            <a:ext cx="4071937"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eft-Up Arrow 10">
            <a:extLst>
              <a:ext uri="{FF2B5EF4-FFF2-40B4-BE49-F238E27FC236}">
                <a16:creationId xmlns:a16="http://schemas.microsoft.com/office/drawing/2014/main" id="{A9671957-833F-4018-A0F7-86BAE06DCBFC}"/>
              </a:ext>
            </a:extLst>
          </p:cNvPr>
          <p:cNvSpPr/>
          <p:nvPr/>
        </p:nvSpPr>
        <p:spPr>
          <a:xfrm>
            <a:off x="4357688" y="5500688"/>
            <a:ext cx="3857625" cy="28575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Curved Up Arrow 13">
            <a:extLst>
              <a:ext uri="{FF2B5EF4-FFF2-40B4-BE49-F238E27FC236}">
                <a16:creationId xmlns:a16="http://schemas.microsoft.com/office/drawing/2014/main" id="{D7466B27-0E7D-4689-87BC-703C9F8E465F}"/>
              </a:ext>
            </a:extLst>
          </p:cNvPr>
          <p:cNvSpPr/>
          <p:nvPr/>
        </p:nvSpPr>
        <p:spPr>
          <a:xfrm>
            <a:off x="1143000" y="4500563"/>
            <a:ext cx="4071938" cy="857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ransition>
    <p:split/>
    <p:sndAc>
      <p:stSnd>
        <p:snd r:embed="rId3" name="applause.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FC913993-FF97-47D4-87F0-DF4CBE714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1214438"/>
            <a:ext cx="6953250"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5C212AE-6A3E-4ADD-9452-99697153A4EA}"/>
              </a:ext>
            </a:extLst>
          </p:cNvPr>
          <p:cNvSpPr/>
          <p:nvPr/>
        </p:nvSpPr>
        <p:spPr>
          <a:xfrm>
            <a:off x="642938" y="285750"/>
            <a:ext cx="7572375"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sz="2400" dirty="0"/>
              <a:t>Notranji hemeroidi</a:t>
            </a:r>
            <a:endParaRPr lang="en-US" sz="2400" dirty="0"/>
          </a:p>
        </p:txBody>
      </p:sp>
    </p:spTree>
  </p:cSld>
  <p:clrMapOvr>
    <a:masterClrMapping/>
  </p:clrMapOvr>
  <p:transition>
    <p:split/>
    <p:sndAc>
      <p:stSnd>
        <p:snd r:embed="rId3" name="applause.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1711E903-D276-45D2-958B-D5E5A88FD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2862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a:extLst>
              <a:ext uri="{FF2B5EF4-FFF2-40B4-BE49-F238E27FC236}">
                <a16:creationId xmlns:a16="http://schemas.microsoft.com/office/drawing/2014/main" id="{F4AFAADF-EB77-4420-9145-0BD56797D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3" y="3214688"/>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a:extLst>
              <a:ext uri="{FF2B5EF4-FFF2-40B4-BE49-F238E27FC236}">
                <a16:creationId xmlns:a16="http://schemas.microsoft.com/office/drawing/2014/main" id="{07B9C271-6372-4F0A-96BA-6EA082E02D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214688"/>
            <a:ext cx="288131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494555F1-662E-4467-991F-52E59DA45F20}"/>
              </a:ext>
            </a:extLst>
          </p:cNvPr>
          <p:cNvSpPr/>
          <p:nvPr/>
        </p:nvSpPr>
        <p:spPr>
          <a:xfrm>
            <a:off x="6000750" y="285750"/>
            <a:ext cx="2786063" cy="1500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sz="2400" dirty="0"/>
              <a:t>Tromboziran hemeroid</a:t>
            </a:r>
            <a:endParaRPr lang="en-US" sz="2400" dirty="0"/>
          </a:p>
        </p:txBody>
      </p:sp>
      <p:sp>
        <p:nvSpPr>
          <p:cNvPr id="7" name="Rectangle 6">
            <a:extLst>
              <a:ext uri="{FF2B5EF4-FFF2-40B4-BE49-F238E27FC236}">
                <a16:creationId xmlns:a16="http://schemas.microsoft.com/office/drawing/2014/main" id="{A19F520D-6B77-4C41-B4FA-27729AD66839}"/>
              </a:ext>
            </a:extLst>
          </p:cNvPr>
          <p:cNvSpPr/>
          <p:nvPr/>
        </p:nvSpPr>
        <p:spPr>
          <a:xfrm>
            <a:off x="285750" y="6215063"/>
            <a:ext cx="3857625"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sz="2400" dirty="0"/>
              <a:t>Pred operacijo</a:t>
            </a:r>
            <a:endParaRPr lang="en-US" sz="2400" dirty="0"/>
          </a:p>
        </p:txBody>
      </p:sp>
      <p:sp>
        <p:nvSpPr>
          <p:cNvPr id="8" name="Rectangle 7">
            <a:extLst>
              <a:ext uri="{FF2B5EF4-FFF2-40B4-BE49-F238E27FC236}">
                <a16:creationId xmlns:a16="http://schemas.microsoft.com/office/drawing/2014/main" id="{078A799A-EBEF-4B92-B686-3AAF551E6ECB}"/>
              </a:ext>
            </a:extLst>
          </p:cNvPr>
          <p:cNvSpPr/>
          <p:nvPr/>
        </p:nvSpPr>
        <p:spPr>
          <a:xfrm>
            <a:off x="5286375" y="6143625"/>
            <a:ext cx="3857625"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sz="2400" dirty="0"/>
              <a:t>Po operaciji</a:t>
            </a:r>
            <a:endParaRPr lang="en-US" sz="2400" dirty="0"/>
          </a:p>
        </p:txBody>
      </p:sp>
    </p:spTree>
  </p:cSld>
  <p:clrMapOvr>
    <a:masterClrMapping/>
  </p:clrMapOvr>
  <p:transition>
    <p:split/>
    <p:sndAc>
      <p:stSnd>
        <p:snd r:embed="rId3" name="applause.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BD07-6C91-41BC-87CA-95C6C1DAF071}"/>
              </a:ext>
            </a:extLst>
          </p:cNvPr>
          <p:cNvSpPr>
            <a:spLocks noGrp="1"/>
          </p:cNvSpPr>
          <p:nvPr>
            <p:ph type="title"/>
          </p:nvPr>
        </p:nvSpPr>
        <p:spPr>
          <a:xfrm>
            <a:off x="457200" y="274638"/>
            <a:ext cx="7467600" cy="82550"/>
          </a:xfrm>
        </p:spPr>
        <p:txBody>
          <a:bodyPr>
            <a:normAutofit fontScale="90000"/>
          </a:bodyPr>
          <a:lstStyle/>
          <a:p>
            <a:pPr fontAlgn="auto">
              <a:spcAft>
                <a:spcPts val="0"/>
              </a:spcAft>
              <a:defRPr/>
            </a:pPr>
            <a:endParaRPr lang="en-US" dirty="0"/>
          </a:p>
        </p:txBody>
      </p:sp>
      <p:sp>
        <p:nvSpPr>
          <p:cNvPr id="3" name="Content Placeholder 2">
            <a:extLst>
              <a:ext uri="{FF2B5EF4-FFF2-40B4-BE49-F238E27FC236}">
                <a16:creationId xmlns:a16="http://schemas.microsoft.com/office/drawing/2014/main" id="{AC3B37C2-A80F-41F4-90E0-5B25C135856A}"/>
              </a:ext>
            </a:extLst>
          </p:cNvPr>
          <p:cNvSpPr>
            <a:spLocks noGrp="1"/>
          </p:cNvSpPr>
          <p:nvPr>
            <p:ph idx="1"/>
          </p:nvPr>
        </p:nvSpPr>
        <p:spPr>
          <a:xfrm>
            <a:off x="457200" y="357188"/>
            <a:ext cx="7467600" cy="5768975"/>
          </a:xfrm>
        </p:spPr>
        <p:txBody>
          <a:bodyPr>
            <a:normAutofit lnSpcReduction="10000"/>
          </a:bodyPr>
          <a:lstStyle/>
          <a:p>
            <a:pPr marL="420624" indent="-384048" fontAlgn="auto">
              <a:spcAft>
                <a:spcPts val="0"/>
              </a:spcAft>
              <a:buFont typeface="Wingdings 2"/>
              <a:buNone/>
              <a:defRPr/>
            </a:pPr>
            <a:r>
              <a:rPr lang="sl-SI" dirty="0">
                <a:solidFill>
                  <a:srgbClr val="FF0000"/>
                </a:solidFill>
              </a:rPr>
              <a:t>VZROKI :</a:t>
            </a:r>
          </a:p>
          <a:p>
            <a:pPr marL="420624" indent="-384048" fontAlgn="auto">
              <a:spcAft>
                <a:spcPts val="0"/>
              </a:spcAft>
              <a:buFont typeface="Wingdings 2"/>
              <a:buChar char=""/>
              <a:defRPr/>
            </a:pPr>
            <a:r>
              <a:rPr lang="sl-SI" dirty="0"/>
              <a:t>nosečnost,</a:t>
            </a:r>
          </a:p>
          <a:p>
            <a:pPr marL="420624" indent="-384048" fontAlgn="auto">
              <a:spcAft>
                <a:spcPts val="0"/>
              </a:spcAft>
              <a:buFont typeface="Wingdings 2"/>
              <a:buChar char=""/>
              <a:defRPr/>
            </a:pPr>
            <a:r>
              <a:rPr lang="sl-SI" dirty="0"/>
              <a:t>venski zastoj zaradi novotvorb,</a:t>
            </a:r>
          </a:p>
          <a:p>
            <a:pPr marL="420624" indent="-384048" fontAlgn="auto">
              <a:spcAft>
                <a:spcPts val="0"/>
              </a:spcAft>
              <a:buFont typeface="Wingdings 2"/>
              <a:buChar char=""/>
              <a:defRPr/>
            </a:pPr>
            <a:r>
              <a:rPr lang="sl-SI" dirty="0"/>
              <a:t>povečana prostata,</a:t>
            </a:r>
          </a:p>
          <a:p>
            <a:pPr marL="420624" indent="-384048" fontAlgn="auto">
              <a:spcAft>
                <a:spcPts val="0"/>
              </a:spcAft>
              <a:buFont typeface="Wingdings 2"/>
              <a:buChar char=""/>
              <a:defRPr/>
            </a:pPr>
            <a:r>
              <a:rPr lang="sl-SI" dirty="0"/>
              <a:t>napenjanje, pri kroničnem zaprtju</a:t>
            </a:r>
          </a:p>
          <a:p>
            <a:pPr marL="420624" indent="-384048" fontAlgn="auto">
              <a:spcAft>
                <a:spcPts val="0"/>
              </a:spcAft>
              <a:buFont typeface="Wingdings 2"/>
              <a:buChar char=""/>
              <a:defRPr/>
            </a:pPr>
            <a:r>
              <a:rPr lang="sl-SI" dirty="0"/>
              <a:t>jetrnih boleznih.</a:t>
            </a:r>
          </a:p>
          <a:p>
            <a:pPr marL="420624" indent="-384048" fontAlgn="auto">
              <a:spcAft>
                <a:spcPts val="0"/>
              </a:spcAft>
              <a:buFont typeface="Wingdings 2"/>
              <a:buNone/>
              <a:defRPr/>
            </a:pPr>
            <a:r>
              <a:rPr lang="sl-SI" dirty="0">
                <a:solidFill>
                  <a:srgbClr val="FF0000"/>
                </a:solidFill>
              </a:rPr>
              <a:t>Zunanji </a:t>
            </a:r>
            <a:r>
              <a:rPr lang="sl-SI" dirty="0"/>
              <a:t>hemoroidi so:</a:t>
            </a:r>
          </a:p>
          <a:p>
            <a:pPr marL="420624" indent="-384048" fontAlgn="auto">
              <a:spcAft>
                <a:spcPts val="0"/>
              </a:spcAft>
              <a:buFont typeface="Wingdings 2"/>
              <a:buChar char=""/>
              <a:defRPr/>
            </a:pPr>
            <a:r>
              <a:rPr lang="sl-SI" dirty="0"/>
              <a:t>nabrekli, </a:t>
            </a:r>
          </a:p>
          <a:p>
            <a:pPr marL="420624" indent="-384048" fontAlgn="auto">
              <a:spcAft>
                <a:spcPts val="0"/>
              </a:spcAft>
              <a:buFont typeface="Wingdings 2"/>
              <a:buChar char=""/>
              <a:defRPr/>
            </a:pPr>
            <a:r>
              <a:rPr lang="sl-SI" dirty="0"/>
              <a:t>modrikasti</a:t>
            </a:r>
          </a:p>
          <a:p>
            <a:pPr marL="420624" indent="-384048" fontAlgn="auto">
              <a:spcAft>
                <a:spcPts val="0"/>
              </a:spcAft>
              <a:buFont typeface="Wingdings 2"/>
              <a:buChar char=""/>
              <a:defRPr/>
            </a:pPr>
            <a:r>
              <a:rPr lang="sl-SI" dirty="0"/>
              <a:t>srbijo in na dotik precej bolijo,</a:t>
            </a:r>
          </a:p>
          <a:p>
            <a:pPr marL="420624" indent="-384048" fontAlgn="auto">
              <a:spcAft>
                <a:spcPts val="0"/>
              </a:spcAft>
              <a:buFont typeface="Wingdings 2"/>
              <a:buChar char=""/>
              <a:defRPr/>
            </a:pPr>
            <a:r>
              <a:rPr lang="sl-SI" dirty="0"/>
              <a:t>Kri pogosto koagulira v vozličkih</a:t>
            </a:r>
          </a:p>
          <a:p>
            <a:pPr marL="420624" indent="-384048" fontAlgn="auto">
              <a:spcAft>
                <a:spcPts val="0"/>
              </a:spcAft>
              <a:buFont typeface="Wingdings 2"/>
              <a:buChar char=""/>
              <a:defRPr/>
            </a:pPr>
            <a:endParaRPr lang="en-US" dirty="0"/>
          </a:p>
        </p:txBody>
      </p:sp>
    </p:spTree>
  </p:cSld>
  <p:clrMapOvr>
    <a:masterClrMapping/>
  </p:clrMapOvr>
  <p:transition>
    <p:split/>
    <p:sndAc>
      <p:stSnd>
        <p:snd r:embed="rId3" name="applause.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F7F0-9271-4DB4-8CF1-43C3B269D317}"/>
              </a:ext>
            </a:extLst>
          </p:cNvPr>
          <p:cNvSpPr>
            <a:spLocks noGrp="1"/>
          </p:cNvSpPr>
          <p:nvPr>
            <p:ph type="title"/>
          </p:nvPr>
        </p:nvSpPr>
        <p:spPr>
          <a:xfrm>
            <a:off x="457200" y="274638"/>
            <a:ext cx="7467600" cy="153987"/>
          </a:xfrm>
        </p:spPr>
        <p:txBody>
          <a:bodyPr>
            <a:normAutofit fontScale="90000"/>
          </a:bodyPr>
          <a:lstStyle/>
          <a:p>
            <a:pPr fontAlgn="auto">
              <a:spcAft>
                <a:spcPts val="0"/>
              </a:spcAft>
              <a:defRPr/>
            </a:pPr>
            <a:endParaRPr lang="en-US" dirty="0"/>
          </a:p>
        </p:txBody>
      </p:sp>
      <p:sp>
        <p:nvSpPr>
          <p:cNvPr id="41987" name="Content Placeholder 2">
            <a:extLst>
              <a:ext uri="{FF2B5EF4-FFF2-40B4-BE49-F238E27FC236}">
                <a16:creationId xmlns:a16="http://schemas.microsoft.com/office/drawing/2014/main" id="{9BD2725D-431C-474C-85A1-A7B44FA94B63}"/>
              </a:ext>
            </a:extLst>
          </p:cNvPr>
          <p:cNvSpPr>
            <a:spLocks noGrp="1"/>
          </p:cNvSpPr>
          <p:nvPr>
            <p:ph idx="1"/>
          </p:nvPr>
        </p:nvSpPr>
        <p:spPr>
          <a:xfrm>
            <a:off x="457200" y="571500"/>
            <a:ext cx="7467600" cy="5554663"/>
          </a:xfrm>
        </p:spPr>
        <p:txBody>
          <a:bodyPr/>
          <a:lstStyle/>
          <a:p>
            <a:pPr>
              <a:buFont typeface="Wingdings 2" panose="05020102010507070707" pitchFamily="18" charset="2"/>
              <a:buNone/>
            </a:pPr>
            <a:r>
              <a:rPr lang="sl-SI" altLang="sl-SI">
                <a:solidFill>
                  <a:srgbClr val="FF0000"/>
                </a:solidFill>
              </a:rPr>
              <a:t>Notranji </a:t>
            </a:r>
            <a:r>
              <a:rPr lang="sl-SI" altLang="sl-SI"/>
              <a:t>hemoroidi :</a:t>
            </a:r>
          </a:p>
          <a:p>
            <a:r>
              <a:rPr lang="sl-SI" altLang="sl-SI"/>
              <a:t>Pogosto krvavijo,</a:t>
            </a:r>
          </a:p>
          <a:p>
            <a:r>
              <a:rPr lang="sl-SI" altLang="sl-SI"/>
              <a:t>Niso boleči,ker niso prekriti s kožo z bolečinskimi končiči.</a:t>
            </a:r>
          </a:p>
          <a:p>
            <a:pPr>
              <a:buFont typeface="Wingdings 2" panose="05020102010507070707" pitchFamily="18" charset="2"/>
              <a:buNone/>
            </a:pPr>
            <a:endParaRPr lang="sl-SI" altLang="sl-SI"/>
          </a:p>
          <a:p>
            <a:pPr>
              <a:buFont typeface="Wingdings 2" panose="05020102010507070707" pitchFamily="18" charset="2"/>
              <a:buNone/>
            </a:pPr>
            <a:r>
              <a:rPr lang="sl-SI" altLang="sl-SI"/>
              <a:t>ZAPLETI: krvavitve in tromboze.</a:t>
            </a:r>
          </a:p>
          <a:p>
            <a:pPr>
              <a:buFont typeface="Wingdings 2" panose="05020102010507070707" pitchFamily="18" charset="2"/>
              <a:buNone/>
            </a:pPr>
            <a:r>
              <a:rPr lang="sl-SI" altLang="sl-SI"/>
              <a:t>ZDRAVLJENJE: počitek, tople kopeli, </a:t>
            </a:r>
          </a:p>
          <a:p>
            <a:pPr>
              <a:buFont typeface="Wingdings 2" panose="05020102010507070707" pitchFamily="18" charset="2"/>
              <a:buNone/>
            </a:pPr>
            <a:r>
              <a:rPr lang="sl-SI" altLang="sl-SI"/>
              <a:t>preprečevanje zaprtja, s svečkami, mazili.</a:t>
            </a:r>
          </a:p>
          <a:p>
            <a:pPr>
              <a:buFont typeface="Wingdings 2" panose="05020102010507070707" pitchFamily="18" charset="2"/>
              <a:buNone/>
            </a:pPr>
            <a:r>
              <a:rPr lang="sl-SI" altLang="sl-SI"/>
              <a:t>Kirurško zdravimo, samo če hemeroidi </a:t>
            </a:r>
          </a:p>
          <a:p>
            <a:pPr>
              <a:buFont typeface="Wingdings 2" panose="05020102010507070707" pitchFamily="18" charset="2"/>
              <a:buNone/>
            </a:pPr>
            <a:r>
              <a:rPr lang="sl-SI" altLang="sl-SI"/>
              <a:t>vztrajno krvavijo. (filmi..)</a:t>
            </a:r>
          </a:p>
          <a:p>
            <a:endParaRPr lang="en-US" altLang="sl-SI"/>
          </a:p>
        </p:txBody>
      </p:sp>
    </p:spTree>
  </p:cSld>
  <p:clrMapOvr>
    <a:masterClrMapping/>
  </p:clrMapOvr>
  <p:transition>
    <p:split/>
    <p:sndAc>
      <p:stSnd>
        <p:snd r:embed="rId3" name="applause.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5CB3CEE-4D29-4A01-B842-15946A1C279E}"/>
              </a:ext>
            </a:extLst>
          </p:cNvPr>
          <p:cNvSpPr>
            <a:spLocks noGrp="1"/>
          </p:cNvSpPr>
          <p:nvPr>
            <p:ph type="title"/>
          </p:nvPr>
        </p:nvSpPr>
        <p:spPr>
          <a:xfrm>
            <a:off x="457200" y="-428625"/>
            <a:ext cx="7467600" cy="1857375"/>
          </a:xfrm>
        </p:spPr>
        <p:txBody>
          <a:bodyPr/>
          <a:lstStyle/>
          <a:p>
            <a:r>
              <a:rPr lang="sl-SI" altLang="sl-SI" sz="4000">
                <a:solidFill>
                  <a:schemeClr val="accent1"/>
                </a:solidFill>
              </a:rPr>
              <a:t>ANALNA</a:t>
            </a:r>
            <a:r>
              <a:rPr lang="sl-SI" altLang="sl-SI" sz="4400">
                <a:solidFill>
                  <a:schemeClr val="accent1"/>
                </a:solidFill>
              </a:rPr>
              <a:t>  </a:t>
            </a:r>
            <a:r>
              <a:rPr lang="sl-SI" altLang="sl-SI" sz="4000">
                <a:solidFill>
                  <a:schemeClr val="accent1"/>
                </a:solidFill>
              </a:rPr>
              <a:t>RAZPOKA- FISURA</a:t>
            </a:r>
            <a:endParaRPr lang="en-US" altLang="sl-SI" sz="4000">
              <a:solidFill>
                <a:schemeClr val="accent1"/>
              </a:solidFill>
            </a:endParaRPr>
          </a:p>
        </p:txBody>
      </p:sp>
      <p:sp>
        <p:nvSpPr>
          <p:cNvPr id="3" name="Content Placeholder 2">
            <a:extLst>
              <a:ext uri="{FF2B5EF4-FFF2-40B4-BE49-F238E27FC236}">
                <a16:creationId xmlns:a16="http://schemas.microsoft.com/office/drawing/2014/main" id="{278D431D-9AA9-4F97-8312-BBF85B5D0A8E}"/>
              </a:ext>
            </a:extLst>
          </p:cNvPr>
          <p:cNvSpPr>
            <a:spLocks noGrp="1"/>
          </p:cNvSpPr>
          <p:nvPr>
            <p:ph idx="1"/>
          </p:nvPr>
        </p:nvSpPr>
        <p:spPr>
          <a:xfrm>
            <a:off x="457200" y="928688"/>
            <a:ext cx="7467600" cy="5929312"/>
          </a:xfrm>
        </p:spPr>
        <p:txBody>
          <a:bodyPr>
            <a:normAutofit fontScale="92500"/>
          </a:bodyPr>
          <a:lstStyle/>
          <a:p>
            <a:pPr marL="420624" indent="-384048" fontAlgn="auto">
              <a:spcAft>
                <a:spcPts val="0"/>
              </a:spcAft>
              <a:buFont typeface="Wingdings 2"/>
              <a:buNone/>
              <a:defRPr/>
            </a:pPr>
            <a:r>
              <a:rPr lang="sl-SI" dirty="0"/>
              <a:t>Je prekinitev v  koži, ki prekriva anus. </a:t>
            </a:r>
          </a:p>
          <a:p>
            <a:pPr marL="420624" indent="-384048" fontAlgn="auto">
              <a:spcAft>
                <a:spcPts val="0"/>
              </a:spcAft>
              <a:buFont typeface="Wingdings 2"/>
              <a:buNone/>
              <a:defRPr/>
            </a:pPr>
            <a:r>
              <a:rPr lang="sl-SI" dirty="0"/>
              <a:t>Nastane zaradi odvajanja trdega </a:t>
            </a:r>
          </a:p>
          <a:p>
            <a:pPr marL="420624" indent="-384048" fontAlgn="auto">
              <a:spcAft>
                <a:spcPts val="0"/>
              </a:spcAft>
              <a:buFont typeface="Wingdings 2"/>
              <a:buNone/>
              <a:defRPr/>
            </a:pPr>
            <a:r>
              <a:rPr lang="sl-SI" dirty="0"/>
              <a:t>blata.</a:t>
            </a:r>
            <a:r>
              <a:rPr lang="sl-SI" dirty="0">
                <a:solidFill>
                  <a:srgbClr val="FF0000"/>
                </a:solidFill>
              </a:rPr>
              <a:t>Vzrok</a:t>
            </a:r>
            <a:r>
              <a:rPr lang="sl-SI" dirty="0"/>
              <a:t> je kronično zaprtje, </a:t>
            </a:r>
            <a:r>
              <a:rPr lang="sl-SI" dirty="0">
                <a:solidFill>
                  <a:srgbClr val="FF0000"/>
                </a:solidFill>
              </a:rPr>
              <a:t>zdravljenje</a:t>
            </a:r>
          </a:p>
          <a:p>
            <a:pPr marL="420624" indent="-384048" fontAlgn="auto">
              <a:spcAft>
                <a:spcPts val="0"/>
              </a:spcAft>
              <a:buFont typeface="Wingdings 2"/>
              <a:buNone/>
              <a:defRPr/>
            </a:pPr>
            <a:r>
              <a:rPr lang="sl-SI" dirty="0">
                <a:solidFill>
                  <a:srgbClr val="FF0000"/>
                </a:solidFill>
              </a:rPr>
              <a:t>Je kirurško.</a:t>
            </a:r>
          </a:p>
          <a:p>
            <a:pPr marL="420624" indent="-384048" fontAlgn="auto">
              <a:spcAft>
                <a:spcPts val="0"/>
              </a:spcAft>
              <a:buFont typeface="Wingdings 2"/>
              <a:buNone/>
              <a:defRPr/>
            </a:pPr>
            <a:r>
              <a:rPr lang="sl-SI" sz="4000" dirty="0">
                <a:solidFill>
                  <a:schemeClr val="accent1"/>
                </a:solidFill>
              </a:rPr>
              <a:t>ANOREKTALNI ABSCES</a:t>
            </a:r>
          </a:p>
          <a:p>
            <a:pPr marL="420624" indent="-384048" fontAlgn="auto">
              <a:spcAft>
                <a:spcPts val="0"/>
              </a:spcAft>
              <a:buFont typeface="Wingdings 2"/>
              <a:buNone/>
              <a:defRPr/>
            </a:pPr>
            <a:r>
              <a:rPr lang="sl-SI" dirty="0"/>
              <a:t>Je kolekcija gnoja v predelu zadnjične </a:t>
            </a:r>
          </a:p>
          <a:p>
            <a:pPr marL="420624" indent="-384048" fontAlgn="auto">
              <a:spcAft>
                <a:spcPts val="0"/>
              </a:spcAft>
              <a:buFont typeface="Wingdings 2"/>
              <a:buNone/>
              <a:defRPr/>
            </a:pPr>
            <a:r>
              <a:rPr lang="sl-SI" dirty="0"/>
              <a:t>odprtine.Povzročitelj je Escherichia coli,</a:t>
            </a:r>
          </a:p>
          <a:p>
            <a:pPr marL="420624" indent="-384048" fontAlgn="auto">
              <a:spcAft>
                <a:spcPts val="0"/>
              </a:spcAft>
              <a:buFont typeface="Wingdings 2"/>
              <a:buNone/>
              <a:defRPr/>
            </a:pPr>
            <a:r>
              <a:rPr lang="sl-SI" dirty="0"/>
              <a:t>stafilokoki in streptokoki. Bolečine so </a:t>
            </a:r>
          </a:p>
          <a:p>
            <a:pPr marL="420624" indent="-384048" fontAlgn="auto">
              <a:spcAft>
                <a:spcPts val="0"/>
              </a:spcAft>
              <a:buFont typeface="Wingdings 2"/>
              <a:buNone/>
              <a:defRPr/>
            </a:pPr>
            <a:r>
              <a:rPr lang="sl-SI" dirty="0"/>
              <a:t>hude, povišana temperatura, mesto je oteklo </a:t>
            </a:r>
          </a:p>
          <a:p>
            <a:pPr marL="420624" indent="-384048" fontAlgn="auto">
              <a:spcAft>
                <a:spcPts val="0"/>
              </a:spcAft>
              <a:buFont typeface="Wingdings 2"/>
              <a:buNone/>
              <a:defRPr/>
            </a:pPr>
            <a:r>
              <a:rPr lang="sl-SI" dirty="0"/>
              <a:t>in rdeče.  Zdravljenje je kirurško.</a:t>
            </a:r>
          </a:p>
          <a:p>
            <a:pPr marL="420624" indent="-384048" fontAlgn="auto">
              <a:spcAft>
                <a:spcPts val="0"/>
              </a:spcAft>
              <a:buFont typeface="Wingdings 2"/>
              <a:buNone/>
              <a:defRPr/>
            </a:pPr>
            <a:r>
              <a:rPr lang="sl-SI" dirty="0">
                <a:solidFill>
                  <a:schemeClr val="accent1"/>
                </a:solidFill>
              </a:rPr>
              <a:t> </a:t>
            </a:r>
          </a:p>
        </p:txBody>
      </p:sp>
    </p:spTree>
  </p:cSld>
  <p:clrMapOvr>
    <a:masterClrMapping/>
  </p:clrMapOvr>
  <p:transition>
    <p:split/>
    <p:sndAc>
      <p:stSnd>
        <p:snd r:embed="rId3" name="applause.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EF4A788-4866-4966-9B5F-F5FA9C6743C9}"/>
              </a:ext>
            </a:extLst>
          </p:cNvPr>
          <p:cNvSpPr>
            <a:spLocks noGrp="1"/>
          </p:cNvSpPr>
          <p:nvPr>
            <p:ph type="title"/>
          </p:nvPr>
        </p:nvSpPr>
        <p:spPr>
          <a:xfrm>
            <a:off x="457200" y="-428625"/>
            <a:ext cx="7467600" cy="1571625"/>
          </a:xfrm>
        </p:spPr>
        <p:txBody>
          <a:bodyPr/>
          <a:lstStyle/>
          <a:p>
            <a:r>
              <a:rPr lang="sl-SI" altLang="sl-SI" sz="4000">
                <a:solidFill>
                  <a:schemeClr val="accent1"/>
                </a:solidFill>
              </a:rPr>
              <a:t>APENDICITIS- VNETJE SLEPIČA</a:t>
            </a:r>
            <a:endParaRPr lang="en-US" altLang="sl-SI" sz="4000">
              <a:solidFill>
                <a:schemeClr val="accent1"/>
              </a:solidFill>
            </a:endParaRPr>
          </a:p>
        </p:txBody>
      </p:sp>
      <p:sp>
        <p:nvSpPr>
          <p:cNvPr id="3" name="Content Placeholder 2">
            <a:extLst>
              <a:ext uri="{FF2B5EF4-FFF2-40B4-BE49-F238E27FC236}">
                <a16:creationId xmlns:a16="http://schemas.microsoft.com/office/drawing/2014/main" id="{25826280-5554-4EF1-88C1-6E07299227F3}"/>
              </a:ext>
            </a:extLst>
          </p:cNvPr>
          <p:cNvSpPr>
            <a:spLocks noGrp="1"/>
          </p:cNvSpPr>
          <p:nvPr>
            <p:ph idx="1"/>
          </p:nvPr>
        </p:nvSpPr>
        <p:spPr>
          <a:xfrm>
            <a:off x="457200" y="857250"/>
            <a:ext cx="7972425" cy="5643563"/>
          </a:xfrm>
        </p:spPr>
        <p:txBody>
          <a:bodyPr>
            <a:normAutofit fontScale="92500"/>
          </a:bodyPr>
          <a:lstStyle/>
          <a:p>
            <a:pPr marL="420624" indent="-384048" fontAlgn="auto">
              <a:spcAft>
                <a:spcPts val="0"/>
              </a:spcAft>
              <a:buFont typeface="Wingdings 2"/>
              <a:buNone/>
              <a:defRPr/>
            </a:pPr>
            <a:r>
              <a:rPr lang="sl-SI" dirty="0"/>
              <a:t>Je najpogostejše kirurško obolenje prebavil. </a:t>
            </a:r>
          </a:p>
          <a:p>
            <a:pPr marL="420624" indent="-384048" fontAlgn="auto">
              <a:spcAft>
                <a:spcPts val="0"/>
              </a:spcAft>
              <a:buFont typeface="Wingdings 2"/>
              <a:buNone/>
              <a:defRPr/>
            </a:pPr>
            <a:r>
              <a:rPr lang="sl-SI" dirty="0"/>
              <a:t>Slepič je vnet, zadebeljen, pogosto zamašen </a:t>
            </a:r>
          </a:p>
          <a:p>
            <a:pPr marL="420624" indent="-384048" fontAlgn="auto">
              <a:spcAft>
                <a:spcPts val="0"/>
              </a:spcAft>
              <a:buFont typeface="Wingdings 2"/>
              <a:buNone/>
              <a:defRPr/>
            </a:pPr>
            <a:r>
              <a:rPr lang="sl-SI" dirty="0"/>
              <a:t>s trdim blatom. Vnetje napreduje v: </a:t>
            </a:r>
          </a:p>
          <a:p>
            <a:pPr marL="420624" indent="-384048" fontAlgn="auto">
              <a:spcAft>
                <a:spcPts val="0"/>
              </a:spcAft>
              <a:buFont typeface="Wingdings 2"/>
              <a:buChar char=""/>
              <a:defRPr/>
            </a:pPr>
            <a:r>
              <a:rPr lang="sl-SI" dirty="0"/>
              <a:t>nekrozo, </a:t>
            </a:r>
          </a:p>
          <a:p>
            <a:pPr marL="420624" indent="-384048" fontAlgn="auto">
              <a:spcAft>
                <a:spcPts val="0"/>
              </a:spcAft>
              <a:buFont typeface="Wingdings 2"/>
              <a:buChar char=""/>
              <a:defRPr/>
            </a:pPr>
            <a:r>
              <a:rPr lang="sl-SI" dirty="0"/>
              <a:t>gangreno in </a:t>
            </a:r>
          </a:p>
          <a:p>
            <a:pPr marL="420624" indent="-384048" fontAlgn="auto">
              <a:spcAft>
                <a:spcPts val="0"/>
              </a:spcAft>
              <a:buFont typeface="Wingdings 2"/>
              <a:buChar char=""/>
              <a:defRPr/>
            </a:pPr>
            <a:r>
              <a:rPr lang="sl-SI" dirty="0"/>
              <a:t>perforacijo </a:t>
            </a:r>
          </a:p>
          <a:p>
            <a:pPr marL="420624" indent="-384048" fontAlgn="auto">
              <a:spcAft>
                <a:spcPts val="0"/>
              </a:spcAft>
              <a:buFont typeface="Wingdings 2"/>
              <a:buNone/>
              <a:defRPr/>
            </a:pPr>
            <a:r>
              <a:rPr lang="sl-SI" dirty="0">
                <a:solidFill>
                  <a:srgbClr val="FF0000"/>
                </a:solidFill>
              </a:rPr>
              <a:t>Znaki :</a:t>
            </a:r>
            <a:r>
              <a:rPr lang="sl-SI" dirty="0"/>
              <a:t> blaga bolečina okoli popka, sledijo </a:t>
            </a:r>
          </a:p>
          <a:p>
            <a:pPr marL="420624" indent="-384048" fontAlgn="auto">
              <a:spcAft>
                <a:spcPts val="0"/>
              </a:spcAft>
              <a:buFont typeface="Wingdings 2"/>
              <a:buNone/>
              <a:defRPr/>
            </a:pPr>
            <a:r>
              <a:rPr lang="sl-SI" dirty="0"/>
              <a:t>slabost, bruhanje, neješčnost. Nato se </a:t>
            </a:r>
          </a:p>
          <a:p>
            <a:pPr marL="420624" indent="-384048" fontAlgn="auto">
              <a:spcAft>
                <a:spcPts val="0"/>
              </a:spcAft>
              <a:buFont typeface="Wingdings 2"/>
              <a:buNone/>
              <a:defRPr/>
            </a:pPr>
            <a:r>
              <a:rPr lang="sl-SI" dirty="0"/>
              <a:t>bolečina omeji na spodnji desni del trebuha, ki je </a:t>
            </a:r>
          </a:p>
          <a:p>
            <a:pPr marL="420624" indent="-384048" fontAlgn="auto">
              <a:spcAft>
                <a:spcPts val="0"/>
              </a:spcAft>
              <a:buFont typeface="Wingdings 2"/>
              <a:buNone/>
              <a:defRPr/>
            </a:pPr>
            <a:r>
              <a:rPr lang="sl-SI" dirty="0"/>
              <a:t>boleč in napet na pritisk.Značilna je levkocitoza.</a:t>
            </a:r>
          </a:p>
          <a:p>
            <a:pPr marL="420624" indent="-384048" fontAlgn="auto">
              <a:spcAft>
                <a:spcPts val="0"/>
              </a:spcAft>
              <a:buFont typeface="Wingdings 2"/>
              <a:buNone/>
              <a:defRPr/>
            </a:pPr>
            <a:r>
              <a:rPr lang="sl-SI" dirty="0">
                <a:solidFill>
                  <a:srgbClr val="FF0000"/>
                </a:solidFill>
              </a:rPr>
              <a:t>Zdravljenje</a:t>
            </a:r>
            <a:r>
              <a:rPr lang="sl-SI" dirty="0"/>
              <a:t>: kirurško</a:t>
            </a:r>
            <a:endParaRPr lang="en-US" dirty="0"/>
          </a:p>
        </p:txBody>
      </p:sp>
    </p:spTree>
  </p:cSld>
  <p:clrMapOvr>
    <a:masterClrMapping/>
  </p:clrMapOvr>
  <p:transition>
    <p:split/>
    <p:sndAc>
      <p:stSnd>
        <p:snd r:embed="rId3" name="applause.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34FEECBC-9276-499E-9392-452EE5FEF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57188"/>
            <a:ext cx="681037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sndAc>
      <p:stSnd>
        <p:snd r:embed="rId3" name="applause.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9ABE99C0-35F3-4358-B868-A4157359A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714375"/>
            <a:ext cx="494347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a:extLst>
              <a:ext uri="{FF2B5EF4-FFF2-40B4-BE49-F238E27FC236}">
                <a16:creationId xmlns:a16="http://schemas.microsoft.com/office/drawing/2014/main" id="{F8CFE547-F29B-4B90-B24E-F99CCAAFBA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2357438"/>
            <a:ext cx="3008312"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8937B68A-E65A-4C11-8A70-EAE9AD6A37F5}"/>
              </a:ext>
            </a:extLst>
          </p:cNvPr>
          <p:cNvSpPr/>
          <p:nvPr/>
        </p:nvSpPr>
        <p:spPr>
          <a:xfrm>
            <a:off x="500063" y="500063"/>
            <a:ext cx="2857500" cy="10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sz="2400" dirty="0"/>
              <a:t>McBurnijeva točka</a:t>
            </a:r>
            <a:endParaRPr lang="en-US" sz="2400" dirty="0"/>
          </a:p>
        </p:txBody>
      </p:sp>
      <p:cxnSp>
        <p:nvCxnSpPr>
          <p:cNvPr id="6" name="Straight Arrow Connector 5">
            <a:extLst>
              <a:ext uri="{FF2B5EF4-FFF2-40B4-BE49-F238E27FC236}">
                <a16:creationId xmlns:a16="http://schemas.microsoft.com/office/drawing/2014/main" id="{7D15B47D-915C-4789-A989-C40A26D088A0}"/>
              </a:ext>
            </a:extLst>
          </p:cNvPr>
          <p:cNvCxnSpPr/>
          <p:nvPr/>
        </p:nvCxnSpPr>
        <p:spPr>
          <a:xfrm rot="5400000">
            <a:off x="-178593" y="2750344"/>
            <a:ext cx="3143250"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65F4328-7373-4F3A-A8FE-BF3C743E3464}"/>
              </a:ext>
            </a:extLst>
          </p:cNvPr>
          <p:cNvCxnSpPr/>
          <p:nvPr/>
        </p:nvCxnSpPr>
        <p:spPr>
          <a:xfrm>
            <a:off x="1571625" y="1357313"/>
            <a:ext cx="4500563" cy="1714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p:sndAc>
      <p:stSnd>
        <p:snd r:embed="rId3" name="applaus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8E65-B6BB-4BEC-A0C6-523D0D6AD9BA}"/>
              </a:ext>
            </a:extLst>
          </p:cNvPr>
          <p:cNvSpPr>
            <a:spLocks noGrp="1"/>
          </p:cNvSpPr>
          <p:nvPr>
            <p:ph type="title"/>
          </p:nvPr>
        </p:nvSpPr>
        <p:spPr>
          <a:xfrm>
            <a:off x="457200" y="274638"/>
            <a:ext cx="7467600" cy="225425"/>
          </a:xfrm>
        </p:spPr>
        <p:txBody>
          <a:bodyPr>
            <a:normAutofit fontScale="90000"/>
          </a:bodyPr>
          <a:lstStyle/>
          <a:p>
            <a:pPr fontAlgn="auto">
              <a:spcAft>
                <a:spcPts val="0"/>
              </a:spcAft>
              <a:defRPr/>
            </a:pPr>
            <a:endParaRPr lang="en-US" dirty="0"/>
          </a:p>
        </p:txBody>
      </p:sp>
      <p:sp>
        <p:nvSpPr>
          <p:cNvPr id="10243" name="Content Placeholder 2">
            <a:extLst>
              <a:ext uri="{FF2B5EF4-FFF2-40B4-BE49-F238E27FC236}">
                <a16:creationId xmlns:a16="http://schemas.microsoft.com/office/drawing/2014/main" id="{FD16CE7E-C722-46C3-BA6B-7881FFCB7A55}"/>
              </a:ext>
            </a:extLst>
          </p:cNvPr>
          <p:cNvSpPr>
            <a:spLocks noGrp="1"/>
          </p:cNvSpPr>
          <p:nvPr>
            <p:ph idx="1"/>
          </p:nvPr>
        </p:nvSpPr>
        <p:spPr>
          <a:xfrm>
            <a:off x="457200" y="571500"/>
            <a:ext cx="7467600" cy="5554663"/>
          </a:xfrm>
        </p:spPr>
        <p:txBody>
          <a:bodyPr/>
          <a:lstStyle/>
          <a:p>
            <a:pPr>
              <a:buFont typeface="Wingdings 2" panose="05020102010507070707" pitchFamily="18" charset="2"/>
              <a:buNone/>
            </a:pPr>
            <a:r>
              <a:rPr lang="sl-SI" altLang="sl-SI">
                <a:solidFill>
                  <a:schemeClr val="accent1"/>
                </a:solidFill>
              </a:rPr>
              <a:t>DEBELO ČREVO, </a:t>
            </a:r>
            <a:r>
              <a:rPr lang="sl-SI" altLang="sl-SI"/>
              <a:t>je votel, cevast organ</a:t>
            </a:r>
            <a:r>
              <a:rPr lang="sl-SI" altLang="sl-SI">
                <a:solidFill>
                  <a:schemeClr val="accent1"/>
                </a:solidFill>
              </a:rPr>
              <a:t>, </a:t>
            </a:r>
          </a:p>
          <a:p>
            <a:pPr>
              <a:buFont typeface="Wingdings 2" panose="05020102010507070707" pitchFamily="18" charset="2"/>
              <a:buNone/>
            </a:pPr>
            <a:r>
              <a:rPr lang="sl-SI" altLang="sl-SI"/>
              <a:t>dolg 1,5m. Sega od slepega črevesa do </a:t>
            </a:r>
          </a:p>
          <a:p>
            <a:pPr>
              <a:buFont typeface="Wingdings 2" panose="05020102010507070707" pitchFamily="18" charset="2"/>
              <a:buNone/>
            </a:pPr>
            <a:r>
              <a:rPr lang="sl-SI" altLang="sl-SI"/>
              <a:t>Anusa ( zadnjika). Slepo črevo- </a:t>
            </a:r>
          </a:p>
          <a:p>
            <a:pPr>
              <a:buFont typeface="Wingdings 2" panose="05020102010507070707" pitchFamily="18" charset="2"/>
              <a:buNone/>
            </a:pPr>
            <a:r>
              <a:rPr lang="sl-SI" altLang="sl-SI">
                <a:solidFill>
                  <a:schemeClr val="accent1"/>
                </a:solidFill>
              </a:rPr>
              <a:t>CEKUM,</a:t>
            </a:r>
            <a:r>
              <a:rPr lang="sl-SI" altLang="sl-SI"/>
              <a:t>vsebuje ileocekalno valvulo, ki </a:t>
            </a:r>
          </a:p>
          <a:p>
            <a:pPr>
              <a:buFont typeface="Wingdings 2" panose="05020102010507070707" pitchFamily="18" charset="2"/>
              <a:buNone/>
            </a:pPr>
            <a:r>
              <a:rPr lang="sl-SI" altLang="sl-SI"/>
              <a:t>preprečuje vračanje črevesne vsebine iz </a:t>
            </a:r>
          </a:p>
          <a:p>
            <a:pPr>
              <a:buFont typeface="Wingdings 2" panose="05020102010507070707" pitchFamily="18" charset="2"/>
              <a:buNone/>
            </a:pPr>
            <a:r>
              <a:rPr lang="sl-SI" altLang="sl-SI"/>
              <a:t>tankega  v debelo črevo. Deli debelega </a:t>
            </a:r>
          </a:p>
          <a:p>
            <a:pPr>
              <a:buFont typeface="Wingdings 2" panose="05020102010507070707" pitchFamily="18" charset="2"/>
              <a:buNone/>
            </a:pPr>
            <a:r>
              <a:rPr lang="sl-SI" altLang="sl-SI"/>
              <a:t>črevesa so: </a:t>
            </a:r>
          </a:p>
          <a:p>
            <a:r>
              <a:rPr lang="sl-SI" altLang="sl-SI">
                <a:solidFill>
                  <a:schemeClr val="accent1"/>
                </a:solidFill>
              </a:rPr>
              <a:t>Navzgornje debelo črevo</a:t>
            </a:r>
          </a:p>
          <a:p>
            <a:r>
              <a:rPr lang="sl-SI" altLang="sl-SI">
                <a:solidFill>
                  <a:schemeClr val="accent1"/>
                </a:solidFill>
              </a:rPr>
              <a:t>Prečno debelo črevo</a:t>
            </a:r>
          </a:p>
          <a:p>
            <a:r>
              <a:rPr lang="sl-SI" altLang="sl-SI">
                <a:solidFill>
                  <a:schemeClr val="accent1"/>
                </a:solidFill>
              </a:rPr>
              <a:t>Navzdolnje debelo črevo</a:t>
            </a:r>
          </a:p>
        </p:txBody>
      </p:sp>
    </p:spTree>
  </p:cSld>
  <p:clrMapOvr>
    <a:masterClrMapping/>
  </p:clrMapOvr>
  <p:transition>
    <p:split/>
    <p:sndAc>
      <p:stSnd>
        <p:snd r:embed="rId3" name="applause.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AE727914-0941-4E23-9E05-8A88B9067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642938"/>
            <a:ext cx="7269162"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sndAc>
      <p:stSnd>
        <p:snd r:embed="rId3" name="applause.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FDDB4D20-CA37-4F0A-91B5-2CF0217B4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785813"/>
            <a:ext cx="81915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sndAc>
      <p:stSnd>
        <p:snd r:embed="rId3" name="applause.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07603555-2B72-4FE4-A417-620C78C5E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642938"/>
            <a:ext cx="79248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sndAc>
      <p:stSnd>
        <p:snd r:embed="rId3" name="applause.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03BA7B01-ED13-4B92-B09F-C0E4A52B7531}"/>
              </a:ext>
            </a:extLst>
          </p:cNvPr>
          <p:cNvSpPr>
            <a:spLocks noGrp="1"/>
          </p:cNvSpPr>
          <p:nvPr>
            <p:ph type="title"/>
          </p:nvPr>
        </p:nvSpPr>
        <p:spPr/>
        <p:txBody>
          <a:bodyPr/>
          <a:lstStyle/>
          <a:p>
            <a:endParaRPr lang="sl-SI" altLang="sl-SI"/>
          </a:p>
        </p:txBody>
      </p:sp>
      <p:sp>
        <p:nvSpPr>
          <p:cNvPr id="50179" name="Content Placeholder 2">
            <a:extLst>
              <a:ext uri="{FF2B5EF4-FFF2-40B4-BE49-F238E27FC236}">
                <a16:creationId xmlns:a16="http://schemas.microsoft.com/office/drawing/2014/main" id="{492E2588-5E15-4D48-8981-8B01C099EF6F}"/>
              </a:ext>
            </a:extLst>
          </p:cNvPr>
          <p:cNvSpPr>
            <a:spLocks noGrp="1"/>
          </p:cNvSpPr>
          <p:nvPr>
            <p:ph idx="1"/>
          </p:nvPr>
        </p:nvSpPr>
        <p:spPr/>
        <p:txBody>
          <a:bodyPr/>
          <a:lstStyle/>
          <a:p>
            <a:r>
              <a:rPr lang="sl-SI" altLang="sl-SI"/>
              <a:t>FILMI....( laparoskopska op.slepiča, operacija obstrukcije).</a:t>
            </a:r>
            <a:endParaRPr lang="en-US" altLang="sl-SI"/>
          </a:p>
        </p:txBody>
      </p:sp>
    </p:spTree>
  </p:cSld>
  <p:clrMapOvr>
    <a:masterClrMapping/>
  </p:clrMapOvr>
  <p:transition>
    <p:split/>
    <p:sndAc>
      <p:stSnd>
        <p:snd r:embed="rId3" name="applause.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51A7-15F5-410B-9538-3A4702A0B74F}"/>
              </a:ext>
            </a:extLst>
          </p:cNvPr>
          <p:cNvSpPr>
            <a:spLocks noGrp="1"/>
          </p:cNvSpPr>
          <p:nvPr>
            <p:ph type="title"/>
          </p:nvPr>
        </p:nvSpPr>
        <p:spPr>
          <a:xfrm>
            <a:off x="457200" y="274638"/>
            <a:ext cx="7467600" cy="46037"/>
          </a:xfrm>
        </p:spPr>
        <p:txBody>
          <a:bodyPr>
            <a:normAutofit fontScale="90000"/>
          </a:bodyPr>
          <a:lstStyle/>
          <a:p>
            <a:pPr fontAlgn="auto">
              <a:spcAft>
                <a:spcPts val="0"/>
              </a:spcAft>
              <a:defRPr/>
            </a:pPr>
            <a:endParaRPr lang="en-US" dirty="0"/>
          </a:p>
        </p:txBody>
      </p:sp>
      <p:sp>
        <p:nvSpPr>
          <p:cNvPr id="11267" name="Content Placeholder 2">
            <a:extLst>
              <a:ext uri="{FF2B5EF4-FFF2-40B4-BE49-F238E27FC236}">
                <a16:creationId xmlns:a16="http://schemas.microsoft.com/office/drawing/2014/main" id="{D893BDB2-1C04-4753-9DFB-0F7625EBA335}"/>
              </a:ext>
            </a:extLst>
          </p:cNvPr>
          <p:cNvSpPr>
            <a:spLocks noGrp="1"/>
          </p:cNvSpPr>
          <p:nvPr>
            <p:ph idx="1"/>
          </p:nvPr>
        </p:nvSpPr>
        <p:spPr>
          <a:xfrm>
            <a:off x="500063" y="428625"/>
            <a:ext cx="7467600" cy="6143625"/>
          </a:xfrm>
        </p:spPr>
        <p:txBody>
          <a:bodyPr/>
          <a:lstStyle/>
          <a:p>
            <a:r>
              <a:rPr lang="sl-SI" altLang="sl-SI">
                <a:solidFill>
                  <a:schemeClr val="accent1"/>
                </a:solidFill>
              </a:rPr>
              <a:t>Esasto ( sigmoidno ) debelo črevo </a:t>
            </a:r>
          </a:p>
          <a:p>
            <a:r>
              <a:rPr lang="sl-SI" altLang="sl-SI">
                <a:solidFill>
                  <a:schemeClr val="accent1"/>
                </a:solidFill>
              </a:rPr>
              <a:t>Danka- rektum</a:t>
            </a:r>
          </a:p>
          <a:p>
            <a:r>
              <a:rPr lang="sl-SI" altLang="sl-SI">
                <a:solidFill>
                  <a:schemeClr val="accent1"/>
                </a:solidFill>
              </a:rPr>
              <a:t>Zadnjična odprtina- anus</a:t>
            </a:r>
          </a:p>
          <a:p>
            <a:pPr>
              <a:buFont typeface="Wingdings 2" panose="05020102010507070707" pitchFamily="18" charset="2"/>
              <a:buNone/>
            </a:pPr>
            <a:r>
              <a:rPr lang="sl-SI" altLang="sl-SI"/>
              <a:t>Debelo črevo absorbira vodo in elektrolite</a:t>
            </a:r>
          </a:p>
          <a:p>
            <a:pPr>
              <a:buFont typeface="Wingdings 2" panose="05020102010507070707" pitchFamily="18" charset="2"/>
              <a:buNone/>
            </a:pPr>
            <a:r>
              <a:rPr lang="sl-SI" altLang="sl-SI"/>
              <a:t>ter izloča blato, dnevno cca.200g blata,</a:t>
            </a:r>
          </a:p>
          <a:p>
            <a:pPr>
              <a:buFont typeface="Wingdings 2" panose="05020102010507070707" pitchFamily="18" charset="2"/>
              <a:buNone/>
            </a:pPr>
            <a:r>
              <a:rPr lang="sl-SI" altLang="sl-SI"/>
              <a:t>nastajajo plini, ter sinteza vit.K in vit.</a:t>
            </a:r>
          </a:p>
          <a:p>
            <a:pPr>
              <a:buFont typeface="Wingdings 2" panose="05020102010507070707" pitchFamily="18" charset="2"/>
              <a:buNone/>
            </a:pPr>
            <a:r>
              <a:rPr lang="sl-SI" altLang="sl-SI"/>
              <a:t>skupine B. Pogosti mesti obolenj sta: </a:t>
            </a:r>
          </a:p>
          <a:p>
            <a:pPr>
              <a:buFont typeface="Wingdings 2" panose="05020102010507070707" pitchFamily="18" charset="2"/>
              <a:buNone/>
            </a:pPr>
            <a:r>
              <a:rPr lang="sl-SI" altLang="sl-SI">
                <a:solidFill>
                  <a:schemeClr val="accent1"/>
                </a:solidFill>
              </a:rPr>
              <a:t>rektum</a:t>
            </a:r>
            <a:r>
              <a:rPr lang="sl-SI" altLang="sl-SI"/>
              <a:t> in </a:t>
            </a:r>
            <a:r>
              <a:rPr lang="sl-SI" altLang="sl-SI">
                <a:solidFill>
                  <a:schemeClr val="accent1"/>
                </a:solidFill>
              </a:rPr>
              <a:t>anus</a:t>
            </a:r>
            <a:r>
              <a:rPr lang="sl-SI" altLang="sl-SI"/>
              <a:t>. </a:t>
            </a:r>
          </a:p>
          <a:p>
            <a:r>
              <a:rPr lang="sl-SI" altLang="sl-SI"/>
              <a:t>zaprtje,</a:t>
            </a:r>
          </a:p>
          <a:p>
            <a:r>
              <a:rPr lang="sl-SI" altLang="sl-SI"/>
              <a:t>hemeroidi, </a:t>
            </a:r>
          </a:p>
          <a:p>
            <a:r>
              <a:rPr lang="sl-SI" altLang="sl-SI"/>
              <a:t>abscesi,</a:t>
            </a:r>
          </a:p>
        </p:txBody>
      </p:sp>
    </p:spTree>
  </p:cSld>
  <p:clrMapOvr>
    <a:masterClrMapping/>
  </p:clrMapOvr>
  <p:transition>
    <p:split/>
    <p:sndAc>
      <p:stSnd>
        <p:snd r:embed="rId3" name="applause.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416F1-34B8-4A8B-8099-0268755CC6ED}"/>
              </a:ext>
            </a:extLst>
          </p:cNvPr>
          <p:cNvSpPr>
            <a:spLocks noGrp="1"/>
          </p:cNvSpPr>
          <p:nvPr>
            <p:ph type="title"/>
          </p:nvPr>
        </p:nvSpPr>
        <p:spPr>
          <a:xfrm>
            <a:off x="457200" y="274638"/>
            <a:ext cx="7467600" cy="225425"/>
          </a:xfrm>
        </p:spPr>
        <p:txBody>
          <a:bodyPr>
            <a:normAutofit fontScale="90000"/>
          </a:bodyPr>
          <a:lstStyle/>
          <a:p>
            <a:pPr fontAlgn="auto">
              <a:spcAft>
                <a:spcPts val="0"/>
              </a:spcAft>
              <a:defRPr/>
            </a:pPr>
            <a:endParaRPr lang="en-US" dirty="0"/>
          </a:p>
        </p:txBody>
      </p:sp>
      <p:sp>
        <p:nvSpPr>
          <p:cNvPr id="3" name="Content Placeholder 2">
            <a:extLst>
              <a:ext uri="{FF2B5EF4-FFF2-40B4-BE49-F238E27FC236}">
                <a16:creationId xmlns:a16="http://schemas.microsoft.com/office/drawing/2014/main" id="{77D16BBB-F71E-408E-8F28-CFEB8C5BC456}"/>
              </a:ext>
            </a:extLst>
          </p:cNvPr>
          <p:cNvSpPr>
            <a:spLocks noGrp="1"/>
          </p:cNvSpPr>
          <p:nvPr>
            <p:ph idx="1"/>
          </p:nvPr>
        </p:nvSpPr>
        <p:spPr>
          <a:xfrm>
            <a:off x="428625" y="-357188"/>
            <a:ext cx="7467600" cy="6554788"/>
          </a:xfrm>
        </p:spPr>
        <p:txBody>
          <a:bodyPr>
            <a:normAutofit lnSpcReduction="10000"/>
          </a:bodyPr>
          <a:lstStyle/>
          <a:p>
            <a:pPr marL="420624" indent="-384048" fontAlgn="auto">
              <a:spcAft>
                <a:spcPts val="0"/>
              </a:spcAft>
              <a:buFont typeface="Wingdings 2"/>
              <a:buNone/>
              <a:defRPr/>
            </a:pPr>
            <a:endParaRPr lang="sl-SI" dirty="0"/>
          </a:p>
          <a:p>
            <a:pPr marL="420624" indent="-384048" fontAlgn="auto">
              <a:spcAft>
                <a:spcPts val="0"/>
              </a:spcAft>
              <a:buFont typeface="Wingdings 2"/>
              <a:buChar char=""/>
              <a:defRPr/>
            </a:pPr>
            <a:r>
              <a:rPr lang="sl-SI" dirty="0"/>
              <a:t>fistule in </a:t>
            </a:r>
          </a:p>
          <a:p>
            <a:pPr marL="420624" indent="-384048" fontAlgn="auto">
              <a:spcAft>
                <a:spcPts val="0"/>
              </a:spcAft>
              <a:buFont typeface="Wingdings 2"/>
              <a:buChar char=""/>
              <a:defRPr/>
            </a:pPr>
            <a:r>
              <a:rPr lang="sl-SI" dirty="0"/>
              <a:t>inkontinenca blata,</a:t>
            </a:r>
          </a:p>
          <a:p>
            <a:pPr marL="420624" indent="-384048" fontAlgn="auto">
              <a:spcAft>
                <a:spcPts val="0"/>
              </a:spcAft>
              <a:buFont typeface="Wingdings 2"/>
              <a:buNone/>
              <a:defRPr/>
            </a:pPr>
            <a:r>
              <a:rPr lang="sl-SI" dirty="0"/>
              <a:t>so najpogostejša obolenja </a:t>
            </a:r>
          </a:p>
          <a:p>
            <a:pPr marL="420624" indent="-384048" fontAlgn="auto">
              <a:spcAft>
                <a:spcPts val="0"/>
              </a:spcAft>
              <a:buFont typeface="Wingdings 2"/>
              <a:buNone/>
              <a:defRPr/>
            </a:pPr>
            <a:r>
              <a:rPr lang="sl-SI" dirty="0"/>
              <a:t>nasploh.Karcinomi pa so najpogostejše </a:t>
            </a:r>
          </a:p>
          <a:p>
            <a:pPr marL="420624" indent="-384048" fontAlgn="auto">
              <a:spcAft>
                <a:spcPts val="0"/>
              </a:spcAft>
              <a:buFont typeface="Wingdings 2"/>
              <a:buNone/>
              <a:defRPr/>
            </a:pPr>
            <a:r>
              <a:rPr lang="sl-SI" dirty="0"/>
              <a:t>novotvorbe prebavil.</a:t>
            </a:r>
          </a:p>
          <a:p>
            <a:pPr marL="420624" indent="-384048" fontAlgn="auto">
              <a:spcAft>
                <a:spcPts val="0"/>
              </a:spcAft>
              <a:buFont typeface="Wingdings 2"/>
              <a:buNone/>
              <a:defRPr/>
            </a:pPr>
            <a:endParaRPr lang="sl-SI" dirty="0">
              <a:solidFill>
                <a:schemeClr val="accent1"/>
              </a:solidFill>
            </a:endParaRPr>
          </a:p>
          <a:p>
            <a:pPr marL="420624" indent="-384048" fontAlgn="auto">
              <a:spcAft>
                <a:spcPts val="0"/>
              </a:spcAft>
              <a:buFont typeface="Wingdings 2"/>
              <a:buNone/>
              <a:defRPr/>
            </a:pPr>
            <a:r>
              <a:rPr lang="sl-SI" dirty="0">
                <a:solidFill>
                  <a:schemeClr val="accent1"/>
                </a:solidFill>
              </a:rPr>
              <a:t>PREISKAVE:</a:t>
            </a:r>
          </a:p>
          <a:p>
            <a:pPr marL="420624" indent="-384048" fontAlgn="auto">
              <a:spcAft>
                <a:spcPts val="0"/>
              </a:spcAft>
              <a:buFont typeface="Wingdings 2"/>
              <a:buChar char=""/>
              <a:defRPr/>
            </a:pPr>
            <a:r>
              <a:rPr lang="sl-SI" dirty="0"/>
              <a:t>Anamneza</a:t>
            </a:r>
          </a:p>
          <a:p>
            <a:pPr marL="420624" indent="-384048" fontAlgn="auto">
              <a:spcAft>
                <a:spcPts val="0"/>
              </a:spcAft>
              <a:buFont typeface="Wingdings 2"/>
              <a:buChar char=""/>
              <a:defRPr/>
            </a:pPr>
            <a:r>
              <a:rPr lang="sl-SI" dirty="0"/>
              <a:t>Fizikalne preiskave</a:t>
            </a:r>
          </a:p>
          <a:p>
            <a:pPr marL="420624" indent="-384048" fontAlgn="auto">
              <a:spcAft>
                <a:spcPts val="0"/>
              </a:spcAft>
              <a:buFont typeface="Wingdings 2"/>
              <a:buChar char=""/>
              <a:defRPr/>
            </a:pPr>
            <a:r>
              <a:rPr lang="sl-SI" dirty="0"/>
              <a:t>Preiskave blata</a:t>
            </a:r>
          </a:p>
          <a:p>
            <a:pPr marL="420624" indent="-384048" fontAlgn="auto">
              <a:spcAft>
                <a:spcPts val="0"/>
              </a:spcAft>
              <a:buFont typeface="Wingdings 2"/>
              <a:buChar char=""/>
              <a:defRPr/>
            </a:pPr>
            <a:r>
              <a:rPr lang="sl-SI" dirty="0"/>
              <a:t>Endoskopije</a:t>
            </a:r>
          </a:p>
          <a:p>
            <a:pPr marL="420624" indent="-384048" fontAlgn="auto">
              <a:spcAft>
                <a:spcPts val="0"/>
              </a:spcAft>
              <a:buFont typeface="Wingdings 2"/>
              <a:buChar char=""/>
              <a:defRPr/>
            </a:pPr>
            <a:r>
              <a:rPr lang="sl-SI" dirty="0"/>
              <a:t>Kontrastne rentgenske preiskave</a:t>
            </a:r>
            <a:endParaRPr lang="en-US" dirty="0"/>
          </a:p>
        </p:txBody>
      </p:sp>
    </p:spTree>
  </p:cSld>
  <p:clrMapOvr>
    <a:masterClrMapping/>
  </p:clrMapOvr>
  <p:transition>
    <p:split/>
    <p:sndAc>
      <p:stSnd>
        <p:snd r:embed="rId3" name="applause.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CA99-4D63-40DF-913E-AC7D76C85FD2}"/>
              </a:ext>
            </a:extLst>
          </p:cNvPr>
          <p:cNvSpPr>
            <a:spLocks noGrp="1"/>
          </p:cNvSpPr>
          <p:nvPr>
            <p:ph type="title"/>
          </p:nvPr>
        </p:nvSpPr>
        <p:spPr>
          <a:xfrm>
            <a:off x="457200" y="274638"/>
            <a:ext cx="7467600" cy="46037"/>
          </a:xfrm>
        </p:spPr>
        <p:txBody>
          <a:bodyPr>
            <a:normAutofit fontScale="90000"/>
          </a:bodyPr>
          <a:lstStyle/>
          <a:p>
            <a:pPr fontAlgn="auto">
              <a:spcAft>
                <a:spcPts val="0"/>
              </a:spcAft>
              <a:defRPr/>
            </a:pPr>
            <a:endParaRPr lang="en-US" dirty="0"/>
          </a:p>
        </p:txBody>
      </p:sp>
      <p:sp>
        <p:nvSpPr>
          <p:cNvPr id="13315" name="Content Placeholder 2">
            <a:extLst>
              <a:ext uri="{FF2B5EF4-FFF2-40B4-BE49-F238E27FC236}">
                <a16:creationId xmlns:a16="http://schemas.microsoft.com/office/drawing/2014/main" id="{3943D93D-E66A-4D96-83C1-28D1AF977F40}"/>
              </a:ext>
            </a:extLst>
          </p:cNvPr>
          <p:cNvSpPr>
            <a:spLocks noGrp="1"/>
          </p:cNvSpPr>
          <p:nvPr>
            <p:ph idx="1"/>
          </p:nvPr>
        </p:nvSpPr>
        <p:spPr>
          <a:xfrm>
            <a:off x="457200" y="285750"/>
            <a:ext cx="8115300" cy="6215063"/>
          </a:xfrm>
        </p:spPr>
        <p:txBody>
          <a:bodyPr/>
          <a:lstStyle/>
          <a:p>
            <a:pPr>
              <a:buFont typeface="Wingdings 2" panose="05020102010507070707" pitchFamily="18" charset="2"/>
              <a:buNone/>
            </a:pPr>
            <a:r>
              <a:rPr lang="sl-SI" altLang="sl-SI">
                <a:solidFill>
                  <a:schemeClr val="accent1"/>
                </a:solidFill>
              </a:rPr>
              <a:t>Divertikli </a:t>
            </a:r>
            <a:r>
              <a:rPr lang="sl-SI" altLang="sl-SI"/>
              <a:t> so kile sluznice, skozi šibka mesta </a:t>
            </a:r>
          </a:p>
          <a:p>
            <a:pPr>
              <a:buFont typeface="Wingdings 2" panose="05020102010507070707" pitchFamily="18" charset="2"/>
              <a:buNone/>
            </a:pPr>
            <a:r>
              <a:rPr lang="sl-SI" altLang="sl-SI"/>
              <a:t>mišične plasti črevesne stene.Vnetje </a:t>
            </a:r>
          </a:p>
          <a:p>
            <a:pPr>
              <a:buFont typeface="Wingdings 2" panose="05020102010507070707" pitchFamily="18" charset="2"/>
              <a:buNone/>
            </a:pPr>
            <a:r>
              <a:rPr lang="sl-SI" altLang="sl-SI"/>
              <a:t>sluzničnih vrečk imenujemo divertikulitis.10% </a:t>
            </a:r>
          </a:p>
          <a:p>
            <a:pPr>
              <a:buFont typeface="Wingdings 2" panose="05020102010507070707" pitchFamily="18" charset="2"/>
              <a:buNone/>
            </a:pPr>
            <a:r>
              <a:rPr lang="sl-SI" altLang="sl-SI"/>
              <a:t>prebivalcev ima divertikle,pojavljati se začnejo </a:t>
            </a:r>
          </a:p>
          <a:p>
            <a:pPr>
              <a:buFont typeface="Wingdings 2" panose="05020102010507070707" pitchFamily="18" charset="2"/>
              <a:buNone/>
            </a:pPr>
            <a:r>
              <a:rPr lang="sl-SI" altLang="sl-SI"/>
              <a:t>po 35 letu. Najpogostejši so v sigmoidnem </a:t>
            </a:r>
          </a:p>
          <a:p>
            <a:pPr>
              <a:buFont typeface="Wingdings 2" panose="05020102010507070707" pitchFamily="18" charset="2"/>
              <a:buNone/>
            </a:pPr>
            <a:r>
              <a:rPr lang="sl-SI" altLang="sl-SI"/>
              <a:t>delu črevesa.Vzroki nastanka niso znani. </a:t>
            </a:r>
          </a:p>
          <a:p>
            <a:pPr>
              <a:buFont typeface="Wingdings 2" panose="05020102010507070707" pitchFamily="18" charset="2"/>
              <a:buNone/>
            </a:pPr>
            <a:r>
              <a:rPr lang="sl-SI" altLang="sl-SI">
                <a:solidFill>
                  <a:schemeClr val="accent1"/>
                </a:solidFill>
              </a:rPr>
              <a:t>Znaki</a:t>
            </a:r>
            <a:r>
              <a:rPr lang="sl-SI" altLang="sl-SI"/>
              <a:t>: najpogosteje jih ni, ali pa so, </a:t>
            </a:r>
          </a:p>
          <a:p>
            <a:r>
              <a:rPr lang="sl-SI" altLang="sl-SI"/>
              <a:t>Povečana količina plinov</a:t>
            </a:r>
          </a:p>
          <a:p>
            <a:r>
              <a:rPr lang="sl-SI" altLang="sl-SI"/>
              <a:t>Menjavanje drisk in zaprtja</a:t>
            </a:r>
          </a:p>
          <a:p>
            <a:r>
              <a:rPr lang="sl-SI" altLang="sl-SI"/>
              <a:t>Blaga bolečina v levem spodnjem delu trebuha</a:t>
            </a:r>
            <a:endParaRPr lang="en-US" altLang="sl-SI"/>
          </a:p>
        </p:txBody>
      </p:sp>
    </p:spTree>
  </p:cSld>
  <p:clrMapOvr>
    <a:masterClrMapping/>
  </p:clrMapOvr>
  <p:transition>
    <p:split/>
    <p:sndAc>
      <p:stSnd>
        <p:snd r:embed="rId3" name="applause.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696D-6762-42DE-934D-6F99E1840F48}"/>
              </a:ext>
            </a:extLst>
          </p:cNvPr>
          <p:cNvSpPr>
            <a:spLocks noGrp="1"/>
          </p:cNvSpPr>
          <p:nvPr>
            <p:ph type="title"/>
          </p:nvPr>
        </p:nvSpPr>
        <p:spPr>
          <a:xfrm>
            <a:off x="457200" y="0"/>
            <a:ext cx="7467600" cy="1214438"/>
          </a:xfrm>
        </p:spPr>
        <p:txBody>
          <a:bodyPr>
            <a:normAutofit fontScale="90000"/>
          </a:bodyPr>
          <a:lstStyle/>
          <a:p>
            <a:pPr fontAlgn="auto">
              <a:spcAft>
                <a:spcPts val="0"/>
              </a:spcAft>
              <a:defRPr/>
            </a:pPr>
            <a:r>
              <a:rPr lang="sl-SI" dirty="0">
                <a:solidFill>
                  <a:schemeClr val="accent1"/>
                </a:solidFill>
              </a:rPr>
              <a:t>DIVERTIKLI</a:t>
            </a:r>
            <a:r>
              <a:rPr lang="sl-SI" dirty="0">
                <a:solidFill>
                  <a:srgbClr val="FFC000"/>
                </a:solidFill>
              </a:rPr>
              <a:t> </a:t>
            </a:r>
            <a:r>
              <a:rPr lang="sl-SI" dirty="0">
                <a:solidFill>
                  <a:schemeClr val="accent1"/>
                </a:solidFill>
              </a:rPr>
              <a:t>DEBELEGA ČREVESA</a:t>
            </a:r>
            <a:endParaRPr lang="en-US" dirty="0"/>
          </a:p>
        </p:txBody>
      </p:sp>
      <p:pic>
        <p:nvPicPr>
          <p:cNvPr id="14339" name="Picture 2">
            <a:extLst>
              <a:ext uri="{FF2B5EF4-FFF2-40B4-BE49-F238E27FC236}">
                <a16:creationId xmlns:a16="http://schemas.microsoft.com/office/drawing/2014/main" id="{1668FE9E-34E7-4ACF-B7EB-AB80DFF1CE1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85750" y="1071563"/>
            <a:ext cx="4851400" cy="5541962"/>
          </a:xfrm>
        </p:spPr>
      </p:pic>
      <p:sp>
        <p:nvSpPr>
          <p:cNvPr id="7" name="Rectangle 6">
            <a:extLst>
              <a:ext uri="{FF2B5EF4-FFF2-40B4-BE49-F238E27FC236}">
                <a16:creationId xmlns:a16="http://schemas.microsoft.com/office/drawing/2014/main" id="{8B47CF1C-0158-4EAC-9E3B-7A07B882F1E3}"/>
              </a:ext>
            </a:extLst>
          </p:cNvPr>
          <p:cNvSpPr/>
          <p:nvPr/>
        </p:nvSpPr>
        <p:spPr>
          <a:xfrm>
            <a:off x="6072188" y="3786188"/>
            <a:ext cx="2786062" cy="20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sz="3200" dirty="0">
                <a:solidFill>
                  <a:schemeClr val="bg1"/>
                </a:solidFill>
              </a:rPr>
              <a:t>SIGMOIDNI DEL ČREVESA</a:t>
            </a:r>
            <a:endParaRPr lang="en-US" sz="3200" dirty="0">
              <a:solidFill>
                <a:schemeClr val="bg1"/>
              </a:solidFill>
            </a:endParaRPr>
          </a:p>
        </p:txBody>
      </p:sp>
      <p:sp>
        <p:nvSpPr>
          <p:cNvPr id="8" name="Left Arrow 7">
            <a:extLst>
              <a:ext uri="{FF2B5EF4-FFF2-40B4-BE49-F238E27FC236}">
                <a16:creationId xmlns:a16="http://schemas.microsoft.com/office/drawing/2014/main" id="{E8ED2BA8-924A-4BB3-9C96-6B7CACEACBB9}"/>
              </a:ext>
            </a:extLst>
          </p:cNvPr>
          <p:cNvSpPr/>
          <p:nvPr/>
        </p:nvSpPr>
        <p:spPr>
          <a:xfrm>
            <a:off x="5000625" y="4429125"/>
            <a:ext cx="928688" cy="7143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split/>
    <p:sndAc>
      <p:stSnd>
        <p:snd r:embed="rId3" name="applause.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2845009A-795D-4CB5-A6EA-91232A244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500063"/>
            <a:ext cx="7591425"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sndAc>
      <p:stSnd>
        <p:snd r:embed="rId3" name="applause.wav"/>
      </p:stSnd>
    </p:sndAc>
  </p:transition>
</p:sld>
</file>

<file path=ppt/theme/theme1.xml><?xml version="1.0" encoding="utf-8"?>
<a:theme xmlns:a="http://schemas.openxmlformats.org/drawingml/2006/main" name="Tech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0</TotalTime>
  <Words>940</Words>
  <Application>Microsoft Office PowerPoint</Application>
  <PresentationFormat>On-screen Show (4:3)</PresentationFormat>
  <Paragraphs>243</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Franklin Gothic Book</vt:lpstr>
      <vt:lpstr>Wingdings 2</vt:lpstr>
      <vt:lpstr>Technic</vt:lpstr>
      <vt:lpstr>Debelo črevo</vt:lpstr>
      <vt:lpstr>ANATOMIJA IN FIZIOLOGIJA </vt:lpstr>
      <vt:lpstr>PowerPoint Presentation</vt:lpstr>
      <vt:lpstr>PowerPoint Presentation</vt:lpstr>
      <vt:lpstr>PowerPoint Presentation</vt:lpstr>
      <vt:lpstr>PowerPoint Presentation</vt:lpstr>
      <vt:lpstr>PowerPoint Presentation</vt:lpstr>
      <vt:lpstr>DIVERTIKLI DEBELEGA ČREVESA</vt:lpstr>
      <vt:lpstr>PowerPoint Presentation</vt:lpstr>
      <vt:lpstr>PowerPoint Presentation</vt:lpstr>
      <vt:lpstr>PowerPoint Presentation</vt:lpstr>
      <vt:lpstr>PowerPoint Presentation</vt:lpstr>
      <vt:lpstr>DIVERTIKLI DEBELEGA ČREVESA</vt:lpstr>
      <vt:lpstr>PowerPoint Presentation</vt:lpstr>
      <vt:lpstr>PowerPoint Presentation</vt:lpstr>
      <vt:lpstr>ULCEROZNI KOLITIS</vt:lpstr>
      <vt:lpstr>PowerPoint Presentation</vt:lpstr>
      <vt:lpstr>PowerPoint Presentation</vt:lpstr>
      <vt:lpstr>PowerPoint Presentation</vt:lpstr>
      <vt:lpstr>PowerPoint Presentation</vt:lpstr>
      <vt:lpstr>PowerPoint Presentation</vt:lpstr>
      <vt:lpstr>PowerPoint Presentation</vt:lpstr>
      <vt:lpstr>DOMAČA NALOGA:</vt:lpstr>
      <vt:lpstr>           </vt:lpstr>
      <vt:lpstr>NOVOTVORBE DEBELEGA ČREVESA</vt:lpstr>
      <vt:lpstr>PowerPoint Presentation</vt:lpstr>
      <vt:lpstr>PowerPoint Presentation</vt:lpstr>
      <vt:lpstr>PowerPoint Presentation</vt:lpstr>
      <vt:lpstr>PowerPoint Presentation</vt:lpstr>
      <vt:lpstr>RAK KOLONA</vt:lpstr>
      <vt:lpstr>HEMOROIDNA BOLEZEN</vt:lpstr>
      <vt:lpstr>PowerPoint Presentation</vt:lpstr>
      <vt:lpstr>PowerPoint Presentation</vt:lpstr>
      <vt:lpstr>PowerPoint Presentation</vt:lpstr>
      <vt:lpstr>PowerPoint Presentation</vt:lpstr>
      <vt:lpstr>ANALNA  RAZPOKA- FISURA</vt:lpstr>
      <vt:lpstr>APENDICITIS- VNETJE SLEPIČA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2019-05-30T09:17:03Z</dcterms:created>
  <dcterms:modified xsi:type="dcterms:W3CDTF">2019-05-30T09:17:03Z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