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3"/>
  </p:sldMasterIdLst>
  <p:sldIdLst>
    <p:sldId id="256" r:id="rId4"/>
    <p:sldId id="257" r:id="rId5"/>
    <p:sldId id="266" r:id="rId6"/>
    <p:sldId id="267" r:id="rId7"/>
    <p:sldId id="258" r:id="rId8"/>
    <p:sldId id="259" r:id="rId9"/>
    <p:sldId id="260" r:id="rId10"/>
    <p:sldId id="261" r:id="rId11"/>
    <p:sldId id="262" r:id="rId12"/>
    <p:sldId id="268" r:id="rId13"/>
    <p:sldId id="263" r:id="rId14"/>
    <p:sldId id="264" r:id="rId15"/>
    <p:sldId id="265" r:id="rId16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12">
            <a:extLst>
              <a:ext uri="{FF2B5EF4-FFF2-40B4-BE49-F238E27FC236}">
                <a16:creationId xmlns:a16="http://schemas.microsoft.com/office/drawing/2014/main" id="{3A42EA56-5878-4ADC-92E1-5071213344BE}"/>
              </a:ext>
            </a:extLst>
          </p:cNvPr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ttangolo 14">
            <a:extLst>
              <a:ext uri="{FF2B5EF4-FFF2-40B4-BE49-F238E27FC236}">
                <a16:creationId xmlns:a16="http://schemas.microsoft.com/office/drawing/2014/main" id="{D06B63C5-2D08-42C9-99B4-8CDB7DCD1A8B}"/>
              </a:ext>
            </a:extLst>
          </p:cNvPr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ttangolo 16">
            <a:extLst>
              <a:ext uri="{FF2B5EF4-FFF2-40B4-BE49-F238E27FC236}">
                <a16:creationId xmlns:a16="http://schemas.microsoft.com/office/drawing/2014/main" id="{2EC89BE9-CC8A-4B9A-9AF3-C1D8F519DAB9}"/>
              </a:ext>
            </a:extLst>
          </p:cNvPr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ttangolo 17">
            <a:extLst>
              <a:ext uri="{FF2B5EF4-FFF2-40B4-BE49-F238E27FC236}">
                <a16:creationId xmlns:a16="http://schemas.microsoft.com/office/drawing/2014/main" id="{DA58DAAC-AB69-4696-B622-86983789FAB3}"/>
              </a:ext>
            </a:extLst>
          </p:cNvPr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Connettore 1 18">
            <a:extLst>
              <a:ext uri="{FF2B5EF4-FFF2-40B4-BE49-F238E27FC236}">
                <a16:creationId xmlns:a16="http://schemas.microsoft.com/office/drawing/2014/main" id="{399D902D-CBAF-4E8D-9C85-07752507E72F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Connettore 1 19">
            <a:extLst>
              <a:ext uri="{FF2B5EF4-FFF2-40B4-BE49-F238E27FC236}">
                <a16:creationId xmlns:a16="http://schemas.microsoft.com/office/drawing/2014/main" id="{F00D4D7A-FEA9-4B38-8046-51E30873D3DB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Connettore 1 20">
            <a:extLst>
              <a:ext uri="{FF2B5EF4-FFF2-40B4-BE49-F238E27FC236}">
                <a16:creationId xmlns:a16="http://schemas.microsoft.com/office/drawing/2014/main" id="{B2604750-8B5F-4301-A7FA-20F62DBAFA68}"/>
              </a:ext>
            </a:extLst>
          </p:cNvPr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3" name="Connettore 1 23">
            <a:extLst>
              <a:ext uri="{FF2B5EF4-FFF2-40B4-BE49-F238E27FC236}">
                <a16:creationId xmlns:a16="http://schemas.microsoft.com/office/drawing/2014/main" id="{5842B718-C9F2-4D01-ABDA-F93F36DCD39B}"/>
              </a:ext>
            </a:extLst>
          </p:cNvPr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4" name="Connettore 1 24">
            <a:extLst>
              <a:ext uri="{FF2B5EF4-FFF2-40B4-BE49-F238E27FC236}">
                <a16:creationId xmlns:a16="http://schemas.microsoft.com/office/drawing/2014/main" id="{CCBA4574-03E2-4C40-B0F6-132C4A41BE9B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5" name="Connettore 1 25">
            <a:extLst>
              <a:ext uri="{FF2B5EF4-FFF2-40B4-BE49-F238E27FC236}">
                <a16:creationId xmlns:a16="http://schemas.microsoft.com/office/drawing/2014/main" id="{2FDF8A7C-A58D-4D78-B040-65C283C1E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6" name="Rettangolo 26">
            <a:extLst>
              <a:ext uri="{FF2B5EF4-FFF2-40B4-BE49-F238E27FC236}">
                <a16:creationId xmlns:a16="http://schemas.microsoft.com/office/drawing/2014/main" id="{5ED0C7F2-3DDE-4E4A-A2B2-3CCEB44F832A}"/>
              </a:ext>
            </a:extLst>
          </p:cNvPr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e 27">
            <a:extLst>
              <a:ext uri="{FF2B5EF4-FFF2-40B4-BE49-F238E27FC236}">
                <a16:creationId xmlns:a16="http://schemas.microsoft.com/office/drawing/2014/main" id="{6D721D36-DDE9-4EEF-9473-AD78ECBFCE6C}"/>
              </a:ext>
            </a:extLst>
          </p:cNvPr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e 28">
            <a:extLst>
              <a:ext uri="{FF2B5EF4-FFF2-40B4-BE49-F238E27FC236}">
                <a16:creationId xmlns:a16="http://schemas.microsoft.com/office/drawing/2014/main" id="{E2F95739-FA34-4FBD-AE28-FD847EF9209C}"/>
              </a:ext>
            </a:extLst>
          </p:cNvPr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Ovale 29">
            <a:extLst>
              <a:ext uri="{FF2B5EF4-FFF2-40B4-BE49-F238E27FC236}">
                <a16:creationId xmlns:a16="http://schemas.microsoft.com/office/drawing/2014/main" id="{6692F55F-F4DF-411F-A5C0-565845C3F019}"/>
              </a:ext>
            </a:extLst>
          </p:cNvPr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Ovale 30">
            <a:extLst>
              <a:ext uri="{FF2B5EF4-FFF2-40B4-BE49-F238E27FC236}">
                <a16:creationId xmlns:a16="http://schemas.microsoft.com/office/drawing/2014/main" id="{33C0EA4B-4A57-41FE-8720-12AB3C306B1B}"/>
              </a:ext>
            </a:extLst>
          </p:cNvPr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Ovale 31">
            <a:extLst>
              <a:ext uri="{FF2B5EF4-FFF2-40B4-BE49-F238E27FC236}">
                <a16:creationId xmlns:a16="http://schemas.microsoft.com/office/drawing/2014/main" id="{61B5D20D-83C4-4F5D-93AE-240452A46042}"/>
              </a:ext>
            </a:extLst>
          </p:cNvPr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22" name="Segnaposto data 27">
            <a:extLst>
              <a:ext uri="{FF2B5EF4-FFF2-40B4-BE49-F238E27FC236}">
                <a16:creationId xmlns:a16="http://schemas.microsoft.com/office/drawing/2014/main" id="{B2F33627-EA1F-4B12-B952-4093935A1024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3" name="Segnaposto piè di pagina 16">
            <a:extLst>
              <a:ext uri="{FF2B5EF4-FFF2-40B4-BE49-F238E27FC236}">
                <a16:creationId xmlns:a16="http://schemas.microsoft.com/office/drawing/2014/main" id="{FFC7B89D-1FBE-41EA-A51A-6DFA02922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4" name="Segnaposto numero diapositiva 28">
            <a:extLst>
              <a:ext uri="{FF2B5EF4-FFF2-40B4-BE49-F238E27FC236}">
                <a16:creationId xmlns:a16="http://schemas.microsoft.com/office/drawing/2014/main" id="{E6AA465E-16B0-49F5-A054-E96A228A9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B20FE462-7B04-4934-A7DD-DDEAB2F449D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834183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13">
            <a:extLst>
              <a:ext uri="{FF2B5EF4-FFF2-40B4-BE49-F238E27FC236}">
                <a16:creationId xmlns:a16="http://schemas.microsoft.com/office/drawing/2014/main" id="{B0224B0B-8AD3-413C-A7BC-20D03B143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egnaposto piè di pagina 2">
            <a:extLst>
              <a:ext uri="{FF2B5EF4-FFF2-40B4-BE49-F238E27FC236}">
                <a16:creationId xmlns:a16="http://schemas.microsoft.com/office/drawing/2014/main" id="{C1C96F4E-F0B5-45E3-90DF-67BE1C6ED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egnaposto numero diapositiva 22">
            <a:extLst>
              <a:ext uri="{FF2B5EF4-FFF2-40B4-BE49-F238E27FC236}">
                <a16:creationId xmlns:a16="http://schemas.microsoft.com/office/drawing/2014/main" id="{6EA197A6-D9E0-469D-99B2-8A79B55F3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41C5DA-F5C5-4CBF-9C08-E7F121DA602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81416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13">
            <a:extLst>
              <a:ext uri="{FF2B5EF4-FFF2-40B4-BE49-F238E27FC236}">
                <a16:creationId xmlns:a16="http://schemas.microsoft.com/office/drawing/2014/main" id="{55CB65D0-2350-4217-B959-C4C0A92CC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egnaposto piè di pagina 2">
            <a:extLst>
              <a:ext uri="{FF2B5EF4-FFF2-40B4-BE49-F238E27FC236}">
                <a16:creationId xmlns:a16="http://schemas.microsoft.com/office/drawing/2014/main" id="{64887293-1FBB-4E57-AF89-52530867D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egnaposto numero diapositiva 22">
            <a:extLst>
              <a:ext uri="{FF2B5EF4-FFF2-40B4-BE49-F238E27FC236}">
                <a16:creationId xmlns:a16="http://schemas.microsoft.com/office/drawing/2014/main" id="{4B706418-FCB7-4F90-8479-CD930B3CC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F328E7-EB12-4C0B-8603-1D2D16F283C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71856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6">
            <a:extLst>
              <a:ext uri="{FF2B5EF4-FFF2-40B4-BE49-F238E27FC236}">
                <a16:creationId xmlns:a16="http://schemas.microsoft.com/office/drawing/2014/main" id="{ACE015C6-5D94-4E5C-BF16-E9A64639A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egnaposto numero diapositiva 8">
            <a:extLst>
              <a:ext uri="{FF2B5EF4-FFF2-40B4-BE49-F238E27FC236}">
                <a16:creationId xmlns:a16="http://schemas.microsoft.com/office/drawing/2014/main" id="{C0860C72-605A-4E4C-A5D6-723A7BF1367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8AC3EAF-CDC1-40DA-8403-F655A76F9CD1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6" name="Segnaposto piè di pagina 9">
            <a:extLst>
              <a:ext uri="{FF2B5EF4-FFF2-40B4-BE49-F238E27FC236}">
                <a16:creationId xmlns:a16="http://schemas.microsoft.com/office/drawing/2014/main" id="{535D0EA1-56F3-47E1-BB1A-16C717B058F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70384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12">
            <a:extLst>
              <a:ext uri="{FF2B5EF4-FFF2-40B4-BE49-F238E27FC236}">
                <a16:creationId xmlns:a16="http://schemas.microsoft.com/office/drawing/2014/main" id="{FD763223-D4F3-4DBE-BC82-49276AA66C15}"/>
              </a:ext>
            </a:extLst>
          </p:cNvPr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ttangolo 14">
            <a:extLst>
              <a:ext uri="{FF2B5EF4-FFF2-40B4-BE49-F238E27FC236}">
                <a16:creationId xmlns:a16="http://schemas.microsoft.com/office/drawing/2014/main" id="{AA7400B6-B69C-46A8-B0B0-484680A1F5A1}"/>
              </a:ext>
            </a:extLst>
          </p:cNvPr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ttangolo 16">
            <a:extLst>
              <a:ext uri="{FF2B5EF4-FFF2-40B4-BE49-F238E27FC236}">
                <a16:creationId xmlns:a16="http://schemas.microsoft.com/office/drawing/2014/main" id="{14F496FA-BCFB-4938-A4E8-DCDCEE2096BC}"/>
              </a:ext>
            </a:extLst>
          </p:cNvPr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ttangolo 17">
            <a:extLst>
              <a:ext uri="{FF2B5EF4-FFF2-40B4-BE49-F238E27FC236}">
                <a16:creationId xmlns:a16="http://schemas.microsoft.com/office/drawing/2014/main" id="{F1B28592-973A-4B3A-A0AA-831FDB3380C7}"/>
              </a:ext>
            </a:extLst>
          </p:cNvPr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Connettore 1 18">
            <a:extLst>
              <a:ext uri="{FF2B5EF4-FFF2-40B4-BE49-F238E27FC236}">
                <a16:creationId xmlns:a16="http://schemas.microsoft.com/office/drawing/2014/main" id="{D04BBC58-5CD2-461B-8157-DEBCD7AAA6C7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Connettore 1 19">
            <a:extLst>
              <a:ext uri="{FF2B5EF4-FFF2-40B4-BE49-F238E27FC236}">
                <a16:creationId xmlns:a16="http://schemas.microsoft.com/office/drawing/2014/main" id="{B2F5A975-ACF7-4C5E-AB76-34637296ADE2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" name="Connettore 1 20">
            <a:extLst>
              <a:ext uri="{FF2B5EF4-FFF2-40B4-BE49-F238E27FC236}">
                <a16:creationId xmlns:a16="http://schemas.microsoft.com/office/drawing/2014/main" id="{8F989A9C-3401-46B4-9136-53232BE06462}"/>
              </a:ext>
            </a:extLst>
          </p:cNvPr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Connettore 1 23">
            <a:extLst>
              <a:ext uri="{FF2B5EF4-FFF2-40B4-BE49-F238E27FC236}">
                <a16:creationId xmlns:a16="http://schemas.microsoft.com/office/drawing/2014/main" id="{393EDAA1-3EA8-4650-95FC-B5ECA820B0EE}"/>
              </a:ext>
            </a:extLst>
          </p:cNvPr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Connettore 1 24">
            <a:extLst>
              <a:ext uri="{FF2B5EF4-FFF2-40B4-BE49-F238E27FC236}">
                <a16:creationId xmlns:a16="http://schemas.microsoft.com/office/drawing/2014/main" id="{E4B5243F-39C8-4A66-9F69-824BEEEADED7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3" name="Rettangolo 25">
            <a:extLst>
              <a:ext uri="{FF2B5EF4-FFF2-40B4-BE49-F238E27FC236}">
                <a16:creationId xmlns:a16="http://schemas.microsoft.com/office/drawing/2014/main" id="{CAE53187-C1D6-474E-869D-C8FEE639656C}"/>
              </a:ext>
            </a:extLst>
          </p:cNvPr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Ovale 26">
            <a:extLst>
              <a:ext uri="{FF2B5EF4-FFF2-40B4-BE49-F238E27FC236}">
                <a16:creationId xmlns:a16="http://schemas.microsoft.com/office/drawing/2014/main" id="{18B3CDDC-5B51-4CD4-878C-49362799D49B}"/>
              </a:ext>
            </a:extLst>
          </p:cNvPr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Ovale 27">
            <a:extLst>
              <a:ext uri="{FF2B5EF4-FFF2-40B4-BE49-F238E27FC236}">
                <a16:creationId xmlns:a16="http://schemas.microsoft.com/office/drawing/2014/main" id="{BE673185-F25C-49E9-A856-89556B4E34FE}"/>
              </a:ext>
            </a:extLst>
          </p:cNvPr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Ovale 28">
            <a:extLst>
              <a:ext uri="{FF2B5EF4-FFF2-40B4-BE49-F238E27FC236}">
                <a16:creationId xmlns:a16="http://schemas.microsoft.com/office/drawing/2014/main" id="{3CE90EA0-C408-4198-9B21-2DFFCC0B1127}"/>
              </a:ext>
            </a:extLst>
          </p:cNvPr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e 29">
            <a:extLst>
              <a:ext uri="{FF2B5EF4-FFF2-40B4-BE49-F238E27FC236}">
                <a16:creationId xmlns:a16="http://schemas.microsoft.com/office/drawing/2014/main" id="{7F782E75-E821-4655-9F0A-8FCB140FFC76}"/>
              </a:ext>
            </a:extLst>
          </p:cNvPr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e 30">
            <a:extLst>
              <a:ext uri="{FF2B5EF4-FFF2-40B4-BE49-F238E27FC236}">
                <a16:creationId xmlns:a16="http://schemas.microsoft.com/office/drawing/2014/main" id="{5AA64E29-59A0-4A97-B9C7-E61C03508CCF}"/>
              </a:ext>
            </a:extLst>
          </p:cNvPr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Connettore 1 31">
            <a:extLst>
              <a:ext uri="{FF2B5EF4-FFF2-40B4-BE49-F238E27FC236}">
                <a16:creationId xmlns:a16="http://schemas.microsoft.com/office/drawing/2014/main" id="{8EF7088D-C80A-46E1-AE4C-73A51B223D54}"/>
              </a:ext>
            </a:extLst>
          </p:cNvPr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20" name="Segnaposto data 3">
            <a:extLst>
              <a:ext uri="{FF2B5EF4-FFF2-40B4-BE49-F238E27FC236}">
                <a16:creationId xmlns:a16="http://schemas.microsoft.com/office/drawing/2014/main" id="{11E9BD10-CE66-4E45-8899-87AE7BA0C10A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1" name="Segnaposto piè di pagina 4">
            <a:extLst>
              <a:ext uri="{FF2B5EF4-FFF2-40B4-BE49-F238E27FC236}">
                <a16:creationId xmlns:a16="http://schemas.microsoft.com/office/drawing/2014/main" id="{2E8E0B6C-2077-44E5-9D8C-B7D676F44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2" name="Segnaposto numero diapositiva 5">
            <a:extLst>
              <a:ext uri="{FF2B5EF4-FFF2-40B4-BE49-F238E27FC236}">
                <a16:creationId xmlns:a16="http://schemas.microsoft.com/office/drawing/2014/main" id="{DB746418-29B9-4902-825F-80692A08F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D86C662C-E380-4E9F-B26C-83720953B9B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496995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data 13">
            <a:extLst>
              <a:ext uri="{FF2B5EF4-FFF2-40B4-BE49-F238E27FC236}">
                <a16:creationId xmlns:a16="http://schemas.microsoft.com/office/drawing/2014/main" id="{F4DC6962-1425-4A41-9143-43E9024FA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egnaposto piè di pagina 2">
            <a:extLst>
              <a:ext uri="{FF2B5EF4-FFF2-40B4-BE49-F238E27FC236}">
                <a16:creationId xmlns:a16="http://schemas.microsoft.com/office/drawing/2014/main" id="{063FE3B5-473E-4276-ADA2-8C31AE9AD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egnaposto numero diapositiva 22">
            <a:extLst>
              <a:ext uri="{FF2B5EF4-FFF2-40B4-BE49-F238E27FC236}">
                <a16:creationId xmlns:a16="http://schemas.microsoft.com/office/drawing/2014/main" id="{EDF01034-AFB0-485B-A02E-7AA81C96E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582586-FBED-4EA1-A040-8F916560FA3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08477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7" name="Segnaposto data 13">
            <a:extLst>
              <a:ext uri="{FF2B5EF4-FFF2-40B4-BE49-F238E27FC236}">
                <a16:creationId xmlns:a16="http://schemas.microsoft.com/office/drawing/2014/main" id="{E7E86441-EF51-4386-940A-605EAD9FA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Segnaposto piè di pagina 2">
            <a:extLst>
              <a:ext uri="{FF2B5EF4-FFF2-40B4-BE49-F238E27FC236}">
                <a16:creationId xmlns:a16="http://schemas.microsoft.com/office/drawing/2014/main" id="{E8BE8A83-CEE9-48B6-91DA-08C4F27CC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egnaposto numero diapositiva 22">
            <a:extLst>
              <a:ext uri="{FF2B5EF4-FFF2-40B4-BE49-F238E27FC236}">
                <a16:creationId xmlns:a16="http://schemas.microsoft.com/office/drawing/2014/main" id="{6F3A6DB6-918E-4C82-BBB1-DB940F590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E6C3A2-58AD-4BFD-81FB-BB9A782E253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1981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data 5">
            <a:extLst>
              <a:ext uri="{FF2B5EF4-FFF2-40B4-BE49-F238E27FC236}">
                <a16:creationId xmlns:a16="http://schemas.microsoft.com/office/drawing/2014/main" id="{7BECBF45-E911-4DBF-B2E9-FD63B3304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egnaposto numero diapositiva 6">
            <a:extLst>
              <a:ext uri="{FF2B5EF4-FFF2-40B4-BE49-F238E27FC236}">
                <a16:creationId xmlns:a16="http://schemas.microsoft.com/office/drawing/2014/main" id="{BB8291DA-CE60-4DAB-9579-E1EFB772E3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8398FAC-6EE5-4EE4-8C3A-BCABD77FE059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5" name="Segnaposto piè di pagina 7">
            <a:extLst>
              <a:ext uri="{FF2B5EF4-FFF2-40B4-BE49-F238E27FC236}">
                <a16:creationId xmlns:a16="http://schemas.microsoft.com/office/drawing/2014/main" id="{C00BF7F9-131A-4B9D-A569-60569C17AFB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39505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3">
            <a:extLst>
              <a:ext uri="{FF2B5EF4-FFF2-40B4-BE49-F238E27FC236}">
                <a16:creationId xmlns:a16="http://schemas.microsoft.com/office/drawing/2014/main" id="{EDE770B6-9D85-4DF7-AD52-F85414DB2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A10F232-4BDC-49EE-9A67-B62A2AFAA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egnaposto numero diapositiva 22">
            <a:extLst>
              <a:ext uri="{FF2B5EF4-FFF2-40B4-BE49-F238E27FC236}">
                <a16:creationId xmlns:a16="http://schemas.microsoft.com/office/drawing/2014/main" id="{4AD3864A-759D-4107-9621-037206575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39F911-1CFC-45F9-9891-95412E7B178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4087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nettore 1 12">
            <a:extLst>
              <a:ext uri="{FF2B5EF4-FFF2-40B4-BE49-F238E27FC236}">
                <a16:creationId xmlns:a16="http://schemas.microsoft.com/office/drawing/2014/main" id="{13A7E343-F35D-482E-BCA3-DE6585DFF8E8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6" name="Connettore 1 14">
            <a:extLst>
              <a:ext uri="{FF2B5EF4-FFF2-40B4-BE49-F238E27FC236}">
                <a16:creationId xmlns:a16="http://schemas.microsoft.com/office/drawing/2014/main" id="{B2A69557-7A74-4137-A755-7235A4CD3FED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7" name="Connettore 1 16">
            <a:extLst>
              <a:ext uri="{FF2B5EF4-FFF2-40B4-BE49-F238E27FC236}">
                <a16:creationId xmlns:a16="http://schemas.microsoft.com/office/drawing/2014/main" id="{A669D09F-333E-41BA-96F6-14FC020044E8}"/>
              </a:ext>
            </a:extLst>
          </p:cNvPr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8" name="Connettore 1 17">
            <a:extLst>
              <a:ext uri="{FF2B5EF4-FFF2-40B4-BE49-F238E27FC236}">
                <a16:creationId xmlns:a16="http://schemas.microsoft.com/office/drawing/2014/main" id="{2978CAB3-17FC-4CFA-B1A3-30D17B3693B7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Rettangolo 18">
            <a:extLst>
              <a:ext uri="{FF2B5EF4-FFF2-40B4-BE49-F238E27FC236}">
                <a16:creationId xmlns:a16="http://schemas.microsoft.com/office/drawing/2014/main" id="{BCBD9A55-E5BB-4E94-814D-5398CD1C25EB}"/>
              </a:ext>
            </a:extLst>
          </p:cNvPr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Connettore 1 19">
            <a:extLst>
              <a:ext uri="{FF2B5EF4-FFF2-40B4-BE49-F238E27FC236}">
                <a16:creationId xmlns:a16="http://schemas.microsoft.com/office/drawing/2014/main" id="{8A78112B-A7B1-4037-81BE-C345FDFBD40A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Ovale 20">
            <a:extLst>
              <a:ext uri="{FF2B5EF4-FFF2-40B4-BE49-F238E27FC236}">
                <a16:creationId xmlns:a16="http://schemas.microsoft.com/office/drawing/2014/main" id="{3D7BC9BD-A174-4268-BC2F-A5E0DEFE4E00}"/>
              </a:ext>
            </a:extLst>
          </p:cNvPr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12" name="Segnaposto data 20">
            <a:extLst>
              <a:ext uri="{FF2B5EF4-FFF2-40B4-BE49-F238E27FC236}">
                <a16:creationId xmlns:a16="http://schemas.microsoft.com/office/drawing/2014/main" id="{752FA809-C35D-443D-8EB0-365FC2EE0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3" name="Segnaposto numero diapositiva 21">
            <a:extLst>
              <a:ext uri="{FF2B5EF4-FFF2-40B4-BE49-F238E27FC236}">
                <a16:creationId xmlns:a16="http://schemas.microsoft.com/office/drawing/2014/main" id="{CA41AD80-C256-4465-9C28-62E7302701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B6CC5F8-99B7-4D49-880F-E46D21D6CD4E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14" name="Segnaposto piè di pagina 22">
            <a:extLst>
              <a:ext uri="{FF2B5EF4-FFF2-40B4-BE49-F238E27FC236}">
                <a16:creationId xmlns:a16="http://schemas.microsoft.com/office/drawing/2014/main" id="{80A29EAD-08B4-48C3-84A9-C3677EB62E5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086883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nettore 1 12">
            <a:extLst>
              <a:ext uri="{FF2B5EF4-FFF2-40B4-BE49-F238E27FC236}">
                <a16:creationId xmlns:a16="http://schemas.microsoft.com/office/drawing/2014/main" id="{B0E41A13-29F7-40F5-956F-7C07B9F7723E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Ovale 14">
            <a:extLst>
              <a:ext uri="{FF2B5EF4-FFF2-40B4-BE49-F238E27FC236}">
                <a16:creationId xmlns:a16="http://schemas.microsoft.com/office/drawing/2014/main" id="{83150C25-4547-4046-A9D8-16F9B4F385B8}"/>
              </a:ext>
            </a:extLst>
          </p:cNvPr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Connettore 1 16">
            <a:extLst>
              <a:ext uri="{FF2B5EF4-FFF2-40B4-BE49-F238E27FC236}">
                <a16:creationId xmlns:a16="http://schemas.microsoft.com/office/drawing/2014/main" id="{14F8F280-D6A2-4351-95DC-F7DE0EF003E6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8" name="Rettangolo 17">
            <a:extLst>
              <a:ext uri="{FF2B5EF4-FFF2-40B4-BE49-F238E27FC236}">
                <a16:creationId xmlns:a16="http://schemas.microsoft.com/office/drawing/2014/main" id="{43C373F5-9BF4-431A-AEEF-7F85FB54FBEF}"/>
              </a:ext>
            </a:extLst>
          </p:cNvPr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Connettore 1 18">
            <a:extLst>
              <a:ext uri="{FF2B5EF4-FFF2-40B4-BE49-F238E27FC236}">
                <a16:creationId xmlns:a16="http://schemas.microsoft.com/office/drawing/2014/main" id="{4E8AA1A3-0816-47CA-AED8-E7EEFAFB6317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" name="Connettore 1 19">
            <a:extLst>
              <a:ext uri="{FF2B5EF4-FFF2-40B4-BE49-F238E27FC236}">
                <a16:creationId xmlns:a16="http://schemas.microsoft.com/office/drawing/2014/main" id="{D8032799-C7A7-4F87-8FFC-E588D3D98D9D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1" name="Connettore 1 20">
            <a:extLst>
              <a:ext uri="{FF2B5EF4-FFF2-40B4-BE49-F238E27FC236}">
                <a16:creationId xmlns:a16="http://schemas.microsoft.com/office/drawing/2014/main" id="{62838ED6-B85B-4552-A67A-E2AB358C5E54}"/>
              </a:ext>
            </a:extLst>
          </p:cNvPr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it-IT" noProof="0"/>
              <a:t>Fare clic sull'icona per inserire un'immagine</a:t>
            </a:r>
            <a:endParaRPr lang="en-US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12" name="Segnaposto data 16">
            <a:extLst>
              <a:ext uri="{FF2B5EF4-FFF2-40B4-BE49-F238E27FC236}">
                <a16:creationId xmlns:a16="http://schemas.microsoft.com/office/drawing/2014/main" id="{CED82C1B-A9A3-4EE0-8F15-76D1778B3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3" name="Segnaposto numero diapositiva 17">
            <a:extLst>
              <a:ext uri="{FF2B5EF4-FFF2-40B4-BE49-F238E27FC236}">
                <a16:creationId xmlns:a16="http://schemas.microsoft.com/office/drawing/2014/main" id="{24F97E13-0A40-45A5-AE26-B8B84725E31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79CA7DC-0DFB-44B6-9C08-641245C4B4F4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14" name="Segnaposto piè di pagina 20">
            <a:extLst>
              <a:ext uri="{FF2B5EF4-FFF2-40B4-BE49-F238E27FC236}">
                <a16:creationId xmlns:a16="http://schemas.microsoft.com/office/drawing/2014/main" id="{9A4C13CA-4EF3-4E3A-83EB-8D132767B61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89735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>
            <a:extLst>
              <a:ext uri="{FF2B5EF4-FFF2-40B4-BE49-F238E27FC236}">
                <a16:creationId xmlns:a16="http://schemas.microsoft.com/office/drawing/2014/main" id="{CD028EA6-2421-4AD7-8B2C-B0358410D160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22" name="Segnaposto titolo 21">
            <a:extLst>
              <a:ext uri="{FF2B5EF4-FFF2-40B4-BE49-F238E27FC236}">
                <a16:creationId xmlns:a16="http://schemas.microsoft.com/office/drawing/2014/main" id="{78D14065-00CB-4BCA-A0F3-6249FA069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1028" name="Segnaposto testo 12">
            <a:extLst>
              <a:ext uri="{FF2B5EF4-FFF2-40B4-BE49-F238E27FC236}">
                <a16:creationId xmlns:a16="http://schemas.microsoft.com/office/drawing/2014/main" id="{11EC63AE-2E44-4A6F-B789-CF9CB5E08E7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sl-SI"/>
              <a:t>Fare clic per modificare stili del testo dello schema</a:t>
            </a:r>
          </a:p>
          <a:p>
            <a:pPr lvl="1"/>
            <a:r>
              <a:rPr lang="it-IT" altLang="sl-SI"/>
              <a:t>Secondo livello</a:t>
            </a:r>
          </a:p>
          <a:p>
            <a:pPr lvl="2"/>
            <a:r>
              <a:rPr lang="it-IT" altLang="sl-SI"/>
              <a:t>Terzo livello</a:t>
            </a:r>
          </a:p>
          <a:p>
            <a:pPr lvl="3"/>
            <a:r>
              <a:rPr lang="it-IT" altLang="sl-SI"/>
              <a:t>Quarto livello</a:t>
            </a:r>
          </a:p>
          <a:p>
            <a:pPr lvl="4"/>
            <a:r>
              <a:rPr lang="it-IT" altLang="sl-SI"/>
              <a:t>Quinto livello</a:t>
            </a:r>
            <a:endParaRPr lang="en-US" altLang="sl-SI"/>
          </a:p>
        </p:txBody>
      </p:sp>
      <p:sp>
        <p:nvSpPr>
          <p:cNvPr id="14" name="Segnaposto data 13">
            <a:extLst>
              <a:ext uri="{FF2B5EF4-FFF2-40B4-BE49-F238E27FC236}">
                <a16:creationId xmlns:a16="http://schemas.microsoft.com/office/drawing/2014/main" id="{62C64F11-BA30-46C9-A02A-64C3F5ED88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3191525-396F-4FF1-B024-C98B89B04A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Connettore 1 6">
            <a:extLst>
              <a:ext uri="{FF2B5EF4-FFF2-40B4-BE49-F238E27FC236}">
                <a16:creationId xmlns:a16="http://schemas.microsoft.com/office/drawing/2014/main" id="{7C5AE061-B768-495E-BF3F-50B063283460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Connettore 1 8">
            <a:extLst>
              <a:ext uri="{FF2B5EF4-FFF2-40B4-BE49-F238E27FC236}">
                <a16:creationId xmlns:a16="http://schemas.microsoft.com/office/drawing/2014/main" id="{8E8ED551-1F85-41A1-B303-4F7792CC972F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B3C62367-7480-4E60-8F79-07977BBC136B}"/>
              </a:ext>
            </a:extLst>
          </p:cNvPr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Connettore 1 10">
            <a:extLst>
              <a:ext uri="{FF2B5EF4-FFF2-40B4-BE49-F238E27FC236}">
                <a16:creationId xmlns:a16="http://schemas.microsoft.com/office/drawing/2014/main" id="{3EC3845A-C0A6-4FA3-80DF-9A93EE3A1D7E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Ovale 11">
            <a:extLst>
              <a:ext uri="{FF2B5EF4-FFF2-40B4-BE49-F238E27FC236}">
                <a16:creationId xmlns:a16="http://schemas.microsoft.com/office/drawing/2014/main" id="{F68E4D8E-0618-4EAB-AB04-3A1170D46784}"/>
              </a:ext>
            </a:extLst>
          </p:cNvPr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Segnaposto numero diapositiva 22">
            <a:extLst>
              <a:ext uri="{FF2B5EF4-FFF2-40B4-BE49-F238E27FC236}">
                <a16:creationId xmlns:a16="http://schemas.microsoft.com/office/drawing/2014/main" id="{184F92F0-50E4-408F-9FF2-8BDA1F4BE2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fld id="{AC911072-751C-4964-9B08-BF50CC25EA18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29" r:id="rId4"/>
    <p:sldLayoutId id="2147483730" r:id="rId5"/>
    <p:sldLayoutId id="2147483737" r:id="rId6"/>
    <p:sldLayoutId id="2147483731" r:id="rId7"/>
    <p:sldLayoutId id="2147483738" r:id="rId8"/>
    <p:sldLayoutId id="2147483739" r:id="rId9"/>
    <p:sldLayoutId id="2147483732" r:id="rId10"/>
    <p:sldLayoutId id="214748373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anose="05020102010507070707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6F3D2BF3-003E-4E51-ADA2-119AEC4F01C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sz="3600" dirty="0"/>
              <a:t>MENSTRUACIJSKI CIKLUS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30D06C84-2DD0-4158-9726-E843F8B5185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pPr eaLnBrk="1" hangingPunct="1"/>
            <a:r>
              <a:rPr lang="sl-SI" altLang="sl-SI"/>
              <a:t>So ciklične spremembe na spolnih organih, ki se ponovijo na 21 do 35 dni in potekajo od menarhe do menopavze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Immagine 2" descr="Perkembangan-ovum.gif">
            <a:extLst>
              <a:ext uri="{FF2B5EF4-FFF2-40B4-BE49-F238E27FC236}">
                <a16:creationId xmlns:a16="http://schemas.microsoft.com/office/drawing/2014/main" id="{8BC48A25-861F-4462-8FF6-E5D3F73893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14375"/>
            <a:ext cx="9144000" cy="547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 descr="HFraser-Foll-Dev-WEB_2_">
            <a:extLst>
              <a:ext uri="{FF2B5EF4-FFF2-40B4-BE49-F238E27FC236}">
                <a16:creationId xmlns:a16="http://schemas.microsoft.com/office/drawing/2014/main" id="{2048D715-84FA-4B81-8BE1-FD14A6A3F4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1138238"/>
            <a:ext cx="5715000" cy="458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5" descr="menstruation">
            <a:extLst>
              <a:ext uri="{FF2B5EF4-FFF2-40B4-BE49-F238E27FC236}">
                <a16:creationId xmlns:a16="http://schemas.microsoft.com/office/drawing/2014/main" id="{DA15CF36-2BB6-4934-8174-8B0F076090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644525"/>
            <a:ext cx="5761038" cy="530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5" descr="Menstrual%20Cycle">
            <a:extLst>
              <a:ext uri="{FF2B5EF4-FFF2-40B4-BE49-F238E27FC236}">
                <a16:creationId xmlns:a16="http://schemas.microsoft.com/office/drawing/2014/main" id="{0AED7DDE-171B-4D8F-837B-C40E7173E1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1463" y="404813"/>
            <a:ext cx="5824537" cy="626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F3BC56B1-C152-48B4-A74B-D2FAEC197F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l-SI" sz="3600" b="1" dirty="0"/>
              <a:t>HORMONALNI NADZOR CIKLUSA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1F4094A7-600F-4056-9C7D-C4626BBD59B3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sl-SI" altLang="sl-SI"/>
              <a:t>središče je v </a:t>
            </a:r>
            <a:r>
              <a:rPr lang="sl-SI" altLang="sl-SI" b="1"/>
              <a:t>hipotalamusu, </a:t>
            </a:r>
            <a:r>
              <a:rPr lang="sl-SI" altLang="sl-SI"/>
              <a:t>ta</a:t>
            </a:r>
            <a:r>
              <a:rPr lang="sl-SI" altLang="sl-SI" b="1"/>
              <a:t> </a:t>
            </a:r>
            <a:r>
              <a:rPr lang="sl-SI" altLang="sl-SI"/>
              <a:t>vzpodbuja delovanje </a:t>
            </a:r>
            <a:r>
              <a:rPr lang="sl-SI" altLang="sl-SI" b="1"/>
              <a:t>hipofize </a:t>
            </a:r>
            <a:endParaRPr lang="sl-SI" altLang="sl-SI"/>
          </a:p>
          <a:p>
            <a:pPr eaLnBrk="1" hangingPunct="1"/>
            <a:r>
              <a:rPr lang="sl-SI" altLang="sl-SI"/>
              <a:t>hipofiza izloča gonadotropne hormone:</a:t>
            </a:r>
          </a:p>
          <a:p>
            <a:pPr eaLnBrk="1" hangingPunct="1">
              <a:buFontTx/>
              <a:buNone/>
            </a:pPr>
            <a:r>
              <a:rPr lang="sl-SI" altLang="sl-SI" b="1"/>
              <a:t>	- FSH  	</a:t>
            </a:r>
            <a:r>
              <a:rPr lang="sl-SI" altLang="sl-SI"/>
              <a:t>folikel stimulizirajoči hormon: povzroči selekcijo in rast foliklov</a:t>
            </a:r>
          </a:p>
          <a:p>
            <a:pPr eaLnBrk="1" hangingPunct="1">
              <a:buFontTx/>
              <a:buNone/>
            </a:pPr>
            <a:r>
              <a:rPr lang="sl-SI" altLang="sl-SI"/>
              <a:t>	- </a:t>
            </a:r>
            <a:r>
              <a:rPr lang="sl-SI" altLang="sl-SI" b="1"/>
              <a:t>LH 	</a:t>
            </a:r>
            <a:r>
              <a:rPr lang="sl-SI" altLang="sl-SI"/>
              <a:t>luteinizirajoči hormon: vzpodbuja izločanje estrogena in nastanek rumenega telesa</a:t>
            </a:r>
          </a:p>
          <a:p>
            <a:pPr eaLnBrk="1" hangingPunct="1">
              <a:buFontTx/>
              <a:buNone/>
            </a:pPr>
            <a:r>
              <a:rPr lang="sl-SI" altLang="sl-SI"/>
              <a:t>	- </a:t>
            </a:r>
            <a:r>
              <a:rPr lang="sl-SI" altLang="sl-SI" b="1"/>
              <a:t>prolaktin </a:t>
            </a:r>
            <a:r>
              <a:rPr lang="sl-SI" altLang="sl-SI"/>
              <a:t>pospešuje izločanje progesterona, izločanje 		mleka</a:t>
            </a:r>
            <a:r>
              <a:rPr lang="sl-SI" altLang="sl-SI" b="1"/>
              <a:t> </a:t>
            </a:r>
            <a:r>
              <a:rPr lang="sl-SI" altLang="sl-SI"/>
              <a:t>in krčenje maternice po porodu</a:t>
            </a:r>
            <a:endParaRPr lang="sl-SI" altLang="sl-SI" b="1"/>
          </a:p>
          <a:p>
            <a:pPr eaLnBrk="1" hangingPunct="1"/>
            <a:endParaRPr lang="sl-SI" altLang="sl-SI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Immagine 1" descr="hipofisiscatala3es.jpg">
            <a:extLst>
              <a:ext uri="{FF2B5EF4-FFF2-40B4-BE49-F238E27FC236}">
                <a16:creationId xmlns:a16="http://schemas.microsoft.com/office/drawing/2014/main" id="{843BF35B-CE72-4851-8095-F7E40E2BFB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613" y="214313"/>
            <a:ext cx="6962775" cy="6357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Immagine 1" descr="delovanje hormonov.gif">
            <a:extLst>
              <a:ext uri="{FF2B5EF4-FFF2-40B4-BE49-F238E27FC236}">
                <a16:creationId xmlns:a16="http://schemas.microsoft.com/office/drawing/2014/main" id="{054E5974-B4A3-4B36-8F6E-975F756111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0" y="571500"/>
            <a:ext cx="4071938" cy="564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75CE668-9B15-4FF7-9049-00049FE7A8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8625" y="28575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sz="3600" b="1" dirty="0"/>
              <a:t>Ciklične spremembe v maternici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E419F379-88D6-4505-B0D6-6B849DC3B341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l-SI" altLang="sl-SI"/>
              <a:t>Začetek ciklusa v maternici je luščenje spremenjene maternične sluznice (</a:t>
            </a:r>
            <a:r>
              <a:rPr lang="sl-SI" altLang="sl-SI" b="1"/>
              <a:t>deskvamacijska </a:t>
            </a:r>
            <a:r>
              <a:rPr lang="sl-SI" altLang="sl-SI"/>
              <a:t>faza), ki traja od 3 do 7 dni</a:t>
            </a:r>
          </a:p>
          <a:p>
            <a:pPr eaLnBrk="1" hangingPunct="1">
              <a:lnSpc>
                <a:spcPct val="90000"/>
              </a:lnSpc>
            </a:pPr>
            <a:r>
              <a:rPr lang="sl-SI" altLang="sl-SI"/>
              <a:t>Sluznica se že pred koncem menstruacije začne obnavljati (</a:t>
            </a:r>
            <a:r>
              <a:rPr lang="sl-SI" altLang="sl-SI" b="1"/>
              <a:t>regeneracijska</a:t>
            </a:r>
            <a:r>
              <a:rPr lang="sl-SI" altLang="sl-SI"/>
              <a:t> faza)</a:t>
            </a:r>
          </a:p>
          <a:p>
            <a:pPr eaLnBrk="1" hangingPunct="1">
              <a:lnSpc>
                <a:spcPct val="90000"/>
              </a:lnSpc>
            </a:pPr>
            <a:r>
              <a:rPr lang="sl-SI" altLang="sl-SI"/>
              <a:t>Nato začne intenzivno rasti (rasna ali </a:t>
            </a:r>
            <a:r>
              <a:rPr lang="sl-SI" altLang="sl-SI" b="1"/>
              <a:t>proliferacijska</a:t>
            </a:r>
            <a:r>
              <a:rPr lang="sl-SI" altLang="sl-SI"/>
              <a:t> faza), ki traja do ovulacije – 14 dan ciklusa</a:t>
            </a:r>
          </a:p>
          <a:p>
            <a:pPr eaLnBrk="1" hangingPunct="1">
              <a:lnSpc>
                <a:spcPct val="90000"/>
              </a:lnSpc>
            </a:pPr>
            <a:r>
              <a:rPr lang="sl-SI" altLang="sl-SI"/>
              <a:t>Po ovulaciji se začne maternična sluznica intenzivno pripravljati na nosečnost (izločalna ali </a:t>
            </a:r>
            <a:r>
              <a:rPr lang="sl-SI" altLang="sl-SI" b="1"/>
              <a:t>sekrecijska</a:t>
            </a:r>
            <a:r>
              <a:rPr lang="sl-SI" altLang="sl-SI"/>
              <a:t> faza)</a:t>
            </a:r>
          </a:p>
          <a:p>
            <a:pPr eaLnBrk="1" hangingPunct="1">
              <a:lnSpc>
                <a:spcPct val="90000"/>
              </a:lnSpc>
            </a:pPr>
            <a:endParaRPr lang="sl-SI" altLang="sl-SI" sz="2800"/>
          </a:p>
          <a:p>
            <a:pPr eaLnBrk="1" hangingPunct="1">
              <a:lnSpc>
                <a:spcPct val="90000"/>
              </a:lnSpc>
            </a:pPr>
            <a:endParaRPr lang="sl-SI" altLang="sl-SI" sz="2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BF0D6F77-FC1E-4C72-9909-B827BCC977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sl-SI" sz="4000" b="1" dirty="0"/>
            </a:br>
            <a:br>
              <a:rPr lang="sl-SI" sz="4000" b="1" dirty="0"/>
            </a:br>
            <a:br>
              <a:rPr lang="sl-SI" sz="4000" b="1" dirty="0"/>
            </a:br>
            <a:br>
              <a:rPr lang="sl-SI" sz="4000" b="1" dirty="0"/>
            </a:br>
            <a:r>
              <a:rPr lang="sl-SI" sz="4000" b="1" dirty="0"/>
              <a:t> </a:t>
            </a:r>
            <a:br>
              <a:rPr lang="sl-SI" sz="4000" b="1" dirty="0"/>
            </a:br>
            <a:br>
              <a:rPr lang="sl-SI" sz="4000" b="1" dirty="0"/>
            </a:br>
            <a:br>
              <a:rPr lang="sl-SI" sz="4000" b="1" dirty="0"/>
            </a:br>
            <a:br>
              <a:rPr lang="sl-SI" sz="4000" b="1" dirty="0"/>
            </a:br>
            <a:br>
              <a:rPr lang="sl-SI" sz="4000" b="1" dirty="0"/>
            </a:br>
            <a:br>
              <a:rPr lang="sl-SI" sz="4000" b="1" dirty="0"/>
            </a:br>
            <a:br>
              <a:rPr lang="sl-SI" sz="4000" dirty="0"/>
            </a:br>
            <a:r>
              <a:rPr lang="sl-SI" sz="4000" b="1" dirty="0"/>
              <a:t> Ciklične spremembe v jajčniku </a:t>
            </a:r>
            <a:endParaRPr lang="sl-SI" sz="4000" dirty="0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512AFF5C-663F-4C43-A60D-048028EC22D6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sl-SI" altLang="sl-SI"/>
              <a:t>Deklice imajo že od rojstva v jajčnikih 400000 primarnih jajčnih celic, ki v rodnem ali </a:t>
            </a:r>
            <a:r>
              <a:rPr lang="sl-SI" altLang="sl-SI" b="1"/>
              <a:t>fertilnem</a:t>
            </a:r>
            <a:r>
              <a:rPr lang="sl-SI" altLang="sl-SI"/>
              <a:t> obdobju začno rasti</a:t>
            </a:r>
          </a:p>
          <a:p>
            <a:pPr eaLnBrk="1" hangingPunct="1"/>
            <a:r>
              <a:rPr lang="sl-SI" altLang="sl-SI"/>
              <a:t>V življenju ženske dozori približno 400 jajčec</a:t>
            </a:r>
          </a:p>
          <a:p>
            <a:pPr eaLnBrk="1" hangingPunct="1"/>
            <a:r>
              <a:rPr lang="sl-SI" altLang="sl-SI"/>
              <a:t>Vsak mesec praviloma zori jajčece samo na enem jajčniku</a:t>
            </a:r>
            <a:endParaRPr lang="sl-SI" altLang="sl-SI" b="1"/>
          </a:p>
          <a:p>
            <a:pPr eaLnBrk="1" hangingPunct="1"/>
            <a:endParaRPr lang="sl-SI" altLang="sl-SI" b="1"/>
          </a:p>
          <a:p>
            <a:pPr eaLnBrk="1" hangingPunct="1"/>
            <a:endParaRPr lang="sl-SI" altLang="sl-SI" b="1"/>
          </a:p>
          <a:p>
            <a:pPr eaLnBrk="1" hangingPunct="1"/>
            <a:endParaRPr lang="sl-SI" altLang="sl-SI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C68726A5-C035-465E-8643-C0747E9479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l-SI" sz="3600" b="1" dirty="0"/>
              <a:t>Začetek ciklusa v jajčniku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FDED1ECE-446E-40A2-BF5A-10F91D7FC16F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sl-SI" altLang="sl-SI"/>
              <a:t>Pod vplivom FSH pride do izbora skupine in nato enega folikla, ki začne rasti - </a:t>
            </a:r>
            <a:r>
              <a:rPr lang="sl-SI" altLang="sl-SI" b="1"/>
              <a:t>GRAAFOV FOLIKEL</a:t>
            </a:r>
            <a:endParaRPr lang="sl-SI" altLang="sl-SI"/>
          </a:p>
          <a:p>
            <a:pPr eaLnBrk="1" hangingPunct="1"/>
            <a:r>
              <a:rPr lang="sl-SI" altLang="sl-SI"/>
              <a:t>V foliklu nastaja jajčna celica sposobna oploditve </a:t>
            </a:r>
          </a:p>
          <a:p>
            <a:pPr eaLnBrk="1" hangingPunct="1"/>
            <a:r>
              <a:rPr lang="sl-SI" altLang="sl-SI"/>
              <a:t>V teka celicah folikla (celice, ki hranijo jajčece) nastaja tudi hormon </a:t>
            </a:r>
            <a:r>
              <a:rPr lang="sl-SI" altLang="sl-SI" b="1"/>
              <a:t>estrogen</a:t>
            </a:r>
            <a:r>
              <a:rPr lang="sl-SI" altLang="sl-SI"/>
              <a:t> (estradiol)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A4F6EE8F-FAA1-48AD-96ED-F9F6176768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l-SI" sz="3600" b="1" dirty="0"/>
              <a:t>Ovulacija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4A246DF0-6A16-4578-9E3D-A6E737605A86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sl-SI" altLang="sl-SI"/>
              <a:t>Zaradi encimov pride približno na sredini ciklusa do razpoka Graafovega folikla</a:t>
            </a:r>
          </a:p>
          <a:p>
            <a:pPr eaLnBrk="1" hangingPunct="1"/>
            <a:r>
              <a:rPr lang="sl-SI" altLang="sl-SI"/>
              <a:t>Jajčece se sprosti in izloči v trebušno votlino</a:t>
            </a:r>
          </a:p>
          <a:p>
            <a:pPr eaLnBrk="1" hangingPunct="1"/>
            <a:r>
              <a:rPr lang="sl-SI" altLang="sl-SI"/>
              <a:t>Ujamejo ga resice jajcevoda </a:t>
            </a:r>
          </a:p>
          <a:p>
            <a:pPr eaLnBrk="1" hangingPunct="1"/>
            <a:r>
              <a:rPr lang="sl-SI" altLang="sl-SI"/>
              <a:t>Jajčece je živo in sposobno oploditve 24 ur.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3BE39FB4-72EE-4574-8790-7D9BCBA86E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l-SI" sz="4000" b="1" dirty="0"/>
              <a:t>Spremembe v jajčniku po ovulaciji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9C361E22-94BE-40BC-88B7-A62A5EF2AB53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sl-SI" altLang="sl-SI"/>
              <a:t>V foliklu pride do krvavitve </a:t>
            </a:r>
            <a:r>
              <a:rPr lang="sl-SI" altLang="sl-SI" b="1"/>
              <a:t>Corpus rubrum</a:t>
            </a:r>
            <a:r>
              <a:rPr lang="sl-SI" altLang="sl-SI"/>
              <a:t> (rdeče telo)</a:t>
            </a:r>
          </a:p>
          <a:p>
            <a:pPr eaLnBrk="1" hangingPunct="1"/>
            <a:r>
              <a:rPr lang="sl-SI" altLang="sl-SI"/>
              <a:t>Pod vplivom LH foliklove celice hipertrofirajo, nastane </a:t>
            </a:r>
            <a:r>
              <a:rPr lang="sl-SI" altLang="sl-SI" b="1"/>
              <a:t>C. luteum</a:t>
            </a:r>
            <a:r>
              <a:rPr lang="sl-SI" altLang="sl-SI"/>
              <a:t> (rumeno telo)</a:t>
            </a:r>
          </a:p>
          <a:p>
            <a:pPr eaLnBrk="1" hangingPunct="1"/>
            <a:r>
              <a:rPr lang="sl-SI" altLang="sl-SI"/>
              <a:t>Ta izloča </a:t>
            </a:r>
            <a:r>
              <a:rPr lang="sl-SI" altLang="sl-SI" b="1"/>
              <a:t>progesteron</a:t>
            </a:r>
            <a:r>
              <a:rPr lang="sl-SI" altLang="sl-SI"/>
              <a:t>, če pride do oploditve izloča do 4 meseca nosečnosti, ko njegovo funkcijo prevzame placenta</a:t>
            </a:r>
          </a:p>
          <a:p>
            <a:pPr eaLnBrk="1" hangingPunct="1"/>
            <a:r>
              <a:rPr lang="sl-SI" altLang="sl-SI"/>
              <a:t>Če oploditve ni, rumeno telo propade v dveh tednih, nastane brazgotina </a:t>
            </a:r>
            <a:r>
              <a:rPr lang="sl-SI" altLang="sl-SI" b="1"/>
              <a:t>c. albicans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Loggia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595DDB8AE4C864F979B0A95FB25F796" ma:contentTypeVersion="0" ma:contentTypeDescription="Ustvari nov dokument." ma:contentTypeScope="" ma:versionID="3d63c13b4b89c89609303f06c9bf0ee4">
  <xsd:schema xmlns:xsd="http://www.w3.org/2001/XMLSchema" xmlns:p="http://schemas.microsoft.com/office/2006/metadata/properties" targetNamespace="http://schemas.microsoft.com/office/2006/metadata/properties" ma:root="true" ma:fieldsID="39711e9ed18f316b2c1db8133f49da5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vsebine" ma:readOnly="true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F5C9206-BD17-4060-B424-74CF4EC5DE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95CFE537-3ACA-4DBC-8D67-9E590402E5F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292</Words>
  <Application>Microsoft Office PowerPoint</Application>
  <PresentationFormat>On-screen Show (4:3)</PresentationFormat>
  <Paragraphs>32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Century Schoolbook</vt:lpstr>
      <vt:lpstr>Wingdings</vt:lpstr>
      <vt:lpstr>Wingdings 2</vt:lpstr>
      <vt:lpstr>Loggia</vt:lpstr>
      <vt:lpstr>MENSTRUACIJSKI CIKLUS</vt:lpstr>
      <vt:lpstr>HORMONALNI NADZOR CIKLUSA</vt:lpstr>
      <vt:lpstr>PowerPoint Presentation</vt:lpstr>
      <vt:lpstr>PowerPoint Presentation</vt:lpstr>
      <vt:lpstr>Ciklične spremembe v maternici</vt:lpstr>
      <vt:lpstr>             Ciklične spremembe v jajčniku </vt:lpstr>
      <vt:lpstr>Začetek ciklusa v jajčniku</vt:lpstr>
      <vt:lpstr>Ovulacija</vt:lpstr>
      <vt:lpstr>Spremembe v jajčniku po ovulaciji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2019-05-30T09:17:27Z</dcterms:created>
  <dcterms:modified xsi:type="dcterms:W3CDTF">2019-05-30T09:17:27Z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