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p>
        </p:txBody>
      </p:sp>
      <p:sp>
        <p:nvSpPr>
          <p:cNvPr id="4" name="Ograda datuma 3">
            <a:extLst>
              <a:ext uri="{FF2B5EF4-FFF2-40B4-BE49-F238E27FC236}">
                <a16:creationId xmlns:a16="http://schemas.microsoft.com/office/drawing/2014/main" id="{9BC2A79B-374C-4D21-834B-AA999A8FE3F3}"/>
              </a:ext>
            </a:extLst>
          </p:cNvPr>
          <p:cNvSpPr>
            <a:spLocks noGrp="1"/>
          </p:cNvSpPr>
          <p:nvPr>
            <p:ph type="dt" sz="half" idx="10"/>
          </p:nvPr>
        </p:nvSpPr>
        <p:spPr/>
        <p:txBody>
          <a:bodyPr/>
          <a:lstStyle>
            <a:lvl1pPr>
              <a:defRPr/>
            </a:lvl1pPr>
          </a:lstStyle>
          <a:p>
            <a:pPr>
              <a:defRPr/>
            </a:pPr>
            <a:fld id="{21EB5D2C-E864-456B-96A2-DCF1428AAADE}" type="datetimeFigureOut">
              <a:rPr lang="sl-SI"/>
              <a:pPr>
                <a:defRPr/>
              </a:pPr>
              <a:t>30. 05. 2019</a:t>
            </a:fld>
            <a:endParaRPr lang="sl-SI"/>
          </a:p>
        </p:txBody>
      </p:sp>
      <p:sp>
        <p:nvSpPr>
          <p:cNvPr id="5" name="Ograda noge 4">
            <a:extLst>
              <a:ext uri="{FF2B5EF4-FFF2-40B4-BE49-F238E27FC236}">
                <a16:creationId xmlns:a16="http://schemas.microsoft.com/office/drawing/2014/main" id="{870F4B7F-2169-4D99-B686-B7526FA11370}"/>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228A9AD5-2B76-49E5-91FD-2E5BB0C8E7CF}"/>
              </a:ext>
            </a:extLst>
          </p:cNvPr>
          <p:cNvSpPr>
            <a:spLocks noGrp="1"/>
          </p:cNvSpPr>
          <p:nvPr>
            <p:ph type="sldNum" sz="quarter" idx="12"/>
          </p:nvPr>
        </p:nvSpPr>
        <p:spPr/>
        <p:txBody>
          <a:bodyPr/>
          <a:lstStyle>
            <a:lvl1pPr>
              <a:defRPr/>
            </a:lvl1pPr>
          </a:lstStyle>
          <a:p>
            <a:fld id="{A6DE3C06-FAFC-4570-88FD-54AB52E4FBFF}" type="slidenum">
              <a:rPr lang="sl-SI" altLang="sl-SI"/>
              <a:pPr/>
              <a:t>‹#›</a:t>
            </a:fld>
            <a:endParaRPr lang="sl-SI" altLang="sl-SI"/>
          </a:p>
        </p:txBody>
      </p:sp>
    </p:spTree>
    <p:extLst>
      <p:ext uri="{BB962C8B-B14F-4D97-AF65-F5344CB8AC3E}">
        <p14:creationId xmlns:p14="http://schemas.microsoft.com/office/powerpoint/2010/main" val="2432017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B379FF17-1DF4-4E16-8E7F-7032DF65C5B3}"/>
              </a:ext>
            </a:extLst>
          </p:cNvPr>
          <p:cNvSpPr>
            <a:spLocks noGrp="1"/>
          </p:cNvSpPr>
          <p:nvPr>
            <p:ph type="dt" sz="half" idx="10"/>
          </p:nvPr>
        </p:nvSpPr>
        <p:spPr/>
        <p:txBody>
          <a:bodyPr/>
          <a:lstStyle>
            <a:lvl1pPr>
              <a:defRPr/>
            </a:lvl1pPr>
          </a:lstStyle>
          <a:p>
            <a:pPr>
              <a:defRPr/>
            </a:pPr>
            <a:fld id="{AF2B7123-6581-42CF-B507-2F5B761EFA0A}" type="datetimeFigureOut">
              <a:rPr lang="sl-SI"/>
              <a:pPr>
                <a:defRPr/>
              </a:pPr>
              <a:t>30. 05. 2019</a:t>
            </a:fld>
            <a:endParaRPr lang="sl-SI"/>
          </a:p>
        </p:txBody>
      </p:sp>
      <p:sp>
        <p:nvSpPr>
          <p:cNvPr id="5" name="Ograda noge 4">
            <a:extLst>
              <a:ext uri="{FF2B5EF4-FFF2-40B4-BE49-F238E27FC236}">
                <a16:creationId xmlns:a16="http://schemas.microsoft.com/office/drawing/2014/main" id="{58197BFF-AFF4-4215-ABF5-1D48EB022081}"/>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970B01A6-1F16-4996-8E70-D1E0ED8CBC5A}"/>
              </a:ext>
            </a:extLst>
          </p:cNvPr>
          <p:cNvSpPr>
            <a:spLocks noGrp="1"/>
          </p:cNvSpPr>
          <p:nvPr>
            <p:ph type="sldNum" sz="quarter" idx="12"/>
          </p:nvPr>
        </p:nvSpPr>
        <p:spPr/>
        <p:txBody>
          <a:bodyPr/>
          <a:lstStyle>
            <a:lvl1pPr>
              <a:defRPr/>
            </a:lvl1pPr>
          </a:lstStyle>
          <a:p>
            <a:fld id="{7ED71EF9-B3D7-4011-B8CF-64CC641124D3}" type="slidenum">
              <a:rPr lang="sl-SI" altLang="sl-SI"/>
              <a:pPr/>
              <a:t>‹#›</a:t>
            </a:fld>
            <a:endParaRPr lang="sl-SI" altLang="sl-SI"/>
          </a:p>
        </p:txBody>
      </p:sp>
    </p:spTree>
    <p:extLst>
      <p:ext uri="{BB962C8B-B14F-4D97-AF65-F5344CB8AC3E}">
        <p14:creationId xmlns:p14="http://schemas.microsoft.com/office/powerpoint/2010/main" val="4144417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B1980DE1-CC6A-40FA-864B-62CF92BF8EEA}"/>
              </a:ext>
            </a:extLst>
          </p:cNvPr>
          <p:cNvSpPr>
            <a:spLocks noGrp="1"/>
          </p:cNvSpPr>
          <p:nvPr>
            <p:ph type="dt" sz="half" idx="10"/>
          </p:nvPr>
        </p:nvSpPr>
        <p:spPr/>
        <p:txBody>
          <a:bodyPr/>
          <a:lstStyle>
            <a:lvl1pPr>
              <a:defRPr/>
            </a:lvl1pPr>
          </a:lstStyle>
          <a:p>
            <a:pPr>
              <a:defRPr/>
            </a:pPr>
            <a:fld id="{B7404285-E5F3-42CF-865D-C1A8ABE19BD5}" type="datetimeFigureOut">
              <a:rPr lang="sl-SI"/>
              <a:pPr>
                <a:defRPr/>
              </a:pPr>
              <a:t>30. 05. 2019</a:t>
            </a:fld>
            <a:endParaRPr lang="sl-SI"/>
          </a:p>
        </p:txBody>
      </p:sp>
      <p:sp>
        <p:nvSpPr>
          <p:cNvPr id="5" name="Ograda noge 4">
            <a:extLst>
              <a:ext uri="{FF2B5EF4-FFF2-40B4-BE49-F238E27FC236}">
                <a16:creationId xmlns:a16="http://schemas.microsoft.com/office/drawing/2014/main" id="{B6C0C5D0-226C-466D-A105-077FD80C3EDB}"/>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75495612-288E-4CF3-B97F-E99F48BFAC8D}"/>
              </a:ext>
            </a:extLst>
          </p:cNvPr>
          <p:cNvSpPr>
            <a:spLocks noGrp="1"/>
          </p:cNvSpPr>
          <p:nvPr>
            <p:ph type="sldNum" sz="quarter" idx="12"/>
          </p:nvPr>
        </p:nvSpPr>
        <p:spPr/>
        <p:txBody>
          <a:bodyPr/>
          <a:lstStyle>
            <a:lvl1pPr>
              <a:defRPr/>
            </a:lvl1pPr>
          </a:lstStyle>
          <a:p>
            <a:fld id="{85BFC1F7-81E9-415F-935E-6F373724B448}" type="slidenum">
              <a:rPr lang="sl-SI" altLang="sl-SI"/>
              <a:pPr/>
              <a:t>‹#›</a:t>
            </a:fld>
            <a:endParaRPr lang="sl-SI" altLang="sl-SI"/>
          </a:p>
        </p:txBody>
      </p:sp>
    </p:spTree>
    <p:extLst>
      <p:ext uri="{BB962C8B-B14F-4D97-AF65-F5344CB8AC3E}">
        <p14:creationId xmlns:p14="http://schemas.microsoft.com/office/powerpoint/2010/main" val="2193157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BD89EF75-EA92-4FF3-BBDE-D2543DF262DA}"/>
              </a:ext>
            </a:extLst>
          </p:cNvPr>
          <p:cNvSpPr>
            <a:spLocks noGrp="1"/>
          </p:cNvSpPr>
          <p:nvPr>
            <p:ph type="dt" sz="half" idx="10"/>
          </p:nvPr>
        </p:nvSpPr>
        <p:spPr/>
        <p:txBody>
          <a:bodyPr/>
          <a:lstStyle>
            <a:lvl1pPr>
              <a:defRPr/>
            </a:lvl1pPr>
          </a:lstStyle>
          <a:p>
            <a:pPr>
              <a:defRPr/>
            </a:pPr>
            <a:fld id="{F202C79E-D5B7-46C6-B1B1-FD20625979EA}" type="datetimeFigureOut">
              <a:rPr lang="sl-SI"/>
              <a:pPr>
                <a:defRPr/>
              </a:pPr>
              <a:t>30. 05. 2019</a:t>
            </a:fld>
            <a:endParaRPr lang="sl-SI"/>
          </a:p>
        </p:txBody>
      </p:sp>
      <p:sp>
        <p:nvSpPr>
          <p:cNvPr id="5" name="Ograda noge 4">
            <a:extLst>
              <a:ext uri="{FF2B5EF4-FFF2-40B4-BE49-F238E27FC236}">
                <a16:creationId xmlns:a16="http://schemas.microsoft.com/office/drawing/2014/main" id="{4F56F82D-7B57-41B9-AEE7-88F6599CDD2E}"/>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C6CC9013-7720-4AE6-A97B-747638F78916}"/>
              </a:ext>
            </a:extLst>
          </p:cNvPr>
          <p:cNvSpPr>
            <a:spLocks noGrp="1"/>
          </p:cNvSpPr>
          <p:nvPr>
            <p:ph type="sldNum" sz="quarter" idx="12"/>
          </p:nvPr>
        </p:nvSpPr>
        <p:spPr/>
        <p:txBody>
          <a:bodyPr/>
          <a:lstStyle>
            <a:lvl1pPr>
              <a:defRPr/>
            </a:lvl1pPr>
          </a:lstStyle>
          <a:p>
            <a:fld id="{96EA2563-58A4-4FC9-B5AF-12ED9A9B18CE}" type="slidenum">
              <a:rPr lang="sl-SI" altLang="sl-SI"/>
              <a:pPr/>
              <a:t>‹#›</a:t>
            </a:fld>
            <a:endParaRPr lang="sl-SI" altLang="sl-SI"/>
          </a:p>
        </p:txBody>
      </p:sp>
    </p:spTree>
    <p:extLst>
      <p:ext uri="{BB962C8B-B14F-4D97-AF65-F5344CB8AC3E}">
        <p14:creationId xmlns:p14="http://schemas.microsoft.com/office/powerpoint/2010/main" val="2764245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če želite urediti sloge besedila matrice</a:t>
            </a:r>
          </a:p>
        </p:txBody>
      </p:sp>
      <p:sp>
        <p:nvSpPr>
          <p:cNvPr id="4" name="Ograda datuma 3">
            <a:extLst>
              <a:ext uri="{FF2B5EF4-FFF2-40B4-BE49-F238E27FC236}">
                <a16:creationId xmlns:a16="http://schemas.microsoft.com/office/drawing/2014/main" id="{EF114F5A-4C88-4700-8C0A-F6CD53AD7B3A}"/>
              </a:ext>
            </a:extLst>
          </p:cNvPr>
          <p:cNvSpPr>
            <a:spLocks noGrp="1"/>
          </p:cNvSpPr>
          <p:nvPr>
            <p:ph type="dt" sz="half" idx="10"/>
          </p:nvPr>
        </p:nvSpPr>
        <p:spPr/>
        <p:txBody>
          <a:bodyPr/>
          <a:lstStyle>
            <a:lvl1pPr>
              <a:defRPr/>
            </a:lvl1pPr>
          </a:lstStyle>
          <a:p>
            <a:pPr>
              <a:defRPr/>
            </a:pPr>
            <a:fld id="{A88F4AFA-9D55-4861-BE1C-D5FF5189633C}" type="datetimeFigureOut">
              <a:rPr lang="sl-SI"/>
              <a:pPr>
                <a:defRPr/>
              </a:pPr>
              <a:t>30. 05. 2019</a:t>
            </a:fld>
            <a:endParaRPr lang="sl-SI"/>
          </a:p>
        </p:txBody>
      </p:sp>
      <p:sp>
        <p:nvSpPr>
          <p:cNvPr id="5" name="Ograda noge 4">
            <a:extLst>
              <a:ext uri="{FF2B5EF4-FFF2-40B4-BE49-F238E27FC236}">
                <a16:creationId xmlns:a16="http://schemas.microsoft.com/office/drawing/2014/main" id="{E2E4D8A7-2438-46CC-AF7F-DF98AF158A89}"/>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DB527F50-10A8-41D8-86B7-C784D1B570F9}"/>
              </a:ext>
            </a:extLst>
          </p:cNvPr>
          <p:cNvSpPr>
            <a:spLocks noGrp="1"/>
          </p:cNvSpPr>
          <p:nvPr>
            <p:ph type="sldNum" sz="quarter" idx="12"/>
          </p:nvPr>
        </p:nvSpPr>
        <p:spPr/>
        <p:txBody>
          <a:bodyPr/>
          <a:lstStyle>
            <a:lvl1pPr>
              <a:defRPr/>
            </a:lvl1pPr>
          </a:lstStyle>
          <a:p>
            <a:fld id="{3AF89A5F-CD8F-4FFD-B7D0-C5F4C2D17443}" type="slidenum">
              <a:rPr lang="sl-SI" altLang="sl-SI"/>
              <a:pPr/>
              <a:t>‹#›</a:t>
            </a:fld>
            <a:endParaRPr lang="sl-SI" altLang="sl-SI"/>
          </a:p>
        </p:txBody>
      </p:sp>
    </p:spTree>
    <p:extLst>
      <p:ext uri="{BB962C8B-B14F-4D97-AF65-F5344CB8AC3E}">
        <p14:creationId xmlns:p14="http://schemas.microsoft.com/office/powerpoint/2010/main" val="3018413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3">
            <a:extLst>
              <a:ext uri="{FF2B5EF4-FFF2-40B4-BE49-F238E27FC236}">
                <a16:creationId xmlns:a16="http://schemas.microsoft.com/office/drawing/2014/main" id="{A338C5B0-0BE0-4432-BC57-0E114FA921DD}"/>
              </a:ext>
            </a:extLst>
          </p:cNvPr>
          <p:cNvSpPr>
            <a:spLocks noGrp="1"/>
          </p:cNvSpPr>
          <p:nvPr>
            <p:ph type="dt" sz="half" idx="10"/>
          </p:nvPr>
        </p:nvSpPr>
        <p:spPr/>
        <p:txBody>
          <a:bodyPr/>
          <a:lstStyle>
            <a:lvl1pPr>
              <a:defRPr/>
            </a:lvl1pPr>
          </a:lstStyle>
          <a:p>
            <a:pPr>
              <a:defRPr/>
            </a:pPr>
            <a:fld id="{D9EB0721-0A80-404C-B2DB-4658B42C92ED}" type="datetimeFigureOut">
              <a:rPr lang="sl-SI"/>
              <a:pPr>
                <a:defRPr/>
              </a:pPr>
              <a:t>30. 05. 2019</a:t>
            </a:fld>
            <a:endParaRPr lang="sl-SI"/>
          </a:p>
        </p:txBody>
      </p:sp>
      <p:sp>
        <p:nvSpPr>
          <p:cNvPr id="6" name="Ograda noge 4">
            <a:extLst>
              <a:ext uri="{FF2B5EF4-FFF2-40B4-BE49-F238E27FC236}">
                <a16:creationId xmlns:a16="http://schemas.microsoft.com/office/drawing/2014/main" id="{EE49B85D-75BD-4969-A98E-A2713305A9B0}"/>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53A2114D-3D0B-4955-9932-B08FD203BEB2}"/>
              </a:ext>
            </a:extLst>
          </p:cNvPr>
          <p:cNvSpPr>
            <a:spLocks noGrp="1"/>
          </p:cNvSpPr>
          <p:nvPr>
            <p:ph type="sldNum" sz="quarter" idx="12"/>
          </p:nvPr>
        </p:nvSpPr>
        <p:spPr/>
        <p:txBody>
          <a:bodyPr/>
          <a:lstStyle>
            <a:lvl1pPr>
              <a:defRPr/>
            </a:lvl1pPr>
          </a:lstStyle>
          <a:p>
            <a:fld id="{FBEF9170-0099-4906-8B21-3FA80DD456B2}" type="slidenum">
              <a:rPr lang="sl-SI" altLang="sl-SI"/>
              <a:pPr/>
              <a:t>‹#›</a:t>
            </a:fld>
            <a:endParaRPr lang="sl-SI" altLang="sl-SI"/>
          </a:p>
        </p:txBody>
      </p:sp>
    </p:spTree>
    <p:extLst>
      <p:ext uri="{BB962C8B-B14F-4D97-AF65-F5344CB8AC3E}">
        <p14:creationId xmlns:p14="http://schemas.microsoft.com/office/powerpoint/2010/main" val="2739947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3">
            <a:extLst>
              <a:ext uri="{FF2B5EF4-FFF2-40B4-BE49-F238E27FC236}">
                <a16:creationId xmlns:a16="http://schemas.microsoft.com/office/drawing/2014/main" id="{2B72639B-44A0-4D8D-8198-D9E9E406F242}"/>
              </a:ext>
            </a:extLst>
          </p:cNvPr>
          <p:cNvSpPr>
            <a:spLocks noGrp="1"/>
          </p:cNvSpPr>
          <p:nvPr>
            <p:ph type="dt" sz="half" idx="10"/>
          </p:nvPr>
        </p:nvSpPr>
        <p:spPr/>
        <p:txBody>
          <a:bodyPr/>
          <a:lstStyle>
            <a:lvl1pPr>
              <a:defRPr/>
            </a:lvl1pPr>
          </a:lstStyle>
          <a:p>
            <a:pPr>
              <a:defRPr/>
            </a:pPr>
            <a:fld id="{3605ADF4-8F7C-4681-A403-A7C57EF2EC30}" type="datetimeFigureOut">
              <a:rPr lang="sl-SI"/>
              <a:pPr>
                <a:defRPr/>
              </a:pPr>
              <a:t>30. 05. 2019</a:t>
            </a:fld>
            <a:endParaRPr lang="sl-SI"/>
          </a:p>
        </p:txBody>
      </p:sp>
      <p:sp>
        <p:nvSpPr>
          <p:cNvPr id="8" name="Ograda noge 4">
            <a:extLst>
              <a:ext uri="{FF2B5EF4-FFF2-40B4-BE49-F238E27FC236}">
                <a16:creationId xmlns:a16="http://schemas.microsoft.com/office/drawing/2014/main" id="{F3BF0B86-4971-419B-AB74-1BB696F1DC6F}"/>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5">
            <a:extLst>
              <a:ext uri="{FF2B5EF4-FFF2-40B4-BE49-F238E27FC236}">
                <a16:creationId xmlns:a16="http://schemas.microsoft.com/office/drawing/2014/main" id="{AFB39247-38E2-4DFC-B34B-CA0FCA037A92}"/>
              </a:ext>
            </a:extLst>
          </p:cNvPr>
          <p:cNvSpPr>
            <a:spLocks noGrp="1"/>
          </p:cNvSpPr>
          <p:nvPr>
            <p:ph type="sldNum" sz="quarter" idx="12"/>
          </p:nvPr>
        </p:nvSpPr>
        <p:spPr/>
        <p:txBody>
          <a:bodyPr/>
          <a:lstStyle>
            <a:lvl1pPr>
              <a:defRPr/>
            </a:lvl1pPr>
          </a:lstStyle>
          <a:p>
            <a:fld id="{2A943BD5-D253-41D8-83EA-5E9FD6E4563C}" type="slidenum">
              <a:rPr lang="sl-SI" altLang="sl-SI"/>
              <a:pPr/>
              <a:t>‹#›</a:t>
            </a:fld>
            <a:endParaRPr lang="sl-SI" altLang="sl-SI"/>
          </a:p>
        </p:txBody>
      </p:sp>
    </p:spTree>
    <p:extLst>
      <p:ext uri="{BB962C8B-B14F-4D97-AF65-F5344CB8AC3E}">
        <p14:creationId xmlns:p14="http://schemas.microsoft.com/office/powerpoint/2010/main" val="1008859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datuma 3">
            <a:extLst>
              <a:ext uri="{FF2B5EF4-FFF2-40B4-BE49-F238E27FC236}">
                <a16:creationId xmlns:a16="http://schemas.microsoft.com/office/drawing/2014/main" id="{22A374FF-767F-470B-98EE-CD2971572939}"/>
              </a:ext>
            </a:extLst>
          </p:cNvPr>
          <p:cNvSpPr>
            <a:spLocks noGrp="1"/>
          </p:cNvSpPr>
          <p:nvPr>
            <p:ph type="dt" sz="half" idx="10"/>
          </p:nvPr>
        </p:nvSpPr>
        <p:spPr/>
        <p:txBody>
          <a:bodyPr/>
          <a:lstStyle>
            <a:lvl1pPr>
              <a:defRPr/>
            </a:lvl1pPr>
          </a:lstStyle>
          <a:p>
            <a:pPr>
              <a:defRPr/>
            </a:pPr>
            <a:fld id="{6920832A-BA03-46ED-9B61-29C0E4CCCA46}" type="datetimeFigureOut">
              <a:rPr lang="sl-SI"/>
              <a:pPr>
                <a:defRPr/>
              </a:pPr>
              <a:t>30. 05. 2019</a:t>
            </a:fld>
            <a:endParaRPr lang="sl-SI"/>
          </a:p>
        </p:txBody>
      </p:sp>
      <p:sp>
        <p:nvSpPr>
          <p:cNvPr id="4" name="Ograda noge 4">
            <a:extLst>
              <a:ext uri="{FF2B5EF4-FFF2-40B4-BE49-F238E27FC236}">
                <a16:creationId xmlns:a16="http://schemas.microsoft.com/office/drawing/2014/main" id="{F1B5C221-0D20-42F9-AB51-4972C782A46C}"/>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5">
            <a:extLst>
              <a:ext uri="{FF2B5EF4-FFF2-40B4-BE49-F238E27FC236}">
                <a16:creationId xmlns:a16="http://schemas.microsoft.com/office/drawing/2014/main" id="{9775B77C-6831-4D1F-9717-269F96ACE1E4}"/>
              </a:ext>
            </a:extLst>
          </p:cNvPr>
          <p:cNvSpPr>
            <a:spLocks noGrp="1"/>
          </p:cNvSpPr>
          <p:nvPr>
            <p:ph type="sldNum" sz="quarter" idx="12"/>
          </p:nvPr>
        </p:nvSpPr>
        <p:spPr/>
        <p:txBody>
          <a:bodyPr/>
          <a:lstStyle>
            <a:lvl1pPr>
              <a:defRPr/>
            </a:lvl1pPr>
          </a:lstStyle>
          <a:p>
            <a:fld id="{1908CC6D-ACC4-467E-B7A3-787926722F4B}" type="slidenum">
              <a:rPr lang="sl-SI" altLang="sl-SI"/>
              <a:pPr/>
              <a:t>‹#›</a:t>
            </a:fld>
            <a:endParaRPr lang="sl-SI" altLang="sl-SI"/>
          </a:p>
        </p:txBody>
      </p:sp>
    </p:spTree>
    <p:extLst>
      <p:ext uri="{BB962C8B-B14F-4D97-AF65-F5344CB8AC3E}">
        <p14:creationId xmlns:p14="http://schemas.microsoft.com/office/powerpoint/2010/main" val="2879992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a:extLst>
              <a:ext uri="{FF2B5EF4-FFF2-40B4-BE49-F238E27FC236}">
                <a16:creationId xmlns:a16="http://schemas.microsoft.com/office/drawing/2014/main" id="{B3D14A6A-C7EA-4D31-B088-F8DF77B2CC38}"/>
              </a:ext>
            </a:extLst>
          </p:cNvPr>
          <p:cNvSpPr>
            <a:spLocks noGrp="1"/>
          </p:cNvSpPr>
          <p:nvPr>
            <p:ph type="dt" sz="half" idx="10"/>
          </p:nvPr>
        </p:nvSpPr>
        <p:spPr/>
        <p:txBody>
          <a:bodyPr/>
          <a:lstStyle>
            <a:lvl1pPr>
              <a:defRPr/>
            </a:lvl1pPr>
          </a:lstStyle>
          <a:p>
            <a:pPr>
              <a:defRPr/>
            </a:pPr>
            <a:fld id="{35A20F5A-ED1D-4A2F-9276-6552AB1D1E7D}" type="datetimeFigureOut">
              <a:rPr lang="sl-SI"/>
              <a:pPr>
                <a:defRPr/>
              </a:pPr>
              <a:t>30. 05. 2019</a:t>
            </a:fld>
            <a:endParaRPr lang="sl-SI"/>
          </a:p>
        </p:txBody>
      </p:sp>
      <p:sp>
        <p:nvSpPr>
          <p:cNvPr id="3" name="Ograda noge 4">
            <a:extLst>
              <a:ext uri="{FF2B5EF4-FFF2-40B4-BE49-F238E27FC236}">
                <a16:creationId xmlns:a16="http://schemas.microsoft.com/office/drawing/2014/main" id="{9CB126B2-7A65-434F-A722-BEDA5C87D3FD}"/>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5">
            <a:extLst>
              <a:ext uri="{FF2B5EF4-FFF2-40B4-BE49-F238E27FC236}">
                <a16:creationId xmlns:a16="http://schemas.microsoft.com/office/drawing/2014/main" id="{7AA20B6C-1C30-45D2-B0F7-C7BFFB7821BA}"/>
              </a:ext>
            </a:extLst>
          </p:cNvPr>
          <p:cNvSpPr>
            <a:spLocks noGrp="1"/>
          </p:cNvSpPr>
          <p:nvPr>
            <p:ph type="sldNum" sz="quarter" idx="12"/>
          </p:nvPr>
        </p:nvSpPr>
        <p:spPr/>
        <p:txBody>
          <a:bodyPr/>
          <a:lstStyle>
            <a:lvl1pPr>
              <a:defRPr/>
            </a:lvl1pPr>
          </a:lstStyle>
          <a:p>
            <a:fld id="{39C28D34-209D-4E11-8B42-5B2C9388AC4D}" type="slidenum">
              <a:rPr lang="sl-SI" altLang="sl-SI"/>
              <a:pPr/>
              <a:t>‹#›</a:t>
            </a:fld>
            <a:endParaRPr lang="sl-SI" altLang="sl-SI"/>
          </a:p>
        </p:txBody>
      </p:sp>
    </p:spTree>
    <p:extLst>
      <p:ext uri="{BB962C8B-B14F-4D97-AF65-F5344CB8AC3E}">
        <p14:creationId xmlns:p14="http://schemas.microsoft.com/office/powerpoint/2010/main" val="4000978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8E4090E6-8AA9-4A8A-89CA-12575B1A9DF0}"/>
              </a:ext>
            </a:extLst>
          </p:cNvPr>
          <p:cNvSpPr>
            <a:spLocks noGrp="1"/>
          </p:cNvSpPr>
          <p:nvPr>
            <p:ph type="dt" sz="half" idx="10"/>
          </p:nvPr>
        </p:nvSpPr>
        <p:spPr/>
        <p:txBody>
          <a:bodyPr/>
          <a:lstStyle>
            <a:lvl1pPr>
              <a:defRPr/>
            </a:lvl1pPr>
          </a:lstStyle>
          <a:p>
            <a:pPr>
              <a:defRPr/>
            </a:pPr>
            <a:fld id="{23746166-CC42-4230-8A52-063CB1D497AD}" type="datetimeFigureOut">
              <a:rPr lang="sl-SI"/>
              <a:pPr>
                <a:defRPr/>
              </a:pPr>
              <a:t>30. 05. 2019</a:t>
            </a:fld>
            <a:endParaRPr lang="sl-SI"/>
          </a:p>
        </p:txBody>
      </p:sp>
      <p:sp>
        <p:nvSpPr>
          <p:cNvPr id="6" name="Ograda noge 4">
            <a:extLst>
              <a:ext uri="{FF2B5EF4-FFF2-40B4-BE49-F238E27FC236}">
                <a16:creationId xmlns:a16="http://schemas.microsoft.com/office/drawing/2014/main" id="{95D79EF2-B910-41B3-98F0-2F7632AF1E78}"/>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9C971E9C-D12C-4BF3-98FE-80EE12ACAD14}"/>
              </a:ext>
            </a:extLst>
          </p:cNvPr>
          <p:cNvSpPr>
            <a:spLocks noGrp="1"/>
          </p:cNvSpPr>
          <p:nvPr>
            <p:ph type="sldNum" sz="quarter" idx="12"/>
          </p:nvPr>
        </p:nvSpPr>
        <p:spPr/>
        <p:txBody>
          <a:bodyPr/>
          <a:lstStyle>
            <a:lvl1pPr>
              <a:defRPr/>
            </a:lvl1pPr>
          </a:lstStyle>
          <a:p>
            <a:fld id="{AD47587D-5C9B-4022-B856-6FEB23BA9857}" type="slidenum">
              <a:rPr lang="sl-SI" altLang="sl-SI"/>
              <a:pPr/>
              <a:t>‹#›</a:t>
            </a:fld>
            <a:endParaRPr lang="sl-SI" altLang="sl-SI"/>
          </a:p>
        </p:txBody>
      </p:sp>
    </p:spTree>
    <p:extLst>
      <p:ext uri="{BB962C8B-B14F-4D97-AF65-F5344CB8AC3E}">
        <p14:creationId xmlns:p14="http://schemas.microsoft.com/office/powerpoint/2010/main" val="1872280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3839F35C-D845-4DC1-B17A-C2A895A23F51}"/>
              </a:ext>
            </a:extLst>
          </p:cNvPr>
          <p:cNvSpPr>
            <a:spLocks noGrp="1"/>
          </p:cNvSpPr>
          <p:nvPr>
            <p:ph type="dt" sz="half" idx="10"/>
          </p:nvPr>
        </p:nvSpPr>
        <p:spPr/>
        <p:txBody>
          <a:bodyPr/>
          <a:lstStyle>
            <a:lvl1pPr>
              <a:defRPr/>
            </a:lvl1pPr>
          </a:lstStyle>
          <a:p>
            <a:pPr>
              <a:defRPr/>
            </a:pPr>
            <a:fld id="{8591E40B-205D-4B0A-A4BD-835EB2EDA691}" type="datetimeFigureOut">
              <a:rPr lang="sl-SI"/>
              <a:pPr>
                <a:defRPr/>
              </a:pPr>
              <a:t>30. 05. 2019</a:t>
            </a:fld>
            <a:endParaRPr lang="sl-SI"/>
          </a:p>
        </p:txBody>
      </p:sp>
      <p:sp>
        <p:nvSpPr>
          <p:cNvPr id="6" name="Ograda noge 4">
            <a:extLst>
              <a:ext uri="{FF2B5EF4-FFF2-40B4-BE49-F238E27FC236}">
                <a16:creationId xmlns:a16="http://schemas.microsoft.com/office/drawing/2014/main" id="{1DD35662-51EA-42A6-8A68-0E0CDEA483F2}"/>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F0320B8B-95C3-4E9E-A3D9-93C6B2D5A06B}"/>
              </a:ext>
            </a:extLst>
          </p:cNvPr>
          <p:cNvSpPr>
            <a:spLocks noGrp="1"/>
          </p:cNvSpPr>
          <p:nvPr>
            <p:ph type="sldNum" sz="quarter" idx="12"/>
          </p:nvPr>
        </p:nvSpPr>
        <p:spPr/>
        <p:txBody>
          <a:bodyPr/>
          <a:lstStyle>
            <a:lvl1pPr>
              <a:defRPr/>
            </a:lvl1pPr>
          </a:lstStyle>
          <a:p>
            <a:fld id="{CEB2038E-9AC6-4701-9F1E-7340EE3589FF}" type="slidenum">
              <a:rPr lang="sl-SI" altLang="sl-SI"/>
              <a:pPr/>
              <a:t>‹#›</a:t>
            </a:fld>
            <a:endParaRPr lang="sl-SI" altLang="sl-SI"/>
          </a:p>
        </p:txBody>
      </p:sp>
    </p:spTree>
    <p:extLst>
      <p:ext uri="{BB962C8B-B14F-4D97-AF65-F5344CB8AC3E}">
        <p14:creationId xmlns:p14="http://schemas.microsoft.com/office/powerpoint/2010/main" val="1743045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grada naslova 1">
            <a:extLst>
              <a:ext uri="{FF2B5EF4-FFF2-40B4-BE49-F238E27FC236}">
                <a16:creationId xmlns:a16="http://schemas.microsoft.com/office/drawing/2014/main" id="{04396CD5-F2D0-4344-86F8-DE4E655D022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Ograda besedila 2">
            <a:extLst>
              <a:ext uri="{FF2B5EF4-FFF2-40B4-BE49-F238E27FC236}">
                <a16:creationId xmlns:a16="http://schemas.microsoft.com/office/drawing/2014/main" id="{A0DC8B24-F33A-4B02-8732-C3466A1BBA2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 name="Ograda datuma 3">
            <a:extLst>
              <a:ext uri="{FF2B5EF4-FFF2-40B4-BE49-F238E27FC236}">
                <a16:creationId xmlns:a16="http://schemas.microsoft.com/office/drawing/2014/main" id="{46390F22-B26A-4021-A2B5-DFD5C6B28873}"/>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EFC680F-CA37-47AE-81E9-F9AF12E9F73B}" type="datetimeFigureOut">
              <a:rPr lang="sl-SI"/>
              <a:pPr>
                <a:defRPr/>
              </a:pPr>
              <a:t>30. 05. 2019</a:t>
            </a:fld>
            <a:endParaRPr lang="sl-SI"/>
          </a:p>
        </p:txBody>
      </p:sp>
      <p:sp>
        <p:nvSpPr>
          <p:cNvPr id="5" name="Ograda noge 4">
            <a:extLst>
              <a:ext uri="{FF2B5EF4-FFF2-40B4-BE49-F238E27FC236}">
                <a16:creationId xmlns:a16="http://schemas.microsoft.com/office/drawing/2014/main" id="{44F85772-2124-4114-8642-AF36552FCE6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l-SI"/>
          </a:p>
        </p:txBody>
      </p:sp>
      <p:sp>
        <p:nvSpPr>
          <p:cNvPr id="6" name="Ograda številke diapozitiva 5">
            <a:extLst>
              <a:ext uri="{FF2B5EF4-FFF2-40B4-BE49-F238E27FC236}">
                <a16:creationId xmlns:a16="http://schemas.microsoft.com/office/drawing/2014/main" id="{18CE46F7-CC01-47FC-A339-15AE30C6B88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1F0F946B-726F-4C7C-8218-B46A6252BEB0}"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slov 1">
            <a:extLst>
              <a:ext uri="{FF2B5EF4-FFF2-40B4-BE49-F238E27FC236}">
                <a16:creationId xmlns:a16="http://schemas.microsoft.com/office/drawing/2014/main" id="{72E60F2D-1427-4C3B-82C6-2BDD9539BFF1}"/>
              </a:ext>
            </a:extLst>
          </p:cNvPr>
          <p:cNvSpPr>
            <a:spLocks noGrp="1"/>
          </p:cNvSpPr>
          <p:nvPr>
            <p:ph type="ctrTitle"/>
          </p:nvPr>
        </p:nvSpPr>
        <p:spPr/>
        <p:txBody>
          <a:bodyPr/>
          <a:lstStyle/>
          <a:p>
            <a:r>
              <a:rPr lang="sl-SI" altLang="sl-SI"/>
              <a:t>THE RED PONY</a:t>
            </a:r>
          </a:p>
        </p:txBody>
      </p:sp>
      <p:sp>
        <p:nvSpPr>
          <p:cNvPr id="3" name="Podnaslov 2">
            <a:extLst>
              <a:ext uri="{FF2B5EF4-FFF2-40B4-BE49-F238E27FC236}">
                <a16:creationId xmlns:a16="http://schemas.microsoft.com/office/drawing/2014/main" id="{60694A9A-66E1-402C-8D6B-D74E90735D15}"/>
              </a:ext>
            </a:extLst>
          </p:cNvPr>
          <p:cNvSpPr>
            <a:spLocks noGrp="1"/>
          </p:cNvSpPr>
          <p:nvPr>
            <p:ph type="subTitle" idx="1"/>
          </p:nvPr>
        </p:nvSpPr>
        <p:spPr/>
        <p:txBody>
          <a:bodyPr rtlCol="0">
            <a:normAutofit/>
          </a:bodyPr>
          <a:lstStyle/>
          <a:p>
            <a:pPr fontAlgn="auto">
              <a:spcAft>
                <a:spcPts val="0"/>
              </a:spcAft>
              <a:defRPr/>
            </a:pPr>
            <a:r>
              <a:rPr lang="sl-SI"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grada vsebine 2">
            <a:extLst>
              <a:ext uri="{FF2B5EF4-FFF2-40B4-BE49-F238E27FC236}">
                <a16:creationId xmlns:a16="http://schemas.microsoft.com/office/drawing/2014/main" id="{06471745-E872-4855-A5C2-30C537679EDA}"/>
              </a:ext>
            </a:extLst>
          </p:cNvPr>
          <p:cNvSpPr>
            <a:spLocks noGrp="1"/>
          </p:cNvSpPr>
          <p:nvPr>
            <p:ph idx="1"/>
          </p:nvPr>
        </p:nvSpPr>
        <p:spPr>
          <a:xfrm>
            <a:off x="0" y="214313"/>
            <a:ext cx="9144000" cy="4429125"/>
          </a:xfrm>
        </p:spPr>
        <p:txBody>
          <a:bodyPr/>
          <a:lstStyle/>
          <a:p>
            <a:r>
              <a:rPr lang="en-GB" altLang="sl-SI" sz="2800">
                <a:latin typeface="Comic Sans MS" panose="030F0702030302020204" pitchFamily="66" charset="0"/>
              </a:rPr>
              <a:t>The main character of the story is Jody Tiflin, a ten year old boy. His father sees that he isn’t responsible enough so he decides to buy him a pony. Jody is very happy when he is given the present and he names the pony Galiban </a:t>
            </a:r>
            <a:r>
              <a:rPr lang="sl-SI" altLang="sl-SI" sz="2800">
                <a:latin typeface="Comic Sans MS" panose="030F0702030302020204" pitchFamily="66" charset="0"/>
              </a:rPr>
              <a:t>after the nearby Galiban mountain range.</a:t>
            </a:r>
            <a:br>
              <a:rPr lang="sl-SI" altLang="sl-SI"/>
            </a:br>
            <a:endParaRPr lang="sl-SI" altLang="sl-SI"/>
          </a:p>
        </p:txBody>
      </p:sp>
      <p:pic>
        <p:nvPicPr>
          <p:cNvPr id="4" name="Slika 3" descr="Rpony2.jpg">
            <a:extLst>
              <a:ext uri="{FF2B5EF4-FFF2-40B4-BE49-F238E27FC236}">
                <a16:creationId xmlns:a16="http://schemas.microsoft.com/office/drawing/2014/main" id="{D1433B7B-3716-49CC-98D7-E560860E4C8B}"/>
              </a:ext>
            </a:extLst>
          </p:cNvPr>
          <p:cNvPicPr>
            <a:picLocks noChangeAspect="1"/>
          </p:cNvPicPr>
          <p:nvPr/>
        </p:nvPicPr>
        <p:blipFill>
          <a:blip r:embed="rId2"/>
          <a:stretch>
            <a:fillRect/>
          </a:stretch>
        </p:blipFill>
        <p:spPr>
          <a:xfrm>
            <a:off x="3428992" y="2814927"/>
            <a:ext cx="4703495" cy="4043073"/>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grada vsebine 2">
            <a:extLst>
              <a:ext uri="{FF2B5EF4-FFF2-40B4-BE49-F238E27FC236}">
                <a16:creationId xmlns:a16="http://schemas.microsoft.com/office/drawing/2014/main" id="{62F975EA-460C-4E1E-9C0C-15D72F57ADC6}"/>
              </a:ext>
            </a:extLst>
          </p:cNvPr>
          <p:cNvSpPr>
            <a:spLocks noGrp="1"/>
          </p:cNvSpPr>
          <p:nvPr>
            <p:ph idx="1"/>
          </p:nvPr>
        </p:nvSpPr>
        <p:spPr>
          <a:xfrm>
            <a:off x="0" y="214313"/>
            <a:ext cx="8229600" cy="4525962"/>
          </a:xfrm>
        </p:spPr>
        <p:txBody>
          <a:bodyPr/>
          <a:lstStyle/>
          <a:p>
            <a:r>
              <a:rPr lang="en-GB" altLang="sl-SI" sz="2800">
                <a:latin typeface="Comic Sans MS" panose="030F0702030302020204" pitchFamily="66" charset="0"/>
              </a:rPr>
              <a:t>Jody takes good care of his pony. Soon his father buys him the equipment so that Jody could ride Galiban. One day it is raining, when he is in school and Galiban on the pasture, so the animal gets sick. Billy Buck, father’s servant, promises to Jody that Galiban will be good in few days. But unfortunately it is not so, Galibans health gets worse and worse.</a:t>
            </a:r>
            <a:endParaRPr lang="sl-SI" altLang="sl-SI" sz="2800">
              <a:latin typeface="Comic Sans MS" panose="030F0702030302020204" pitchFamily="66" charset="0"/>
            </a:endParaRPr>
          </a:p>
        </p:txBody>
      </p:sp>
      <p:pic>
        <p:nvPicPr>
          <p:cNvPr id="4" name="Slika 3" descr="images (1).jpg">
            <a:extLst>
              <a:ext uri="{FF2B5EF4-FFF2-40B4-BE49-F238E27FC236}">
                <a16:creationId xmlns:a16="http://schemas.microsoft.com/office/drawing/2014/main" id="{673B3D27-3F7B-4215-AF1B-8B215794333A}"/>
              </a:ext>
            </a:extLst>
          </p:cNvPr>
          <p:cNvPicPr>
            <a:picLocks noChangeAspect="1"/>
          </p:cNvPicPr>
          <p:nvPr/>
        </p:nvPicPr>
        <p:blipFill>
          <a:blip r:embed="rId2"/>
          <a:stretch>
            <a:fillRect/>
          </a:stretch>
        </p:blipFill>
        <p:spPr>
          <a:xfrm>
            <a:off x="1571604" y="3647452"/>
            <a:ext cx="4286248" cy="3210548"/>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grada vsebine 2">
            <a:extLst>
              <a:ext uri="{FF2B5EF4-FFF2-40B4-BE49-F238E27FC236}">
                <a16:creationId xmlns:a16="http://schemas.microsoft.com/office/drawing/2014/main" id="{16E52CDF-06F1-4502-904E-564F246E5A92}"/>
              </a:ext>
            </a:extLst>
          </p:cNvPr>
          <p:cNvSpPr>
            <a:spLocks noGrp="1"/>
          </p:cNvSpPr>
          <p:nvPr>
            <p:ph idx="1"/>
          </p:nvPr>
        </p:nvSpPr>
        <p:spPr>
          <a:xfrm>
            <a:off x="0" y="0"/>
            <a:ext cx="9144000" cy="4525963"/>
          </a:xfrm>
        </p:spPr>
        <p:txBody>
          <a:bodyPr/>
          <a:lstStyle/>
          <a:p>
            <a:r>
              <a:rPr lang="en-GB" altLang="sl-SI" sz="2800">
                <a:latin typeface="Comic Sans MS" panose="030F0702030302020204" pitchFamily="66" charset="0"/>
              </a:rPr>
              <a:t>Billy has to cut the Galibans windpipe so he can breathe. All night Jody sleeps in the stable with the pony. In the morning pony disappears and Jody finds him dead on the nearby hill. During this time a Mexican named Guitano comes to the ranch and says that he was born here and that he wants to stay here.</a:t>
            </a:r>
            <a:endParaRPr lang="sl-SI" altLang="sl-SI" sz="2800">
              <a:latin typeface="Comic Sans MS" panose="030F0702030302020204" pitchFamily="66" charset="0"/>
            </a:endParaRPr>
          </a:p>
        </p:txBody>
      </p:sp>
      <p:pic>
        <p:nvPicPr>
          <p:cNvPr id="4" name="Slika 3" descr="prenos.jpg">
            <a:extLst>
              <a:ext uri="{FF2B5EF4-FFF2-40B4-BE49-F238E27FC236}">
                <a16:creationId xmlns:a16="http://schemas.microsoft.com/office/drawing/2014/main" id="{996EB93C-7472-4724-B42F-504EBDE156D7}"/>
              </a:ext>
            </a:extLst>
          </p:cNvPr>
          <p:cNvPicPr>
            <a:picLocks noChangeAspect="1"/>
          </p:cNvPicPr>
          <p:nvPr/>
        </p:nvPicPr>
        <p:blipFill>
          <a:blip r:embed="rId2"/>
          <a:stretch>
            <a:fillRect/>
          </a:stretch>
        </p:blipFill>
        <p:spPr>
          <a:xfrm>
            <a:off x="2071670" y="2470823"/>
            <a:ext cx="3286148" cy="4387177"/>
          </a:xfrm>
          <a:prstGeom prst="rect">
            <a:avLst/>
          </a:prstGeom>
          <a:ln>
            <a:noFill/>
          </a:ln>
          <a:effectLst>
            <a:softEdge rad="112500"/>
          </a:effectLst>
        </p:spPr>
      </p:pic>
      <p:pic>
        <p:nvPicPr>
          <p:cNvPr id="5" name="Slika 4" descr="0TEACHING_RED_PONY_1_088.jpg">
            <a:extLst>
              <a:ext uri="{FF2B5EF4-FFF2-40B4-BE49-F238E27FC236}">
                <a16:creationId xmlns:a16="http://schemas.microsoft.com/office/drawing/2014/main" id="{17841D87-9992-4281-A026-AED8B868CAE4}"/>
              </a:ext>
            </a:extLst>
          </p:cNvPr>
          <p:cNvPicPr>
            <a:picLocks noChangeAspect="1"/>
          </p:cNvPicPr>
          <p:nvPr/>
        </p:nvPicPr>
        <p:blipFill>
          <a:blip r:embed="rId3"/>
          <a:stretch>
            <a:fillRect/>
          </a:stretch>
        </p:blipFill>
        <p:spPr>
          <a:xfrm>
            <a:off x="4959354" y="2643182"/>
            <a:ext cx="4305416" cy="3214710"/>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grada vsebine 2">
            <a:extLst>
              <a:ext uri="{FF2B5EF4-FFF2-40B4-BE49-F238E27FC236}">
                <a16:creationId xmlns:a16="http://schemas.microsoft.com/office/drawing/2014/main" id="{CFBA218B-E06B-4F9B-B11A-405A9596FA18}"/>
              </a:ext>
            </a:extLst>
          </p:cNvPr>
          <p:cNvSpPr>
            <a:spLocks noGrp="1"/>
          </p:cNvSpPr>
          <p:nvPr>
            <p:ph idx="1"/>
          </p:nvPr>
        </p:nvSpPr>
        <p:spPr>
          <a:xfrm>
            <a:off x="0" y="142875"/>
            <a:ext cx="9144000" cy="4525963"/>
          </a:xfrm>
        </p:spPr>
        <p:txBody>
          <a:bodyPr/>
          <a:lstStyle/>
          <a:p>
            <a:r>
              <a:rPr lang="en-GB" altLang="sl-SI" sz="2800">
                <a:latin typeface="Comic Sans MS" panose="030F0702030302020204" pitchFamily="66" charset="0"/>
              </a:rPr>
              <a:t>Carl Tiflin does not accept him. At night Guitano steals a mare and runs away. Then the father gives some money to Jody so that the boy can take mare to the neighbour’s ranch to a stallion. When the colt should be born an incident happens. Billy kills the mare to save the colt. Jody again trusts Billy. </a:t>
            </a:r>
            <a:endParaRPr lang="sl-SI" altLang="sl-SI" sz="2800">
              <a:latin typeface="Comic Sans MS" panose="030F0702030302020204" pitchFamily="66" charset="0"/>
            </a:endParaRPr>
          </a:p>
          <a:p>
            <a:endParaRPr lang="sl-SI" altLang="sl-SI"/>
          </a:p>
        </p:txBody>
      </p:sp>
      <p:pic>
        <p:nvPicPr>
          <p:cNvPr id="4" name="Slika 3" descr="images (2).jpg">
            <a:extLst>
              <a:ext uri="{FF2B5EF4-FFF2-40B4-BE49-F238E27FC236}">
                <a16:creationId xmlns:a16="http://schemas.microsoft.com/office/drawing/2014/main" id="{B3AADA8B-564B-4062-BBE4-B9F5088A7666}"/>
              </a:ext>
            </a:extLst>
          </p:cNvPr>
          <p:cNvPicPr>
            <a:picLocks noChangeAspect="1"/>
          </p:cNvPicPr>
          <p:nvPr/>
        </p:nvPicPr>
        <p:blipFill>
          <a:blip r:embed="rId2"/>
          <a:stretch>
            <a:fillRect/>
          </a:stretch>
        </p:blipFill>
        <p:spPr>
          <a:xfrm>
            <a:off x="285720" y="2714596"/>
            <a:ext cx="4143404" cy="4143404"/>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grada vsebine 2">
            <a:extLst>
              <a:ext uri="{FF2B5EF4-FFF2-40B4-BE49-F238E27FC236}">
                <a16:creationId xmlns:a16="http://schemas.microsoft.com/office/drawing/2014/main" id="{7009F113-D61A-4706-9B54-7FE129256E40}"/>
              </a:ext>
            </a:extLst>
          </p:cNvPr>
          <p:cNvSpPr>
            <a:spLocks noGrp="1"/>
          </p:cNvSpPr>
          <p:nvPr>
            <p:ph idx="1"/>
          </p:nvPr>
        </p:nvSpPr>
        <p:spPr>
          <a:xfrm>
            <a:off x="0" y="0"/>
            <a:ext cx="9144000" cy="4714875"/>
          </a:xfrm>
        </p:spPr>
        <p:txBody>
          <a:bodyPr/>
          <a:lstStyle/>
          <a:p>
            <a:r>
              <a:rPr lang="en-GB" altLang="sl-SI" sz="2800">
                <a:latin typeface="Comic Sans MS" panose="030F0702030302020204" pitchFamily="66" charset="0"/>
              </a:rPr>
              <a:t>Jody’s grandfather arrives to the farm and tells stories about his life. Jody's father doesn’t like him and his stories and he is angry at him. But anyway he feels a lot of respect for him so he apologizes.</a:t>
            </a:r>
            <a:endParaRPr lang="sl-SI" altLang="sl-SI" sz="2800">
              <a:latin typeface="Comic Sans MS" panose="030F0702030302020204" pitchFamily="66" charset="0"/>
            </a:endParaRPr>
          </a:p>
          <a:p>
            <a:endParaRPr lang="sl-SI" altLang="sl-SI"/>
          </a:p>
        </p:txBody>
      </p:sp>
      <p:pic>
        <p:nvPicPr>
          <p:cNvPr id="4" name="Slika 3" descr="celso.jpg">
            <a:extLst>
              <a:ext uri="{FF2B5EF4-FFF2-40B4-BE49-F238E27FC236}">
                <a16:creationId xmlns:a16="http://schemas.microsoft.com/office/drawing/2014/main" id="{73134C0D-60CA-47C0-87B3-14549B5C92F2}"/>
              </a:ext>
            </a:extLst>
          </p:cNvPr>
          <p:cNvPicPr>
            <a:picLocks noChangeAspect="1"/>
          </p:cNvPicPr>
          <p:nvPr/>
        </p:nvPicPr>
        <p:blipFill>
          <a:blip r:embed="rId2"/>
          <a:stretch>
            <a:fillRect/>
          </a:stretch>
        </p:blipFill>
        <p:spPr>
          <a:xfrm>
            <a:off x="2285984" y="1920230"/>
            <a:ext cx="6286512" cy="4937770"/>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grada vsebine 2">
            <a:extLst>
              <a:ext uri="{FF2B5EF4-FFF2-40B4-BE49-F238E27FC236}">
                <a16:creationId xmlns:a16="http://schemas.microsoft.com/office/drawing/2014/main" id="{7F2B0FA8-2A92-4F95-859B-ED675AA6FD4A}"/>
              </a:ext>
            </a:extLst>
          </p:cNvPr>
          <p:cNvSpPr>
            <a:spLocks noGrp="1"/>
          </p:cNvSpPr>
          <p:nvPr>
            <p:ph idx="1"/>
          </p:nvPr>
        </p:nvSpPr>
        <p:spPr>
          <a:xfrm>
            <a:off x="2571750" y="214313"/>
            <a:ext cx="4071938" cy="6858000"/>
          </a:xfrm>
        </p:spPr>
        <p:txBody>
          <a:bodyPr/>
          <a:lstStyle/>
          <a:p>
            <a:r>
              <a:rPr lang="en-GB" altLang="sl-SI" sz="2000">
                <a:latin typeface="Comic Sans MS" panose="030F0702030302020204" pitchFamily="66" charset="0"/>
              </a:rPr>
              <a:t>Barn-skedenj</a:t>
            </a:r>
            <a:endParaRPr lang="sl-SI" altLang="sl-SI" sz="2000">
              <a:latin typeface="Comic Sans MS" panose="030F0702030302020204" pitchFamily="66" charset="0"/>
            </a:endParaRPr>
          </a:p>
          <a:p>
            <a:r>
              <a:rPr lang="en-GB" altLang="sl-SI" sz="2000">
                <a:latin typeface="Comic Sans MS" panose="030F0702030302020204" pitchFamily="66" charset="0"/>
              </a:rPr>
              <a:t>Saddle-sedlo</a:t>
            </a:r>
            <a:endParaRPr lang="sl-SI" altLang="sl-SI" sz="2000">
              <a:latin typeface="Comic Sans MS" panose="030F0702030302020204" pitchFamily="66" charset="0"/>
            </a:endParaRPr>
          </a:p>
          <a:p>
            <a:r>
              <a:rPr lang="en-GB" altLang="sl-SI" sz="2000">
                <a:latin typeface="Comic Sans MS" panose="030F0702030302020204" pitchFamily="66" charset="0"/>
              </a:rPr>
              <a:t>Stalls-hlev</a:t>
            </a:r>
            <a:endParaRPr lang="sl-SI" altLang="sl-SI" sz="2000">
              <a:latin typeface="Comic Sans MS" panose="030F0702030302020204" pitchFamily="66" charset="0"/>
            </a:endParaRPr>
          </a:p>
          <a:p>
            <a:r>
              <a:rPr lang="en-GB" altLang="sl-SI" sz="2000">
                <a:latin typeface="Comic Sans MS" panose="030F0702030302020204" pitchFamily="66" charset="0"/>
              </a:rPr>
              <a:t>Examined-pregledati</a:t>
            </a:r>
            <a:endParaRPr lang="sl-SI" altLang="sl-SI" sz="2000">
              <a:latin typeface="Comic Sans MS" panose="030F0702030302020204" pitchFamily="66" charset="0"/>
            </a:endParaRPr>
          </a:p>
          <a:p>
            <a:r>
              <a:rPr lang="en-GB" altLang="sl-SI" sz="2000">
                <a:latin typeface="Comic Sans MS" panose="030F0702030302020204" pitchFamily="66" charset="0"/>
              </a:rPr>
              <a:t>Porch-veranda</a:t>
            </a:r>
            <a:endParaRPr lang="sl-SI" altLang="sl-SI" sz="2000">
              <a:latin typeface="Comic Sans MS" panose="030F0702030302020204" pitchFamily="66" charset="0"/>
            </a:endParaRPr>
          </a:p>
          <a:p>
            <a:r>
              <a:rPr lang="en-GB" altLang="sl-SI" sz="2000">
                <a:latin typeface="Comic Sans MS" panose="030F0702030302020204" pitchFamily="66" charset="0"/>
              </a:rPr>
              <a:t>Stern-krma</a:t>
            </a:r>
            <a:endParaRPr lang="sl-SI" altLang="sl-SI" sz="2000">
              <a:latin typeface="Comic Sans MS" panose="030F0702030302020204" pitchFamily="66" charset="0"/>
            </a:endParaRPr>
          </a:p>
          <a:p>
            <a:r>
              <a:rPr lang="en-GB" altLang="sl-SI" sz="2000">
                <a:latin typeface="Comic Sans MS" panose="030F0702030302020204" pitchFamily="66" charset="0"/>
              </a:rPr>
              <a:t>Crowd-množica</a:t>
            </a:r>
            <a:endParaRPr lang="sl-SI" altLang="sl-SI" sz="2000">
              <a:latin typeface="Comic Sans MS" panose="030F0702030302020204" pitchFamily="66" charset="0"/>
            </a:endParaRPr>
          </a:p>
          <a:p>
            <a:r>
              <a:rPr lang="en-GB" altLang="sl-SI" sz="2000">
                <a:latin typeface="Comic Sans MS" panose="030F0702030302020204" pitchFamily="66" charset="0"/>
              </a:rPr>
              <a:t>Uncertainty-negotovost</a:t>
            </a:r>
            <a:endParaRPr lang="sl-SI" altLang="sl-SI" sz="2000">
              <a:latin typeface="Comic Sans MS" panose="030F0702030302020204" pitchFamily="66" charset="0"/>
            </a:endParaRPr>
          </a:p>
          <a:p>
            <a:r>
              <a:rPr lang="en-GB" altLang="sl-SI" sz="2000">
                <a:latin typeface="Comic Sans MS" panose="030F0702030302020204" pitchFamily="66" charset="0"/>
              </a:rPr>
              <a:t>Cypress-cipresa</a:t>
            </a:r>
            <a:endParaRPr lang="sl-SI" altLang="sl-SI" sz="2000">
              <a:latin typeface="Comic Sans MS" panose="030F0702030302020204" pitchFamily="66" charset="0"/>
            </a:endParaRPr>
          </a:p>
          <a:p>
            <a:r>
              <a:rPr lang="en-GB" altLang="sl-SI" sz="2000">
                <a:latin typeface="Comic Sans MS" panose="030F0702030302020204" pitchFamily="66" charset="0"/>
              </a:rPr>
              <a:t>Bunkhouse</a:t>
            </a:r>
            <a:endParaRPr lang="sl-SI" altLang="sl-SI" sz="2000">
              <a:latin typeface="Comic Sans MS" panose="030F0702030302020204" pitchFamily="66" charset="0"/>
            </a:endParaRPr>
          </a:p>
          <a:p>
            <a:r>
              <a:rPr lang="en-GB" altLang="sl-SI" sz="2000">
                <a:latin typeface="Comic Sans MS" panose="030F0702030302020204" pitchFamily="66" charset="0"/>
              </a:rPr>
              <a:t>Buzzards-kanje</a:t>
            </a:r>
            <a:endParaRPr lang="sl-SI" altLang="sl-SI" sz="2000">
              <a:latin typeface="Comic Sans MS" panose="030F0702030302020204" pitchFamily="66" charset="0"/>
            </a:endParaRPr>
          </a:p>
          <a:p>
            <a:r>
              <a:rPr lang="en-GB" altLang="sl-SI" sz="2000">
                <a:latin typeface="Comic Sans MS" panose="030F0702030302020204" pitchFamily="66" charset="0"/>
              </a:rPr>
              <a:t>Smoothly-gladko</a:t>
            </a:r>
            <a:endParaRPr lang="sl-SI" altLang="sl-SI" sz="2000">
              <a:latin typeface="Comic Sans MS" panose="030F0702030302020204" pitchFamily="66" charset="0"/>
            </a:endParaRPr>
          </a:p>
          <a:p>
            <a:r>
              <a:rPr lang="en-GB" altLang="sl-SI" sz="2000">
                <a:latin typeface="Comic Sans MS" panose="030F0702030302020204" pitchFamily="66" charset="0"/>
              </a:rPr>
              <a:t>Rough-grobo</a:t>
            </a:r>
            <a:endParaRPr lang="sl-SI" altLang="sl-SI" sz="2000">
              <a:latin typeface="Comic Sans MS" panose="030F0702030302020204" pitchFamily="66" charset="0"/>
            </a:endParaRPr>
          </a:p>
          <a:p>
            <a:r>
              <a:rPr lang="en-GB" altLang="sl-SI" sz="2000">
                <a:latin typeface="Comic Sans MS" panose="030F0702030302020204" pitchFamily="66" charset="0"/>
              </a:rPr>
              <a:t>Wondered-spraševati</a:t>
            </a:r>
            <a:endParaRPr lang="sl-SI" altLang="sl-SI" sz="2000">
              <a:latin typeface="Comic Sans MS" panose="030F0702030302020204" pitchFamily="66" charset="0"/>
            </a:endParaRPr>
          </a:p>
          <a:p>
            <a:r>
              <a:rPr lang="en-GB" altLang="sl-SI" sz="2000">
                <a:latin typeface="Comic Sans MS" panose="030F0702030302020204" pitchFamily="66" charset="0"/>
              </a:rPr>
              <a:t>Anxiously-zaskrbljeno</a:t>
            </a:r>
            <a:endParaRPr lang="sl-SI" altLang="sl-SI" sz="2000">
              <a:latin typeface="Comic Sans MS" panose="030F0702030302020204" pitchFamily="66" charset="0"/>
            </a:endParaRPr>
          </a:p>
          <a:p>
            <a:r>
              <a:rPr lang="en-GB" altLang="sl-SI" sz="2000">
                <a:latin typeface="Comic Sans MS" panose="030F0702030302020204" pitchFamily="66" charset="0"/>
              </a:rPr>
              <a:t>Shyly-sramežljiv</a:t>
            </a:r>
            <a:r>
              <a:rPr lang="en-GB" altLang="sl-SI" sz="2800">
                <a:latin typeface="Comic Sans MS" panose="030F0702030302020204" pitchFamily="66" charset="0"/>
              </a:rPr>
              <a:t>o</a:t>
            </a:r>
            <a:endParaRPr lang="sl-SI" altLang="sl-SI" sz="2800">
              <a:latin typeface="Comic Sans MS" panose="030F0702030302020204"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grada vsebine 2">
            <a:extLst>
              <a:ext uri="{FF2B5EF4-FFF2-40B4-BE49-F238E27FC236}">
                <a16:creationId xmlns:a16="http://schemas.microsoft.com/office/drawing/2014/main" id="{8B4D76F3-765F-443B-BB05-7544F7B16104}"/>
              </a:ext>
            </a:extLst>
          </p:cNvPr>
          <p:cNvSpPr>
            <a:spLocks noGrp="1"/>
          </p:cNvSpPr>
          <p:nvPr>
            <p:ph idx="1"/>
          </p:nvPr>
        </p:nvSpPr>
        <p:spPr>
          <a:xfrm>
            <a:off x="2571750" y="285750"/>
            <a:ext cx="4000500" cy="6858000"/>
          </a:xfrm>
        </p:spPr>
        <p:txBody>
          <a:bodyPr/>
          <a:lstStyle/>
          <a:p>
            <a:r>
              <a:rPr lang="en-GB" altLang="sl-SI" sz="2000">
                <a:latin typeface="Comic Sans MS" panose="030F0702030302020204" pitchFamily="66" charset="0"/>
              </a:rPr>
              <a:t>Doom-poguba</a:t>
            </a:r>
            <a:endParaRPr lang="sl-SI" altLang="sl-SI" sz="2000">
              <a:latin typeface="Comic Sans MS" panose="030F0702030302020204" pitchFamily="66" charset="0"/>
            </a:endParaRPr>
          </a:p>
          <a:p>
            <a:r>
              <a:rPr lang="en-GB" altLang="sl-SI" sz="2000">
                <a:latin typeface="Comic Sans MS" panose="030F0702030302020204" pitchFamily="66" charset="0"/>
              </a:rPr>
              <a:t>Calm-miren</a:t>
            </a:r>
            <a:endParaRPr lang="sl-SI" altLang="sl-SI" sz="2000">
              <a:latin typeface="Comic Sans MS" panose="030F0702030302020204" pitchFamily="66" charset="0"/>
            </a:endParaRPr>
          </a:p>
          <a:p>
            <a:r>
              <a:rPr lang="en-GB" altLang="sl-SI" sz="2000">
                <a:latin typeface="Comic Sans MS" panose="030F0702030302020204" pitchFamily="66" charset="0"/>
              </a:rPr>
              <a:t>Embarrassed-osramotiti</a:t>
            </a:r>
            <a:endParaRPr lang="sl-SI" altLang="sl-SI" sz="2000">
              <a:latin typeface="Comic Sans MS" panose="030F0702030302020204" pitchFamily="66" charset="0"/>
            </a:endParaRPr>
          </a:p>
          <a:p>
            <a:r>
              <a:rPr lang="en-GB" altLang="sl-SI" sz="2000">
                <a:latin typeface="Comic Sans MS" panose="030F0702030302020204" pitchFamily="66" charset="0"/>
              </a:rPr>
              <a:t>Admiring-občudovati</a:t>
            </a:r>
            <a:endParaRPr lang="sl-SI" altLang="sl-SI" sz="2000">
              <a:latin typeface="Comic Sans MS" panose="030F0702030302020204" pitchFamily="66" charset="0"/>
            </a:endParaRPr>
          </a:p>
          <a:p>
            <a:r>
              <a:rPr lang="en-GB" altLang="sl-SI" sz="2000">
                <a:latin typeface="Comic Sans MS" panose="030F0702030302020204" pitchFamily="66" charset="0"/>
              </a:rPr>
              <a:t>Footman-pešec</a:t>
            </a:r>
            <a:endParaRPr lang="sl-SI" altLang="sl-SI" sz="2000">
              <a:latin typeface="Comic Sans MS" panose="030F0702030302020204" pitchFamily="66" charset="0"/>
            </a:endParaRPr>
          </a:p>
          <a:p>
            <a:r>
              <a:rPr lang="en-GB" altLang="sl-SI" sz="2000">
                <a:latin typeface="Comic Sans MS" panose="030F0702030302020204" pitchFamily="66" charset="0"/>
              </a:rPr>
              <a:t>Horseman-konjenik</a:t>
            </a:r>
            <a:endParaRPr lang="sl-SI" altLang="sl-SI" sz="2000">
              <a:latin typeface="Comic Sans MS" panose="030F0702030302020204" pitchFamily="66" charset="0"/>
            </a:endParaRPr>
          </a:p>
          <a:p>
            <a:r>
              <a:rPr lang="en-GB" altLang="sl-SI" sz="2000">
                <a:latin typeface="Comic Sans MS" panose="030F0702030302020204" pitchFamily="66" charset="0"/>
              </a:rPr>
              <a:t>Coat-krzno</a:t>
            </a:r>
            <a:endParaRPr lang="sl-SI" altLang="sl-SI" sz="2000">
              <a:latin typeface="Comic Sans MS" panose="030F0702030302020204" pitchFamily="66" charset="0"/>
            </a:endParaRPr>
          </a:p>
          <a:p>
            <a:r>
              <a:rPr lang="en-GB" altLang="sl-SI" sz="2000">
                <a:latin typeface="Comic Sans MS" panose="030F0702030302020204" pitchFamily="66" charset="0"/>
              </a:rPr>
              <a:t>Mysterious-skrivnosten</a:t>
            </a:r>
            <a:endParaRPr lang="sl-SI" altLang="sl-SI" sz="2000">
              <a:latin typeface="Comic Sans MS" panose="030F0702030302020204" pitchFamily="66" charset="0"/>
            </a:endParaRPr>
          </a:p>
          <a:p>
            <a:r>
              <a:rPr lang="en-GB" altLang="sl-SI" sz="2000">
                <a:latin typeface="Comic Sans MS" panose="030F0702030302020204" pitchFamily="66" charset="0"/>
              </a:rPr>
              <a:t>Noisily-hrupno</a:t>
            </a:r>
            <a:endParaRPr lang="sl-SI" altLang="sl-SI" sz="2000">
              <a:latin typeface="Comic Sans MS" panose="030F0702030302020204" pitchFamily="66" charset="0"/>
            </a:endParaRPr>
          </a:p>
          <a:p>
            <a:r>
              <a:rPr lang="en-GB" altLang="sl-SI" sz="2000">
                <a:latin typeface="Comic Sans MS" panose="030F0702030302020204" pitchFamily="66" charset="0"/>
              </a:rPr>
              <a:t>Exact-točen</a:t>
            </a:r>
            <a:endParaRPr lang="sl-SI" altLang="sl-SI" sz="2000">
              <a:latin typeface="Comic Sans MS" panose="030F0702030302020204" pitchFamily="66" charset="0"/>
            </a:endParaRPr>
          </a:p>
          <a:p>
            <a:r>
              <a:rPr lang="en-GB" altLang="sl-SI" sz="2000">
                <a:latin typeface="Comic Sans MS" panose="030F0702030302020204" pitchFamily="66" charset="0"/>
              </a:rPr>
              <a:t>Shine-sijati</a:t>
            </a:r>
            <a:endParaRPr lang="sl-SI" altLang="sl-SI" sz="2000">
              <a:latin typeface="Comic Sans MS" panose="030F0702030302020204" pitchFamily="66" charset="0"/>
            </a:endParaRPr>
          </a:p>
          <a:p>
            <a:r>
              <a:rPr lang="en-GB" altLang="sl-SI" sz="2000">
                <a:latin typeface="Comic Sans MS" panose="030F0702030302020204" pitchFamily="66" charset="0"/>
              </a:rPr>
              <a:t>Chin-brada</a:t>
            </a:r>
            <a:endParaRPr lang="sl-SI" altLang="sl-SI" sz="2000">
              <a:latin typeface="Comic Sans MS" panose="030F0702030302020204" pitchFamily="66" charset="0"/>
            </a:endParaRPr>
          </a:p>
          <a:p>
            <a:r>
              <a:rPr lang="en-GB" altLang="sl-SI" sz="2000">
                <a:latin typeface="Comic Sans MS" panose="030F0702030302020204" pitchFamily="66" charset="0"/>
              </a:rPr>
              <a:t>Lump-oteklina</a:t>
            </a:r>
            <a:endParaRPr lang="sl-SI" altLang="sl-SI" sz="2000">
              <a:latin typeface="Comic Sans MS" panose="030F0702030302020204" pitchFamily="66" charset="0"/>
            </a:endParaRPr>
          </a:p>
          <a:p>
            <a:r>
              <a:rPr lang="en-GB" altLang="sl-SI" sz="2000">
                <a:latin typeface="Comic Sans MS" panose="030F0702030302020204" pitchFamily="66" charset="0"/>
              </a:rPr>
              <a:t>Hay-seno</a:t>
            </a:r>
            <a:endParaRPr lang="sl-SI" altLang="sl-SI" sz="2000">
              <a:latin typeface="Comic Sans MS" panose="030F0702030302020204" pitchFamily="66" charset="0"/>
            </a:endParaRPr>
          </a:p>
          <a:p>
            <a:r>
              <a:rPr lang="en-GB" altLang="sl-SI" sz="2000">
                <a:latin typeface="Comic Sans MS" panose="030F0702030302020204" pitchFamily="66" charset="0"/>
              </a:rPr>
              <a:t>Thickly-debelo</a:t>
            </a:r>
            <a:endParaRPr lang="sl-SI" altLang="sl-SI" sz="2000">
              <a:latin typeface="Comic Sans MS" panose="030F0702030302020204" pitchFamily="66" charset="0"/>
            </a:endParaRPr>
          </a:p>
          <a:p>
            <a:r>
              <a:rPr lang="en-GB" altLang="sl-SI" sz="2000">
                <a:latin typeface="Comic Sans MS" panose="030F0702030302020204" pitchFamily="66" charset="0"/>
              </a:rPr>
              <a:t>Rushed-planiti</a:t>
            </a:r>
            <a:endParaRPr lang="sl-SI" altLang="sl-SI" sz="2000">
              <a:latin typeface="Comic Sans MS" panose="030F0702030302020204" pitchFamily="66" charset="0"/>
            </a:endParaRPr>
          </a:p>
          <a:p>
            <a:endParaRPr lang="sl-SI" altLang="sl-SI" sz="2000">
              <a:latin typeface="Comic Sans MS" panose="030F0702030302020204" pitchFamily="66" charset="0"/>
            </a:endParaRPr>
          </a:p>
          <a:p>
            <a:endParaRPr lang="sl-SI" altLang="sl-SI" sz="2000">
              <a:latin typeface="Comic Sans MS" panose="030F0702030302020204"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grada vsebine 2">
            <a:extLst>
              <a:ext uri="{FF2B5EF4-FFF2-40B4-BE49-F238E27FC236}">
                <a16:creationId xmlns:a16="http://schemas.microsoft.com/office/drawing/2014/main" id="{0A7B1EED-CCA0-43D8-B9E4-67505C14F3B4}"/>
              </a:ext>
            </a:extLst>
          </p:cNvPr>
          <p:cNvSpPr>
            <a:spLocks noGrp="1"/>
          </p:cNvSpPr>
          <p:nvPr>
            <p:ph idx="1"/>
          </p:nvPr>
        </p:nvSpPr>
        <p:spPr>
          <a:xfrm>
            <a:off x="2428875" y="214313"/>
            <a:ext cx="4143375" cy="6858000"/>
          </a:xfrm>
        </p:spPr>
        <p:txBody>
          <a:bodyPr/>
          <a:lstStyle/>
          <a:p>
            <a:r>
              <a:rPr lang="en-GB" altLang="sl-SI" sz="2000">
                <a:latin typeface="Comic Sans MS" panose="030F0702030302020204" pitchFamily="66" charset="0"/>
              </a:rPr>
              <a:t>Strength-moč</a:t>
            </a:r>
            <a:endParaRPr lang="sl-SI" altLang="sl-SI" sz="2000">
              <a:latin typeface="Comic Sans MS" panose="030F0702030302020204" pitchFamily="66" charset="0"/>
            </a:endParaRPr>
          </a:p>
          <a:p>
            <a:r>
              <a:rPr lang="en-GB" altLang="sl-SI" sz="2000">
                <a:latin typeface="Comic Sans MS" panose="030F0702030302020204" pitchFamily="66" charset="0"/>
              </a:rPr>
              <a:t>Brush line</a:t>
            </a:r>
            <a:endParaRPr lang="sl-SI" altLang="sl-SI" sz="2000">
              <a:latin typeface="Comic Sans MS" panose="030F0702030302020204" pitchFamily="66" charset="0"/>
            </a:endParaRPr>
          </a:p>
          <a:p>
            <a:r>
              <a:rPr lang="en-GB" altLang="sl-SI" sz="2000">
                <a:latin typeface="Comic Sans MS" panose="030F0702030302020204" pitchFamily="66" charset="0"/>
              </a:rPr>
              <a:t>Wide-širok</a:t>
            </a:r>
            <a:endParaRPr lang="sl-SI" altLang="sl-SI" sz="2000">
              <a:latin typeface="Comic Sans MS" panose="030F0702030302020204" pitchFamily="66" charset="0"/>
            </a:endParaRPr>
          </a:p>
          <a:p>
            <a:r>
              <a:rPr lang="en-GB" altLang="sl-SI" sz="2000">
                <a:latin typeface="Comic Sans MS" panose="030F0702030302020204" pitchFamily="66" charset="0"/>
              </a:rPr>
              <a:t>Increased-izboljšati</a:t>
            </a:r>
            <a:endParaRPr lang="sl-SI" altLang="sl-SI" sz="2000">
              <a:latin typeface="Comic Sans MS" panose="030F0702030302020204" pitchFamily="66" charset="0"/>
            </a:endParaRPr>
          </a:p>
          <a:p>
            <a:r>
              <a:rPr lang="en-GB" altLang="sl-SI" sz="2000">
                <a:latin typeface="Comic Sans MS" panose="030F0702030302020204" pitchFamily="66" charset="0"/>
              </a:rPr>
              <a:t>Smooth-gladek</a:t>
            </a:r>
            <a:endParaRPr lang="sl-SI" altLang="sl-SI" sz="2000">
              <a:latin typeface="Comic Sans MS" panose="030F0702030302020204" pitchFamily="66" charset="0"/>
            </a:endParaRPr>
          </a:p>
          <a:p>
            <a:r>
              <a:rPr lang="en-GB" altLang="sl-SI" sz="2000">
                <a:latin typeface="Comic Sans MS" panose="030F0702030302020204" pitchFamily="66" charset="0"/>
              </a:rPr>
              <a:t>Gate-vrata</a:t>
            </a:r>
            <a:endParaRPr lang="sl-SI" altLang="sl-SI" sz="2000">
              <a:latin typeface="Comic Sans MS" panose="030F0702030302020204" pitchFamily="66" charset="0"/>
            </a:endParaRPr>
          </a:p>
          <a:p>
            <a:r>
              <a:rPr lang="en-GB" altLang="sl-SI" sz="2000">
                <a:latin typeface="Comic Sans MS" panose="030F0702030302020204" pitchFamily="66" charset="0"/>
              </a:rPr>
              <a:t>Responsibility-odgovornost</a:t>
            </a:r>
            <a:endParaRPr lang="sl-SI" altLang="sl-SI" sz="2000">
              <a:latin typeface="Comic Sans MS" panose="030F0702030302020204" pitchFamily="66" charset="0"/>
            </a:endParaRPr>
          </a:p>
          <a:p>
            <a:r>
              <a:rPr lang="en-GB" altLang="sl-SI" sz="2000">
                <a:latin typeface="Comic Sans MS" panose="030F0702030302020204" pitchFamily="66" charset="0"/>
              </a:rPr>
              <a:t>Cruel-kruto</a:t>
            </a:r>
            <a:endParaRPr lang="sl-SI" altLang="sl-SI" sz="2000">
              <a:latin typeface="Comic Sans MS" panose="030F0702030302020204" pitchFamily="66" charset="0"/>
            </a:endParaRPr>
          </a:p>
          <a:p>
            <a:r>
              <a:rPr lang="en-GB" altLang="sl-SI" sz="2000">
                <a:latin typeface="Comic Sans MS" panose="030F0702030302020204" pitchFamily="66" charset="0"/>
              </a:rPr>
              <a:t>Sack-vreča</a:t>
            </a:r>
            <a:endParaRPr lang="sl-SI" altLang="sl-SI" sz="2000">
              <a:latin typeface="Comic Sans MS" panose="030F0702030302020204" pitchFamily="66" charset="0"/>
            </a:endParaRPr>
          </a:p>
          <a:p>
            <a:r>
              <a:rPr lang="en-GB" altLang="sl-SI" sz="2000">
                <a:latin typeface="Comic Sans MS" panose="030F0702030302020204" pitchFamily="66" charset="0"/>
              </a:rPr>
              <a:t>Demanded-zahtevati</a:t>
            </a:r>
            <a:endParaRPr lang="sl-SI" altLang="sl-SI" sz="2000">
              <a:latin typeface="Comic Sans MS" panose="030F0702030302020204" pitchFamily="66" charset="0"/>
            </a:endParaRPr>
          </a:p>
          <a:p>
            <a:r>
              <a:rPr lang="en-GB" altLang="sl-SI" sz="2000">
                <a:latin typeface="Comic Sans MS" panose="030F0702030302020204" pitchFamily="66" charset="0"/>
              </a:rPr>
              <a:t>Marched-korakati</a:t>
            </a:r>
            <a:endParaRPr lang="sl-SI" altLang="sl-SI" sz="2000">
              <a:latin typeface="Comic Sans MS" panose="030F0702030302020204" pitchFamily="66" charset="0"/>
            </a:endParaRPr>
          </a:p>
          <a:p>
            <a:r>
              <a:rPr lang="en-GB" altLang="sl-SI" sz="2000">
                <a:latin typeface="Comic Sans MS" panose="030F0702030302020204" pitchFamily="66" charset="0"/>
              </a:rPr>
              <a:t>Slightly-nekoliko</a:t>
            </a:r>
            <a:endParaRPr lang="sl-SI" altLang="sl-SI" sz="2000">
              <a:latin typeface="Comic Sans MS" panose="030F0702030302020204" pitchFamily="66" charset="0"/>
            </a:endParaRPr>
          </a:p>
          <a:p>
            <a:r>
              <a:rPr lang="en-GB" altLang="sl-SI" sz="2000">
                <a:latin typeface="Comic Sans MS" panose="030F0702030302020204" pitchFamily="66" charset="0"/>
              </a:rPr>
              <a:t>Prisoner-zapornik</a:t>
            </a:r>
            <a:endParaRPr lang="sl-SI" altLang="sl-SI" sz="2000">
              <a:latin typeface="Comic Sans MS" panose="030F0702030302020204" pitchFamily="66" charset="0"/>
            </a:endParaRPr>
          </a:p>
          <a:p>
            <a:r>
              <a:rPr lang="en-GB" altLang="sl-SI" sz="2000">
                <a:latin typeface="Comic Sans MS" panose="030F0702030302020204" pitchFamily="66" charset="0"/>
              </a:rPr>
              <a:t>Wise-pameten</a:t>
            </a:r>
            <a:endParaRPr lang="sl-SI" altLang="sl-SI" sz="2000">
              <a:latin typeface="Comic Sans MS" panose="030F0702030302020204" pitchFamily="66" charset="0"/>
            </a:endParaRPr>
          </a:p>
          <a:p>
            <a:r>
              <a:rPr lang="en-GB" altLang="sl-SI" sz="2000">
                <a:latin typeface="Comic Sans MS" panose="030F0702030302020204" pitchFamily="66" charset="0"/>
              </a:rPr>
              <a:t>Bucket-vedro</a:t>
            </a:r>
            <a:endParaRPr lang="sl-SI" altLang="sl-SI" sz="2000">
              <a:latin typeface="Comic Sans MS" panose="030F0702030302020204" pitchFamily="66" charset="0"/>
            </a:endParaRPr>
          </a:p>
          <a:p>
            <a:r>
              <a:rPr lang="en-GB" altLang="sl-SI" sz="2000">
                <a:latin typeface="Comic Sans MS" panose="030F0702030302020204" pitchFamily="66" charset="0"/>
              </a:rPr>
              <a:t>The mare-kobila</a:t>
            </a:r>
            <a:endParaRPr lang="sl-SI" altLang="sl-SI" sz="2000">
              <a:latin typeface="Comic Sans MS" panose="030F0702030302020204" pitchFamily="66" charset="0"/>
            </a:endParaRPr>
          </a:p>
          <a:p>
            <a:r>
              <a:rPr lang="en-GB" altLang="sl-SI" sz="2000">
                <a:latin typeface="Comic Sans MS" panose="030F0702030302020204" pitchFamily="66" charset="0"/>
              </a:rPr>
              <a:t>Stallion-žrebec</a:t>
            </a:r>
            <a:endParaRPr lang="sl-SI" altLang="sl-SI" sz="2000">
              <a:latin typeface="Comic Sans MS" panose="030F0702030302020204" pitchFamily="66" charset="0"/>
            </a:endParaRPr>
          </a:p>
          <a:p>
            <a:endParaRPr lang="sl-SI" altLang="sl-SI" sz="2000">
              <a:latin typeface="Comic Sans MS" panose="030F0702030302020204" pitchFamily="66" charset="0"/>
            </a:endParaRPr>
          </a:p>
        </p:txBody>
      </p:sp>
    </p:spTree>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358</Words>
  <Application>Microsoft Office PowerPoint</Application>
  <PresentationFormat>On-screen Show (4:3)</PresentationFormat>
  <Paragraphs>56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Comic Sans MS</vt:lpstr>
      <vt:lpstr>Officeova tema</vt:lpstr>
      <vt:lpstr>THE RED PONY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2019-05-30T09:17:33Z</dcterms:created>
  <dcterms:modified xsi:type="dcterms:W3CDTF">2019-05-30T09:17:33Z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