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1FC4BF38-5F8A-44C7-98CC-80CDCA6A3B97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587F03E-BEFA-493A-95E6-D9BCE769648D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8F9A40-F8E5-45DC-AE27-E012A247E0D7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4C2E56B2-1EEF-4D26-A031-ABAD8608CA65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893CF00-C795-4718-8460-8497576B9C92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2070401-638E-4CFE-ADC6-160E5D47C428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BB4A47BB-2FB2-40BF-AA88-191E34C792C1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1E899757-F24D-4108-BB7F-1FFB80A3BA6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3DB4050C-4D31-4314-9CBA-CEE284FD4486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0001BF-6669-48A4-B9A4-DE04B52D4A8D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20ADCAA-CE1A-4659-AB56-CA238813C954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66792F-F58E-4E54-A53E-4AA0EC93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2E11-ECCD-40E1-91CA-1F125DA15DF3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2909DBC-B673-4549-8F3C-5A73EC73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F08ADAD-2703-4709-B305-0B45A62B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DF51-74AC-4D7E-A634-E2951AB8C15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52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3BE22-F34B-4410-B9D4-7ABF4243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0A62-7338-4D1E-9BC2-8A68C9357A66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8230-DB77-4DAC-A8D8-79A8C421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7AA18-15C0-4352-A2D7-A7AD321A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69B5-7E37-4296-BEC8-7830FD8E587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9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07DE25-BEA4-4D3C-BF4B-2702071A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253C3-5768-411D-902C-9149D665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sl-SI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154298-F476-4E7C-BC7C-CB6043FD42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FCE6F-8673-48F8-8FEE-5188EC56FD26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A915EE-0E35-4E3E-A057-B743C5EE60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D86B9C-613D-4FAB-B9B0-6072DBC917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BF2C-2CB9-488F-BD9A-90D0F848B7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930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23C6B-613B-458B-968E-59E4F393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DB97-4EF0-42B2-9E9D-552E8DD04BBE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8758D-99C2-4F79-B3DC-ADA348E1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56116-169E-4ABE-90A2-08AEBB21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756F-AC68-4CB1-8873-94284193045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78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59B7AD-9945-4673-8414-346076678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925B3-1D01-4194-A05C-83A3B9F03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4A4387-F203-4011-8B45-95CDAFC320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5280-8DF7-48B9-8BC0-E1E883DDB9C8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CFA536-F564-4E51-B81B-FBB286D1F1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CB9C98-FA2F-4EE6-9DA1-4362F96A63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5253-1757-41B7-9EAA-2881408E5F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28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2A4589-C04A-40B2-B51D-228ACCB021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FE370-8982-49B5-834C-94A86840041E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43AD18-B6DC-46A0-8C50-64B314345B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7A574D-33EA-4949-AF34-5300202FD3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289D-69F3-4378-8D27-1555D75C7DB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57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33734-E90B-4BBF-B194-362E3005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901-41E0-4112-A91E-0BE5CF8894CA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84747-34D8-486D-9AFC-90661209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746D-648C-442B-BD90-8797F4E2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645C-6872-422A-9429-12CCBD959C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64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28F1-4776-4190-BAAF-93B33856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08F2-595F-4505-9194-39A4137CF625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FE8D-6586-479F-AC72-759C0F2C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1F631-8236-4905-A2F7-F4882C75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1D98-FC26-471E-9B51-1BADDD9A41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879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A7036-15B6-4B45-9AD2-94AE20C2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B559-D1F7-4F65-87C3-42209CE09418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4B3D-FCE4-4EE8-83FC-66A9F463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2CE4-2CBD-414F-BAF1-CEE79FDF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3780-6B0A-4D7C-B392-336736A607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41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618B-FFE7-433F-8169-67E7D728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54AC-2881-44C2-B2F3-61E8474D28A2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FEB5D-D598-49BF-AD5E-98DC490D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8274-1080-427A-B7AF-7FCEA227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CE3D-EA84-4B9D-8A8C-328EEF2B72C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940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35D5B5-5B45-4410-AEC0-6EE03480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B569-37FE-4E3F-9D66-0660F9367905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83BADB-EEB1-454C-AF59-516C3030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090E6E-B330-44E5-9247-278AF8B7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9995-A9A2-4535-A072-D0FBC89565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43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3DA3DF-631D-4FD1-B483-582260D6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EAAC5-B325-4CAC-B0C9-F315EF81F09A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018A38-0322-4E5D-BEA0-36B3AD84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1F42AE-BC06-48FD-8F3C-5BDD2087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17D7-C89B-4DD4-A525-05010534755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25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5C68F5-65FE-458D-9F88-1EF18B29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4340-65AD-4FB1-928D-2416D99D3D1C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40D564-784F-48AB-BA86-6CCE4BBB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1658D1-897D-4D9A-B368-EF8CB5A7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70ED-F051-4261-B18D-116F677021B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28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77E7DA-9846-427A-A825-01AFE9F7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5A71-7353-45D5-B2F1-99EE8B694B39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86E8CC-66BE-4CE1-9E3A-B002F952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46A3E-92B5-4439-A6D8-9F1D4D0C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F89A-CCEB-4652-8ABC-74B62803B7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27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495E94-35AE-48AC-BDAF-576E08BC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1A84-72EA-47C4-B037-4BBA7BF48BBD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7D052-54DC-4920-AF4E-B6213555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D3984B-8738-4E34-B49E-4252CCC7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189C-570A-4059-B5CE-C5E287BED3C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64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26E95-EC22-4188-BEDC-152DB196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A3DA-3EED-471F-B133-C64E664DA5B5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0A97C8-1F78-47FA-941D-A0CF535D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A13873-1BDB-4B2E-B1B0-DB724130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DAB3-4B45-4740-85B9-0B72D405A2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57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620D3B12-1295-43AE-8731-3450006AF371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42154F-632C-4063-8C7E-19CFFB7AC824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31BB87-634B-4FF0-8CC9-E75AB7FD08EE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2526DC4E-2ADE-4CEC-A171-5814A57021E0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BBA566CC-9AE0-433F-85E0-0B32F003AA08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482B907-3380-4A8A-99D0-58618C69579C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52EF2C37-2905-4F6D-BD6A-EA7DD6DFB2EE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6467898D-6E1D-456F-8BBC-52F49C7572E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C388BCBE-51DF-4B43-B768-5F742CAD5FF9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13D3C1D-B4E2-4DF2-96D9-5978EFE9F493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B5FB41D-2580-4AFA-AF07-7926BC0D1640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1EC41BA-40B8-447C-B832-F5AC82E302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711FA45-43F9-4E3A-8BAF-866B7ECC45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F8C0-1986-4464-896B-274871A99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838B57-BC25-4F9A-834C-5A630F065F02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C859-F550-4C1C-A69C-7B9649BDB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83A95-36D3-4A67-B84E-780772A07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95BDD4A-9AD8-4005-8825-D65725F41C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3" r:id="rId11"/>
    <p:sldLayoutId id="2147483708" r:id="rId12"/>
    <p:sldLayoutId id="2147483714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healthadvisor.com/Pros-and-Cons-of-Weed.html" TargetMode="External"/><Relationship Id="rId2" Type="http://schemas.openxmlformats.org/officeDocument/2006/relationships/hyperlink" Target="https://en.wikipedia.org/wiki/Cannabis_(drug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KPBLI5xnMg" TargetMode="External"/><Relationship Id="rId5" Type="http://schemas.openxmlformats.org/officeDocument/2006/relationships/hyperlink" Target="https://www.google.si/search?q=marijuana&amp;espv=2&amp;biw=1102&amp;bih=642&amp;source=lnms&amp;tbm=isch&amp;sa=X&amp;ved=0ahUKEwiPqb_G18nQAhVBExoKHXZ2AWYQ_AUIBigB#tbm=isch&amp;q=joint+tumblr&amp;imgrc=Uz9vQCLsozO8oM%3A" TargetMode="External"/><Relationship Id="rId4" Type="http://schemas.openxmlformats.org/officeDocument/2006/relationships/hyperlink" Target="https://www.google.si/search?q=marijuana&amp;espv=2&amp;biw=1102&amp;bih=642&amp;source=lnms&amp;tbm=isch&amp;sa=X&amp;ved=0ahUKEwiPqb_G18nQAhVBExoKHXZ2AWYQ_AUIBigB#tbm=isch&amp;q=weed+tumblr&amp;imgrc=4A9Dd1ImF9LnjM%3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BD662987-9553-468D-9908-831146907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602">
            <a:off x="114300" y="676275"/>
            <a:ext cx="5800725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8ABC0C86-77B7-4E0A-8A23-94D725E0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488" y="2535238"/>
            <a:ext cx="8313737" cy="1784350"/>
          </a:xfrm>
        </p:spPr>
        <p:txBody>
          <a:bodyPr/>
          <a:lstStyle/>
          <a:p>
            <a:pPr algn="ctr" eaLnBrk="1" hangingPunct="1"/>
            <a:r>
              <a:rPr lang="sl-SI" altLang="sl-SI">
                <a:solidFill>
                  <a:schemeClr val="tx1"/>
                </a:solidFill>
              </a:rPr>
              <a:t>THE PRO‘S AND CON‘S OF CANNABIS</a:t>
            </a:r>
          </a:p>
        </p:txBody>
      </p:sp>
      <p:sp>
        <p:nvSpPr>
          <p:cNvPr id="5124" name="Subtitle 2">
            <a:extLst>
              <a:ext uri="{FF2B5EF4-FFF2-40B4-BE49-F238E27FC236}">
                <a16:creationId xmlns:a16="http://schemas.microsoft.com/office/drawing/2014/main" id="{A8987219-9674-4825-958E-64549BCFC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538" y="4594225"/>
            <a:ext cx="7767637" cy="1096963"/>
          </a:xfrm>
        </p:spPr>
        <p:txBody>
          <a:bodyPr/>
          <a:lstStyle/>
          <a:p>
            <a:pPr eaLnBrk="1" hangingPunct="1"/>
            <a:r>
              <a:rPr lang="sl-SI" altLang="sl-SI" sz="200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sl-SI" altLang="sl-SI" sz="2000">
                <a:solidFill>
                  <a:schemeClr val="tx1"/>
                </a:solidFill>
              </a:rPr>
              <a:t>SERŠ 2016/2017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B44DEC3-0427-44FB-A12A-C0F7D35A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/>
              <a:t>GENERAL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009F43D-A571-4767-8654-6DDE2754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206625"/>
            <a:ext cx="8596312" cy="3879850"/>
          </a:xfrm>
        </p:spPr>
        <p:txBody>
          <a:bodyPr/>
          <a:lstStyle/>
          <a:p>
            <a:pPr eaLnBrk="1" hangingPunct="1"/>
            <a:r>
              <a:rPr lang="sl-SI" altLang="sl-SI" sz="2000"/>
              <a:t>Cannabis aka. marijuana</a:t>
            </a:r>
          </a:p>
          <a:p>
            <a:pPr eaLnBrk="1" hangingPunct="1"/>
            <a:r>
              <a:rPr lang="sl-SI" altLang="sl-SI" sz="2000"/>
              <a:t>Effects</a:t>
            </a:r>
          </a:p>
          <a:p>
            <a:pPr eaLnBrk="1" hangingPunct="1"/>
            <a:r>
              <a:rPr lang="sl-SI" altLang="sl-SI" sz="2000"/>
              <a:t>Uses</a:t>
            </a:r>
          </a:p>
          <a:p>
            <a:pPr eaLnBrk="1" hangingPunct="1"/>
            <a:r>
              <a:rPr lang="sl-SI" altLang="sl-SI" sz="2000"/>
              <a:t>Legalization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6148" name="Content Placeholder 3">
            <a:extLst>
              <a:ext uri="{FF2B5EF4-FFF2-40B4-BE49-F238E27FC236}">
                <a16:creationId xmlns:a16="http://schemas.microsoft.com/office/drawing/2014/main" id="{94A2A62D-F1E0-49FF-8634-D2B6B133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655638"/>
            <a:ext cx="35909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A4690BA-AF62-4B72-95A0-B5DBE244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PRO‘S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0F86270-0FF6-4097-9622-E5F8EEEA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000"/>
              <a:t>Treat glaucoma</a:t>
            </a:r>
          </a:p>
          <a:p>
            <a:pPr eaLnBrk="1" hangingPunct="1"/>
            <a:r>
              <a:rPr lang="sl-SI" altLang="sl-SI" sz="2000"/>
              <a:t>Control epileptic seizures</a:t>
            </a:r>
          </a:p>
          <a:p>
            <a:pPr eaLnBrk="1" hangingPunct="1"/>
            <a:r>
              <a:rPr lang="sl-SI" altLang="sl-SI" sz="2000"/>
              <a:t>Stop cancer from spreading</a:t>
            </a:r>
          </a:p>
          <a:p>
            <a:pPr eaLnBrk="1" hangingPunct="1"/>
            <a:r>
              <a:rPr lang="sl-SI" altLang="sl-SI" sz="2000"/>
              <a:t>Decrease anxiety</a:t>
            </a:r>
          </a:p>
          <a:p>
            <a:pPr eaLnBrk="1" hangingPunct="1"/>
            <a:r>
              <a:rPr lang="sl-SI" altLang="sl-SI" sz="2000"/>
              <a:t>Maintain your figure</a:t>
            </a:r>
          </a:p>
          <a:p>
            <a:pPr eaLnBrk="1" hangingPunct="1"/>
            <a:r>
              <a:rPr lang="sl-SI" altLang="sl-SI" sz="2000"/>
              <a:t>Increase creativity</a:t>
            </a:r>
          </a:p>
          <a:p>
            <a:pPr eaLnBrk="1" hangingPunct="1"/>
            <a:r>
              <a:rPr lang="sl-SI" altLang="sl-SI" sz="2000"/>
              <a:t>Eliminate nightmares</a:t>
            </a:r>
          </a:p>
          <a:p>
            <a:pPr eaLnBrk="1" hangingPunct="1"/>
            <a:r>
              <a:rPr lang="sl-SI" altLang="sl-SI" sz="2000"/>
              <a:t>Other pros of Cannabis</a:t>
            </a:r>
            <a:br>
              <a:rPr lang="sl-SI" altLang="sl-SI"/>
            </a:br>
            <a:endParaRPr lang="sl-SI" altLang="sl-SI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B49D4DD0-3CFF-4906-A0F1-96CCB81DC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7950"/>
            <a:ext cx="33305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632632C-BB8B-45F2-9F1B-BCD2A966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CON‘S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DF2487B-19CC-4CCD-A394-251B61F7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l-SI" sz="2000"/>
              <a:t>Affect </a:t>
            </a:r>
            <a:r>
              <a:rPr lang="sl-SI" altLang="sl-SI" sz="2000"/>
              <a:t>y</a:t>
            </a:r>
            <a:r>
              <a:rPr lang="en-US" altLang="sl-SI" sz="2000"/>
              <a:t>our </a:t>
            </a:r>
            <a:r>
              <a:rPr lang="sl-SI" altLang="sl-SI" sz="2000"/>
              <a:t>b</a:t>
            </a:r>
            <a:r>
              <a:rPr lang="en-US" altLang="sl-SI" sz="2000"/>
              <a:t>ody </a:t>
            </a:r>
            <a:r>
              <a:rPr lang="sl-SI" altLang="sl-SI" sz="2000"/>
              <a:t>n</a:t>
            </a:r>
            <a:r>
              <a:rPr lang="en-US" altLang="sl-SI" sz="2000"/>
              <a:t>egatively in </a:t>
            </a:r>
            <a:r>
              <a:rPr lang="sl-SI" altLang="sl-SI" sz="2000"/>
              <a:t>s</a:t>
            </a:r>
            <a:r>
              <a:rPr lang="en-US" altLang="sl-SI" sz="2000"/>
              <a:t>hort-</a:t>
            </a:r>
            <a:r>
              <a:rPr lang="sl-SI" altLang="sl-SI" sz="2000"/>
              <a:t>t</a:t>
            </a:r>
            <a:r>
              <a:rPr lang="en-US" altLang="sl-SI" sz="2000"/>
              <a:t>erm</a:t>
            </a:r>
            <a:endParaRPr lang="sl-SI" altLang="sl-SI" sz="2000"/>
          </a:p>
          <a:p>
            <a:pPr eaLnBrk="1" hangingPunct="1"/>
            <a:r>
              <a:rPr lang="en-US" altLang="sl-SI" sz="2000"/>
              <a:t>Make </a:t>
            </a:r>
            <a:r>
              <a:rPr lang="sl-SI" altLang="sl-SI" sz="2000"/>
              <a:t>y</a:t>
            </a:r>
            <a:r>
              <a:rPr lang="en-US" altLang="sl-SI" sz="2000"/>
              <a:t>ou </a:t>
            </a:r>
            <a:r>
              <a:rPr lang="sl-SI" altLang="sl-SI" sz="2000"/>
              <a:t>p</a:t>
            </a:r>
            <a:r>
              <a:rPr lang="en-US" altLang="sl-SI" sz="2000"/>
              <a:t>aranoid</a:t>
            </a:r>
            <a:endParaRPr lang="sl-SI" altLang="sl-SI" sz="2000"/>
          </a:p>
          <a:p>
            <a:pPr eaLnBrk="1" hangingPunct="1"/>
            <a:r>
              <a:rPr lang="en-US" altLang="sl-SI" sz="2000"/>
              <a:t>May </a:t>
            </a:r>
            <a:r>
              <a:rPr lang="sl-SI" altLang="sl-SI" sz="2000"/>
              <a:t>m</a:t>
            </a:r>
            <a:r>
              <a:rPr lang="en-US" altLang="sl-SI" sz="2000"/>
              <a:t>ake </a:t>
            </a:r>
            <a:r>
              <a:rPr lang="sl-SI" altLang="sl-SI" sz="2000"/>
              <a:t>y</a:t>
            </a:r>
            <a:r>
              <a:rPr lang="en-US" altLang="sl-SI" sz="2000"/>
              <a:t>ou </a:t>
            </a:r>
            <a:r>
              <a:rPr lang="sl-SI" altLang="sl-SI" sz="2000"/>
              <a:t>f</a:t>
            </a:r>
            <a:r>
              <a:rPr lang="en-US" altLang="sl-SI" sz="2000"/>
              <a:t>eel </a:t>
            </a:r>
            <a:r>
              <a:rPr lang="sl-SI" altLang="sl-SI" sz="2000"/>
              <a:t>d</a:t>
            </a:r>
            <a:r>
              <a:rPr lang="en-US" altLang="sl-SI" sz="2000"/>
              <a:t>epressed</a:t>
            </a:r>
            <a:endParaRPr lang="sl-SI" altLang="sl-SI" sz="2000"/>
          </a:p>
          <a:p>
            <a:pPr eaLnBrk="1" hangingPunct="1"/>
            <a:r>
              <a:rPr lang="sl-SI" altLang="sl-SI" sz="2000"/>
              <a:t>Impair memory</a:t>
            </a:r>
          </a:p>
          <a:p>
            <a:pPr eaLnBrk="1" hangingPunct="1"/>
            <a:r>
              <a:rPr lang="sl-SI" altLang="sl-SI" sz="2000"/>
              <a:t>Get addicted</a:t>
            </a:r>
          </a:p>
          <a:p>
            <a:pPr eaLnBrk="1" hangingPunct="1"/>
            <a:r>
              <a:rPr lang="sl-SI" altLang="sl-SI" sz="2000"/>
              <a:t>Other cons of Cannabis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en-US" altLang="sl-SI"/>
          </a:p>
          <a:p>
            <a:pPr eaLnBrk="1" hangingPunct="1"/>
            <a:endParaRPr lang="sl-SI" altLang="sl-SI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3307D3CB-9AF4-4B8E-AEC1-060AD675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431925"/>
            <a:ext cx="307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CB95AD8-721E-4E5C-B429-C9D4982F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/>
              <a:t>VIDEO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D486933-86DE-46B1-894A-C91F32F4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25" y="4984750"/>
            <a:ext cx="6557963" cy="827088"/>
          </a:xfrm>
        </p:spPr>
        <p:txBody>
          <a:bodyPr/>
          <a:lstStyle/>
          <a:p>
            <a:pPr eaLnBrk="1" hangingPunct="1"/>
            <a:r>
              <a:rPr lang="sl-SI" altLang="sl-SI"/>
              <a:t>https://www.youtube.com/watch?v=WKPBLI5xnMg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355ED4CC-3EF7-44A5-A7D1-2BD9979B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574800"/>
            <a:ext cx="5029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B81691C-C657-4FA7-88C3-86E17DF4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SOURCES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0D0A629-B6AD-4BEE-BB3D-169A3385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hlinkClick r:id="rId2"/>
              </a:rPr>
              <a:t>https://en.wikipedia.org/wiki/Cannabis_(drug)</a:t>
            </a:r>
            <a:endParaRPr lang="sl-SI" altLang="sl-SI"/>
          </a:p>
          <a:p>
            <a:pPr eaLnBrk="1" hangingPunct="1"/>
            <a:r>
              <a:rPr lang="sl-SI" altLang="sl-SI">
                <a:hlinkClick r:id="rId3"/>
              </a:rPr>
              <a:t>http://www.newhealthadvisor.com/Pros-and-Cons-of-Weed.html</a:t>
            </a:r>
            <a:endParaRPr lang="sl-SI" altLang="sl-SI"/>
          </a:p>
          <a:p>
            <a:pPr eaLnBrk="1" hangingPunct="1"/>
            <a:r>
              <a:rPr lang="sl-SI" altLang="sl-SI">
                <a:hlinkClick r:id="rId4"/>
              </a:rPr>
              <a:t>https://www.google.si/search?q=marijuana&amp;espv=2&amp;biw=1102&amp;bih=642&amp;source=lnms&amp;tbm=isch&amp;sa=X&amp;ved=0ahUKEwiPqb_G18nQAhVBExoKHXZ2AWYQ_AUIBigB#tbm=isch&amp;q=weed+tumblr&amp;imgrc=4A9Dd1ImF9LnjM%3A</a:t>
            </a:r>
            <a:endParaRPr lang="sl-SI" altLang="sl-SI"/>
          </a:p>
          <a:p>
            <a:pPr eaLnBrk="1" hangingPunct="1"/>
            <a:r>
              <a:rPr lang="sl-SI" altLang="sl-SI">
                <a:hlinkClick r:id="rId5"/>
              </a:rPr>
              <a:t>https://www.google.si/search?q=marijuana&amp;espv=2&amp;biw=1102&amp;bih=642&amp;source=lnms&amp;tbm=isch&amp;sa=X&amp;ved=0ahUKEwiPqb_G18nQAhVBExoKHXZ2AWYQ_AUIBigB#tbm=isch&amp;q=joint+tumblr&amp;imgrc=Uz9vQCLsozO8oM%3A</a:t>
            </a:r>
            <a:endParaRPr lang="sl-SI" altLang="sl-SI"/>
          </a:p>
          <a:p>
            <a:pPr eaLnBrk="1" hangingPunct="1"/>
            <a:r>
              <a:rPr lang="sl-SI" altLang="sl-SI">
                <a:hlinkClick r:id="rId6"/>
              </a:rPr>
              <a:t>https://www.youtube.com/watch?v=WKPBLI5xnMg</a:t>
            </a:r>
            <a:endParaRPr lang="sl-SI" altLang="sl-SI"/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258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THE PRO‘S AND CON‘S OF CANNABIS</vt:lpstr>
      <vt:lpstr>GENERAL</vt:lpstr>
      <vt:lpstr>PRO‘S</vt:lpstr>
      <vt:lpstr>CON‘S</vt:lpstr>
      <vt:lpstr>VIDEO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2019-07-04T11:09:55Z</dcterms:created>
  <dcterms:modified xsi:type="dcterms:W3CDTF">2019-07-04T11:09:55Z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