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2"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3" autoAdjust="0"/>
    <p:restoredTop sz="69125" autoAdjust="0"/>
  </p:normalViewPr>
  <p:slideViewPr>
    <p:cSldViewPr>
      <p:cViewPr varScale="1">
        <p:scale>
          <a:sx n="78" d="100"/>
          <a:sy n="78" d="100"/>
        </p:scale>
        <p:origin x="99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19404B-392A-429C-9E69-E05415FA6C3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Date Placeholder 2">
            <a:extLst>
              <a:ext uri="{FF2B5EF4-FFF2-40B4-BE49-F238E27FC236}">
                <a16:creationId xmlns:a16="http://schemas.microsoft.com/office/drawing/2014/main" id="{432157AC-161E-44FF-8A4E-0756B3BD37C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AEFA3456-B434-4398-A126-53EDFC8494A4}" type="datetimeFigureOut">
              <a:rPr lang="sl-SI"/>
              <a:pPr>
                <a:defRPr/>
              </a:pPr>
              <a:t>30. 05. 2019</a:t>
            </a:fld>
            <a:endParaRPr lang="sl-SI"/>
          </a:p>
        </p:txBody>
      </p:sp>
      <p:sp>
        <p:nvSpPr>
          <p:cNvPr id="4" name="Slide Image Placeholder 3">
            <a:extLst>
              <a:ext uri="{FF2B5EF4-FFF2-40B4-BE49-F238E27FC236}">
                <a16:creationId xmlns:a16="http://schemas.microsoft.com/office/drawing/2014/main" id="{299162AA-8826-447A-B93D-1F7F200769D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Notes Placeholder 4">
            <a:extLst>
              <a:ext uri="{FF2B5EF4-FFF2-40B4-BE49-F238E27FC236}">
                <a16:creationId xmlns:a16="http://schemas.microsoft.com/office/drawing/2014/main" id="{9A09B373-6719-4935-A307-AF716B7CC5A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sl-SI" noProof="0"/>
          </a:p>
        </p:txBody>
      </p:sp>
      <p:sp>
        <p:nvSpPr>
          <p:cNvPr id="6" name="Footer Placeholder 5">
            <a:extLst>
              <a:ext uri="{FF2B5EF4-FFF2-40B4-BE49-F238E27FC236}">
                <a16:creationId xmlns:a16="http://schemas.microsoft.com/office/drawing/2014/main" id="{4A1C7BEE-B23F-48CA-84DB-4B20AD259B3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7" name="Slide Number Placeholder 6">
            <a:extLst>
              <a:ext uri="{FF2B5EF4-FFF2-40B4-BE49-F238E27FC236}">
                <a16:creationId xmlns:a16="http://schemas.microsoft.com/office/drawing/2014/main" id="{AE1961F2-44DD-4A19-ADF3-3FE55F2DFDC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C529D6BC-E7EF-4348-A7DA-276B6F95EBAE}"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941D6DF-7A8A-43B6-A516-D73F49E293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E39BEED-42EB-4D70-8BFC-427D89B939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Since ancient times people have made 3 seven wonders list. 7 wonders of the natural, modern and ancient world. </a:t>
            </a:r>
          </a:p>
          <a:p>
            <a:pPr>
              <a:spcBef>
                <a:spcPct val="0"/>
              </a:spcBef>
            </a:pPr>
            <a:r>
              <a:rPr lang="sl-SI" altLang="sl-SI"/>
              <a:t>Why seven? The Greeks thought that the number had mystical significance. Perhaps because it was the total of the known planets (Mercury, Venus, Mars, Jupiter, Saturn) along with the Sun and Moon.</a:t>
            </a:r>
          </a:p>
          <a:p>
            <a:pPr>
              <a:spcBef>
                <a:spcPct val="0"/>
              </a:spcBef>
            </a:pPr>
            <a:r>
              <a:rPr lang="sl-SI" altLang="sl-SI"/>
              <a:t>I‘ll present you : 7 wonders of the Ancient world.</a:t>
            </a:r>
          </a:p>
          <a:p>
            <a:pPr>
              <a:spcBef>
                <a:spcPct val="0"/>
              </a:spcBef>
            </a:pPr>
            <a:endParaRPr lang="sl-SI" altLang="sl-SI"/>
          </a:p>
          <a:p>
            <a:pPr>
              <a:spcBef>
                <a:spcPct val="0"/>
              </a:spcBef>
            </a:pPr>
            <a:endParaRPr lang="sl-SI" altLang="sl-SI"/>
          </a:p>
          <a:p>
            <a:pPr>
              <a:spcBef>
                <a:spcPct val="0"/>
              </a:spcBef>
            </a:pPr>
            <a:endParaRPr lang="sl-SI" altLang="sl-SI"/>
          </a:p>
        </p:txBody>
      </p:sp>
      <p:sp>
        <p:nvSpPr>
          <p:cNvPr id="21508" name="Slide Number Placeholder 3">
            <a:extLst>
              <a:ext uri="{FF2B5EF4-FFF2-40B4-BE49-F238E27FC236}">
                <a16:creationId xmlns:a16="http://schemas.microsoft.com/office/drawing/2014/main" id="{2C8BEE9F-6795-4D80-B512-B408EB79D1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8760CBE2-1779-44A4-9C7D-F4F1422E01ED}" type="slidenum">
              <a:rPr lang="sl-SI" altLang="sl-SI">
                <a:latin typeface="Calibri" panose="020F0502020204030204" pitchFamily="34" charset="0"/>
              </a:rPr>
              <a:pPr/>
              <a:t>2</a:t>
            </a:fld>
            <a:endParaRPr lang="sl-SI" altLang="sl-SI">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2F81033D-0802-419D-8D08-DBB0202C3E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A9F0044-1990-4198-8FC6-A491F11A51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30724" name="Slide Number Placeholder 3">
            <a:extLst>
              <a:ext uri="{FF2B5EF4-FFF2-40B4-BE49-F238E27FC236}">
                <a16:creationId xmlns:a16="http://schemas.microsoft.com/office/drawing/2014/main" id="{644B2A61-AFDA-410E-A163-56B9E2E937C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9D98B3D9-377A-431C-8570-266F91E9DDDE}" type="slidenum">
              <a:rPr lang="sl-SI" altLang="sl-SI">
                <a:latin typeface="Calibri" panose="020F0502020204030204" pitchFamily="34" charset="0"/>
              </a:rPr>
              <a:pPr/>
              <a:t>11</a:t>
            </a:fld>
            <a:endParaRPr lang="sl-SI" altLang="sl-SI">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9D4F3DF-5A41-4156-855A-07EB918A10F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F35675E9-BF39-46FB-BC7B-C46E4E6ECC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These are:  </a:t>
            </a:r>
          </a:p>
          <a:p>
            <a:pPr>
              <a:spcBef>
                <a:spcPct val="0"/>
              </a:spcBef>
            </a:pPr>
            <a:r>
              <a:rPr lang="sl-SI" altLang="sl-SI"/>
              <a:t>statue of Zeus in Olympia. </a:t>
            </a:r>
          </a:p>
          <a:p>
            <a:pPr>
              <a:spcBef>
                <a:spcPct val="0"/>
              </a:spcBef>
            </a:pPr>
            <a:r>
              <a:rPr lang="en-US" altLang="sl-SI"/>
              <a:t>Temple of Artemis Diana </a:t>
            </a:r>
            <a:r>
              <a:rPr lang="sl-SI" altLang="sl-SI"/>
              <a:t>in</a:t>
            </a:r>
            <a:r>
              <a:rPr lang="en-US" altLang="sl-SI"/>
              <a:t> Ephesus</a:t>
            </a:r>
            <a:r>
              <a:rPr lang="sl-SI" altLang="sl-SI"/>
              <a:t>,</a:t>
            </a:r>
          </a:p>
          <a:p>
            <a:pPr>
              <a:spcBef>
                <a:spcPct val="0"/>
              </a:spcBef>
            </a:pPr>
            <a:r>
              <a:rPr lang="sl-SI" altLang="sl-SI"/>
              <a:t>Mausoleum at Halicarnassus,</a:t>
            </a:r>
          </a:p>
          <a:p>
            <a:pPr>
              <a:spcBef>
                <a:spcPct val="0"/>
              </a:spcBef>
            </a:pPr>
            <a:r>
              <a:rPr lang="sl-SI" altLang="sl-SI"/>
              <a:t>Colossus in Rhodes,</a:t>
            </a:r>
          </a:p>
          <a:p>
            <a:pPr>
              <a:spcBef>
                <a:spcPct val="0"/>
              </a:spcBef>
            </a:pPr>
            <a:r>
              <a:rPr lang="sl-SI" altLang="sl-SI"/>
              <a:t>Hanging Gardens of Babylon,</a:t>
            </a:r>
          </a:p>
          <a:p>
            <a:pPr>
              <a:spcBef>
                <a:spcPct val="0"/>
              </a:spcBef>
            </a:pPr>
            <a:r>
              <a:rPr lang="sl-SI" altLang="sl-SI"/>
              <a:t>lighthouse of Alexandria,</a:t>
            </a:r>
          </a:p>
          <a:p>
            <a:pPr>
              <a:spcBef>
                <a:spcPct val="0"/>
              </a:spcBef>
            </a:pPr>
            <a:r>
              <a:rPr lang="sl-SI" altLang="sl-SI"/>
              <a:t>And The great pyramid of Giza</a:t>
            </a:r>
          </a:p>
          <a:p>
            <a:pPr>
              <a:spcBef>
                <a:spcPct val="0"/>
              </a:spcBef>
            </a:pPr>
            <a:endParaRPr lang="sl-SI" altLang="sl-SI"/>
          </a:p>
        </p:txBody>
      </p:sp>
      <p:sp>
        <p:nvSpPr>
          <p:cNvPr id="22532" name="Slide Number Placeholder 3">
            <a:extLst>
              <a:ext uri="{FF2B5EF4-FFF2-40B4-BE49-F238E27FC236}">
                <a16:creationId xmlns:a16="http://schemas.microsoft.com/office/drawing/2014/main" id="{AF164F63-1A19-43FF-9C54-9052DCFD1BE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EEFD4C87-A6B3-42CB-8D32-BCECF3AFBEAF}" type="slidenum">
              <a:rPr lang="sl-SI" altLang="sl-SI">
                <a:latin typeface="Calibri" panose="020F0502020204030204" pitchFamily="34" charset="0"/>
              </a:rPr>
              <a:pPr/>
              <a:t>3</a:t>
            </a:fld>
            <a:endParaRPr lang="sl-SI" altLang="sl-SI">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C8029FFE-3462-4120-BEF1-38642F26C0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BC306FB-07CE-4E31-928B-114099564E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The statue of Zeus was made by the Greek sculptor Phidas, 432 BC in Olympia – in a city that is known by Olympic games. OG were for the God Zeus. People wanted a new temple and also a new statue for their God – and that it's why it was made</a:t>
            </a:r>
          </a:p>
          <a:p>
            <a:pPr>
              <a:spcBef>
                <a:spcPct val="0"/>
              </a:spcBef>
            </a:pPr>
            <a:r>
              <a:rPr lang="sl-SI" altLang="sl-SI"/>
              <a:t>A sculpture was around 13m tall and it was made of ivory and gold panels with wood and precious stones.</a:t>
            </a:r>
          </a:p>
          <a:p>
            <a:pPr>
              <a:spcBef>
                <a:spcPct val="0"/>
              </a:spcBef>
            </a:pPr>
            <a:r>
              <a:rPr lang="en-US" altLang="sl-SI"/>
              <a:t>His sculptor Phidas wrote on the back side of statue: </a:t>
            </a:r>
            <a:r>
              <a:rPr lang="en-US" altLang="sl-SI" i="1"/>
              <a:t>I belong to Phidias.</a:t>
            </a:r>
            <a:r>
              <a:rPr lang="sl-SI" altLang="sl-SI"/>
              <a:t> </a:t>
            </a:r>
          </a:p>
          <a:p>
            <a:pPr>
              <a:spcBef>
                <a:spcPct val="0"/>
              </a:spcBef>
            </a:pPr>
            <a:r>
              <a:rPr lang="sl-SI" altLang="sl-SI"/>
              <a:t>It was destroyed in fire in </a:t>
            </a:r>
            <a:r>
              <a:rPr lang="en-US" altLang="sl-SI"/>
              <a:t>5th Century.</a:t>
            </a:r>
            <a:endParaRPr lang="sl-SI" altLang="sl-SI"/>
          </a:p>
          <a:p>
            <a:pPr>
              <a:spcBef>
                <a:spcPct val="0"/>
              </a:spcBef>
            </a:pPr>
            <a:r>
              <a:rPr lang="sl-SI" altLang="sl-SI"/>
              <a:t>No copy of the statue has been found, and details of its form are known only from ancient Greeks descriptions and representation on a coin.</a:t>
            </a:r>
          </a:p>
          <a:p>
            <a:pPr>
              <a:spcBef>
                <a:spcPct val="0"/>
              </a:spcBef>
            </a:pPr>
            <a:endParaRPr lang="sl-SI" altLang="sl-SI"/>
          </a:p>
        </p:txBody>
      </p:sp>
      <p:sp>
        <p:nvSpPr>
          <p:cNvPr id="23556" name="Slide Number Placeholder 3">
            <a:extLst>
              <a:ext uri="{FF2B5EF4-FFF2-40B4-BE49-F238E27FC236}">
                <a16:creationId xmlns:a16="http://schemas.microsoft.com/office/drawing/2014/main" id="{50D23EC2-C581-4409-BE1B-0919DB0921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42D2DB95-CE55-49C4-874A-21E9DCBD9315}" type="slidenum">
              <a:rPr lang="sl-SI" altLang="sl-SI">
                <a:latin typeface="Calibri" panose="020F0502020204030204" pitchFamily="34" charset="0"/>
              </a:rPr>
              <a:pPr/>
              <a:t>4</a:t>
            </a:fld>
            <a:endParaRPr lang="sl-SI" altLang="sl-SI">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70F809EF-3647-46B9-9701-05307728DA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4D8469B-81C4-49BE-8249-BE07ADA718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Artemis was an Olympian God, the daughter of Zeus and Leto. She was the goddess of the moon, and the goddess of the hunt. She was also the twin sister of Apollo.</a:t>
            </a:r>
          </a:p>
          <a:p>
            <a:pPr>
              <a:spcBef>
                <a:spcPct val="0"/>
              </a:spcBef>
            </a:pPr>
            <a:r>
              <a:rPr lang="sl-SI" altLang="sl-SI"/>
              <a:t>The city where Artemis temple was, was found by J. P Wood. </a:t>
            </a:r>
          </a:p>
          <a:p>
            <a:pPr>
              <a:spcBef>
                <a:spcPct val="0"/>
              </a:spcBef>
            </a:pPr>
            <a:r>
              <a:rPr lang="sl-SI" altLang="sl-SI"/>
              <a:t>The first person who wrote about this beautiful building was Plinij</a:t>
            </a:r>
          </a:p>
          <a:p>
            <a:pPr>
              <a:spcBef>
                <a:spcPct val="0"/>
              </a:spcBef>
            </a:pPr>
            <a:r>
              <a:rPr lang="sl-SI" altLang="sl-SI"/>
              <a:t>People were building the temple for a 100 years and it was the biggest temple of their time</a:t>
            </a:r>
          </a:p>
          <a:p>
            <a:pPr>
              <a:spcBef>
                <a:spcPct val="0"/>
              </a:spcBef>
            </a:pPr>
            <a:r>
              <a:rPr lang="sl-SI" altLang="sl-SI"/>
              <a:t>It was built with marble. 141m high and 73m long</a:t>
            </a:r>
          </a:p>
          <a:p>
            <a:pPr>
              <a:spcBef>
                <a:spcPct val="0"/>
              </a:spcBef>
            </a:pPr>
            <a:r>
              <a:rPr lang="sl-SI" altLang="sl-SI"/>
              <a:t>It had 120 pillars  -they were 20 meters high.</a:t>
            </a:r>
          </a:p>
          <a:p>
            <a:pPr>
              <a:spcBef>
                <a:spcPct val="0"/>
              </a:spcBef>
            </a:pPr>
            <a:r>
              <a:rPr lang="sl-SI" altLang="sl-SI"/>
              <a:t>Temple was a big art, because of beautifull walls, pillars, statues…</a:t>
            </a:r>
          </a:p>
          <a:p>
            <a:pPr>
              <a:spcBef>
                <a:spcPct val="0"/>
              </a:spcBef>
            </a:pPr>
            <a:r>
              <a:rPr lang="sl-SI" altLang="sl-SI"/>
              <a:t>At the night 21.6.356 BC, a person named Herostrat burned down the temple</a:t>
            </a:r>
          </a:p>
          <a:p>
            <a:pPr>
              <a:spcBef>
                <a:spcPct val="0"/>
              </a:spcBef>
            </a:pPr>
            <a:r>
              <a:rPr lang="sl-SI" altLang="sl-SI"/>
              <a:t> </a:t>
            </a:r>
          </a:p>
          <a:p>
            <a:pPr>
              <a:spcBef>
                <a:spcPct val="0"/>
              </a:spcBef>
            </a:pPr>
            <a:endParaRPr lang="sl-SI" altLang="sl-SI"/>
          </a:p>
        </p:txBody>
      </p:sp>
      <p:sp>
        <p:nvSpPr>
          <p:cNvPr id="24580" name="Slide Number Placeholder 3">
            <a:extLst>
              <a:ext uri="{FF2B5EF4-FFF2-40B4-BE49-F238E27FC236}">
                <a16:creationId xmlns:a16="http://schemas.microsoft.com/office/drawing/2014/main" id="{72C70777-1384-4A63-A600-0B7CC4EE3D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1141A0B8-98CA-46C7-8993-86374EF33BE9}" type="slidenum">
              <a:rPr lang="sl-SI" altLang="sl-SI">
                <a:latin typeface="Calibri" panose="020F0502020204030204" pitchFamily="34" charset="0"/>
              </a:rPr>
              <a:pPr/>
              <a:t>5</a:t>
            </a:fld>
            <a:endParaRPr lang="sl-SI" altLang="sl-SI">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5A16DB7B-9D18-4CA7-AFCC-EFBAD0D3F4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9737CA2-125C-49AD-8C0A-F4A48D7066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This is exactly the tomb of king Meusoleun II.</a:t>
            </a:r>
          </a:p>
          <a:p>
            <a:pPr>
              <a:spcBef>
                <a:spcPct val="0"/>
              </a:spcBef>
            </a:pPr>
            <a:r>
              <a:rPr lang="sl-SI" altLang="sl-SI"/>
              <a:t>He had it build for himself on a hill called Halicarnassus</a:t>
            </a:r>
          </a:p>
          <a:p>
            <a:pPr>
              <a:spcBef>
                <a:spcPct val="0"/>
              </a:spcBef>
            </a:pPr>
            <a:r>
              <a:rPr lang="sl-SI" altLang="sl-SI"/>
              <a:t>It was built by the best architects in the world: </a:t>
            </a:r>
            <a:r>
              <a:rPr lang="fi-FI" altLang="sl-SI"/>
              <a:t>Skopasu, Bryaxsisu, Leokaresu in Timoteosu</a:t>
            </a:r>
            <a:endParaRPr lang="sl-SI" altLang="sl-SI"/>
          </a:p>
          <a:p>
            <a:pPr>
              <a:spcBef>
                <a:spcPct val="0"/>
              </a:spcBef>
            </a:pPr>
            <a:r>
              <a:rPr lang="sl-SI" altLang="sl-SI"/>
              <a:t>This 45m high building was full of statues, pillars..</a:t>
            </a:r>
          </a:p>
          <a:p>
            <a:pPr>
              <a:spcBef>
                <a:spcPct val="0"/>
              </a:spcBef>
            </a:pPr>
            <a:r>
              <a:rPr lang="sl-SI" altLang="sl-SI"/>
              <a:t>Inside almost everything was in gold</a:t>
            </a:r>
          </a:p>
          <a:p>
            <a:pPr>
              <a:spcBef>
                <a:spcPct val="0"/>
              </a:spcBef>
            </a:pPr>
            <a:r>
              <a:rPr lang="sl-SI" altLang="sl-SI"/>
              <a:t>At the top of the tomb there was a sculpture of Mausoleum and his wife Artemisia in carriage, pulled by four massive horses. </a:t>
            </a:r>
          </a:p>
          <a:p>
            <a:pPr>
              <a:spcBef>
                <a:spcPct val="0"/>
              </a:spcBef>
            </a:pPr>
            <a:r>
              <a:rPr lang="sl-SI" altLang="sl-SI"/>
              <a:t>It was one of the few buildings that wasn‘t built for the Gods.</a:t>
            </a:r>
          </a:p>
          <a:p>
            <a:pPr>
              <a:spcBef>
                <a:spcPct val="0"/>
              </a:spcBef>
            </a:pPr>
            <a:endParaRPr lang="sl-SI" altLang="sl-SI"/>
          </a:p>
        </p:txBody>
      </p:sp>
      <p:sp>
        <p:nvSpPr>
          <p:cNvPr id="25604" name="Slide Number Placeholder 3">
            <a:extLst>
              <a:ext uri="{FF2B5EF4-FFF2-40B4-BE49-F238E27FC236}">
                <a16:creationId xmlns:a16="http://schemas.microsoft.com/office/drawing/2014/main" id="{EC94780C-093B-48F5-B4FF-4B2ACD5F69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C888A98A-DFA6-447E-AB76-44ADE81144FE}" type="slidenum">
              <a:rPr lang="sl-SI" altLang="sl-SI">
                <a:latin typeface="Calibri" panose="020F0502020204030204" pitchFamily="34" charset="0"/>
              </a:rPr>
              <a:pPr/>
              <a:t>6</a:t>
            </a:fld>
            <a:endParaRPr lang="sl-SI" altLang="sl-SI">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AFEAB5A-BFB0-4490-A7BE-6D62E192CA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01B6D85-33BB-421A-B959-F7FE02C362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Colossus was the God of the sun</a:t>
            </a:r>
          </a:p>
          <a:p>
            <a:pPr>
              <a:spcBef>
                <a:spcPct val="0"/>
              </a:spcBef>
            </a:pPr>
            <a:r>
              <a:rPr lang="sl-SI" altLang="sl-SI"/>
              <a:t>It was standing at the entrance to the port in Greece</a:t>
            </a:r>
          </a:p>
          <a:p>
            <a:pPr>
              <a:spcBef>
                <a:spcPct val="0"/>
              </a:spcBef>
            </a:pPr>
            <a:r>
              <a:rPr lang="sl-SI" altLang="sl-SI"/>
              <a:t>It was 40m high and it weighed 70 tons</a:t>
            </a:r>
          </a:p>
          <a:p>
            <a:pPr>
              <a:spcBef>
                <a:spcPct val="0"/>
              </a:spcBef>
            </a:pPr>
            <a:r>
              <a:rPr lang="sl-SI" altLang="sl-SI"/>
              <a:t>Some day there was an earthquake and the statue broke on his knees and fell into the sea. And then the statue was lying at the bottom of the sea for nearly 1000 years. </a:t>
            </a:r>
          </a:p>
          <a:p>
            <a:pPr>
              <a:spcBef>
                <a:spcPct val="0"/>
              </a:spcBef>
            </a:pPr>
            <a:r>
              <a:rPr lang="sl-SI" altLang="sl-SI"/>
              <a:t>In the year 653 after AD people in Rhodos sold the statue to some Jew and he melted it, and that's why we don‘t know how it looked.</a:t>
            </a:r>
          </a:p>
          <a:p>
            <a:pPr>
              <a:spcBef>
                <a:spcPct val="0"/>
              </a:spcBef>
            </a:pPr>
            <a:r>
              <a:rPr lang="en-US" altLang="sl-SI"/>
              <a:t>but many scientists sa</a:t>
            </a:r>
            <a:r>
              <a:rPr lang="sl-SI" altLang="sl-SI"/>
              <a:t>y</a:t>
            </a:r>
            <a:r>
              <a:rPr lang="en-US" altLang="sl-SI"/>
              <a:t> that this was the predecessor of today's statue </a:t>
            </a:r>
            <a:r>
              <a:rPr lang="sl-SI" altLang="sl-SI"/>
              <a:t>‚</a:t>
            </a:r>
            <a:r>
              <a:rPr lang="en-US" altLang="sl-SI"/>
              <a:t>the statue of liberty.</a:t>
            </a:r>
            <a:r>
              <a:rPr lang="sl-SI" altLang="sl-SI"/>
              <a:t>‘</a:t>
            </a:r>
          </a:p>
          <a:p>
            <a:pPr>
              <a:spcBef>
                <a:spcPct val="0"/>
              </a:spcBef>
            </a:pPr>
            <a:r>
              <a:rPr lang="en-US" altLang="sl-SI"/>
              <a:t>and </a:t>
            </a:r>
            <a:r>
              <a:rPr lang="sl-SI" altLang="sl-SI"/>
              <a:t>really, </a:t>
            </a:r>
            <a:r>
              <a:rPr lang="en-US" altLang="sl-SI"/>
              <a:t> if you compare the picture</a:t>
            </a:r>
            <a:r>
              <a:rPr lang="sl-SI" altLang="sl-SI"/>
              <a:t>s</a:t>
            </a:r>
            <a:r>
              <a:rPr lang="en-US" altLang="sl-SI"/>
              <a:t>, they look a</a:t>
            </a:r>
            <a:r>
              <a:rPr lang="sl-SI" altLang="sl-SI"/>
              <a:t>like.</a:t>
            </a:r>
          </a:p>
          <a:p>
            <a:pPr>
              <a:spcBef>
                <a:spcPct val="0"/>
              </a:spcBef>
            </a:pPr>
            <a:endParaRPr lang="sl-SI" altLang="sl-SI"/>
          </a:p>
        </p:txBody>
      </p:sp>
      <p:sp>
        <p:nvSpPr>
          <p:cNvPr id="26628" name="Slide Number Placeholder 3">
            <a:extLst>
              <a:ext uri="{FF2B5EF4-FFF2-40B4-BE49-F238E27FC236}">
                <a16:creationId xmlns:a16="http://schemas.microsoft.com/office/drawing/2014/main" id="{5102D4F6-1D0C-4668-8F77-D7B5B06643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900ECFFA-D3F5-4D6E-A389-7A23E46B49E6}" type="slidenum">
              <a:rPr lang="sl-SI" altLang="sl-SI">
                <a:latin typeface="Calibri" panose="020F0502020204030204" pitchFamily="34" charset="0"/>
              </a:rPr>
              <a:pPr/>
              <a:t>7</a:t>
            </a:fld>
            <a:endParaRPr lang="sl-SI" altLang="sl-SI">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AD91C63-F8AC-4049-93AC-66F98235AC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CAA9703-4178-4B08-9F27-5E322C6FA2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Babylon was a city of king Nebuchadnezzar II. He built it for his wife Armits</a:t>
            </a:r>
          </a:p>
          <a:p>
            <a:pPr>
              <a:spcBef>
                <a:spcPct val="0"/>
              </a:spcBef>
            </a:pPr>
            <a:r>
              <a:rPr lang="sl-SI" altLang="sl-SI"/>
              <a:t>With a 1000 kubic kilometer, it was the biggest city in the world</a:t>
            </a:r>
          </a:p>
          <a:p>
            <a:pPr>
              <a:spcBef>
                <a:spcPct val="0"/>
              </a:spcBef>
            </a:pPr>
            <a:r>
              <a:rPr lang="sl-SI" altLang="sl-SI"/>
              <a:t>Around it was a big wall with 8 doors</a:t>
            </a:r>
          </a:p>
          <a:p>
            <a:pPr>
              <a:spcBef>
                <a:spcPct val="0"/>
              </a:spcBef>
            </a:pPr>
            <a:r>
              <a:rPr lang="sl-SI" altLang="sl-SI"/>
              <a:t>Hanging gardens of Babylon had a lot of paths, waterfalls, parks in 5 or maybe 7 terraces</a:t>
            </a:r>
          </a:p>
          <a:p>
            <a:pPr>
              <a:spcBef>
                <a:spcPct val="0"/>
              </a:spcBef>
            </a:pPr>
            <a:r>
              <a:rPr lang="sl-SI" altLang="sl-SI"/>
              <a:t>But, did they actually exist??? - Some historians say that the gardens were only a </a:t>
            </a:r>
            <a:r>
              <a:rPr lang="en-US" altLang="sl-SI"/>
              <a:t>fictional creation because they do not appear in the list of Babylonian monuments made in that century. </a:t>
            </a:r>
            <a:endParaRPr lang="sl-SI" altLang="sl-SI"/>
          </a:p>
          <a:p>
            <a:pPr>
              <a:spcBef>
                <a:spcPct val="0"/>
              </a:spcBef>
            </a:pPr>
            <a:endParaRPr lang="sl-SI" altLang="sl-SI"/>
          </a:p>
        </p:txBody>
      </p:sp>
      <p:sp>
        <p:nvSpPr>
          <p:cNvPr id="27652" name="Slide Number Placeholder 3">
            <a:extLst>
              <a:ext uri="{FF2B5EF4-FFF2-40B4-BE49-F238E27FC236}">
                <a16:creationId xmlns:a16="http://schemas.microsoft.com/office/drawing/2014/main" id="{D2FC8B8B-75FA-44D5-B7FB-A99FD2B3FD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B6B4B41E-F0E4-414D-BFB6-77BD7F7F6794}" type="slidenum">
              <a:rPr lang="sl-SI" altLang="sl-SI">
                <a:latin typeface="Calibri" panose="020F0502020204030204" pitchFamily="34" charset="0"/>
              </a:rPr>
              <a:pPr/>
              <a:t>8</a:t>
            </a:fld>
            <a:endParaRPr lang="sl-SI" altLang="sl-SI">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29455A5-AC8A-40ED-8EF7-8A385741FF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8596BEE-5CC9-498B-BE32-076D4E8FA7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Babylon was a city of king Nebuchadnezzar II. He built it for his wife Armits</a:t>
            </a:r>
          </a:p>
          <a:p>
            <a:pPr>
              <a:spcBef>
                <a:spcPct val="0"/>
              </a:spcBef>
            </a:pPr>
            <a:r>
              <a:rPr lang="sl-SI" altLang="sl-SI"/>
              <a:t>With a 1000 kubic kilometer, it was the biggest city in the world</a:t>
            </a:r>
          </a:p>
          <a:p>
            <a:pPr>
              <a:spcBef>
                <a:spcPct val="0"/>
              </a:spcBef>
            </a:pPr>
            <a:r>
              <a:rPr lang="sl-SI" altLang="sl-SI"/>
              <a:t>Around it was a big wall with 8 doors</a:t>
            </a:r>
          </a:p>
          <a:p>
            <a:pPr>
              <a:spcBef>
                <a:spcPct val="0"/>
              </a:spcBef>
            </a:pPr>
            <a:r>
              <a:rPr lang="sl-SI" altLang="sl-SI"/>
              <a:t>Hanging gardens of Babylon had a lot of paths, waterfalls, parks in 5 or maybe 7 terraces</a:t>
            </a:r>
          </a:p>
          <a:p>
            <a:pPr>
              <a:spcBef>
                <a:spcPct val="0"/>
              </a:spcBef>
            </a:pPr>
            <a:r>
              <a:rPr lang="sl-SI" altLang="sl-SI"/>
              <a:t>But, did they actually exist??? - Some historians say that the gardens were only a </a:t>
            </a:r>
            <a:r>
              <a:rPr lang="en-US" altLang="sl-SI"/>
              <a:t>fictional creation because they do not appear in the list of Babylonian monuments made in that century. </a:t>
            </a:r>
            <a:endParaRPr lang="sl-SI" altLang="sl-SI"/>
          </a:p>
        </p:txBody>
      </p:sp>
      <p:sp>
        <p:nvSpPr>
          <p:cNvPr id="28676" name="Slide Number Placeholder 3">
            <a:extLst>
              <a:ext uri="{FF2B5EF4-FFF2-40B4-BE49-F238E27FC236}">
                <a16:creationId xmlns:a16="http://schemas.microsoft.com/office/drawing/2014/main" id="{C68F4D3F-617F-418A-929F-FE3812235C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5ED4BC76-D622-4AD9-87DD-E0710288B3A8}" type="slidenum">
              <a:rPr lang="sl-SI" altLang="sl-SI">
                <a:latin typeface="Calibri" panose="020F0502020204030204" pitchFamily="34" charset="0"/>
              </a:rPr>
              <a:pPr/>
              <a:t>9</a:t>
            </a:fld>
            <a:endParaRPr lang="sl-SI" altLang="sl-SI">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9750232-43CA-4295-9C6F-600B904103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72BE023D-E7B8-4FA7-A852-428628136F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Khufu was 20 when he came to the throne and at once began building his “Stairway to Heaven”. Khufu was the first pharaoh who built a pyramid at Giza. The entire project took about 23 years to complete, 2,300,000 building blocks, each weighed around 2.5 tons. </a:t>
            </a:r>
          </a:p>
          <a:p>
            <a:pPr>
              <a:spcBef>
                <a:spcPct val="0"/>
              </a:spcBef>
            </a:pPr>
            <a:r>
              <a:rPr lang="sl-SI" altLang="sl-SI"/>
              <a:t>Some people believe that Khufu’s pyramid at Giza was built by slaves, but modern egyptologists say that it was built </a:t>
            </a:r>
            <a:r>
              <a:rPr lang="en-US" altLang="sl-SI"/>
              <a:t>by tens of thousands of workers</a:t>
            </a:r>
            <a:r>
              <a:rPr lang="sl-SI" altLang="sl-SI"/>
              <a:t>, because it is known that Knofu had to swear that he will give workers good food and clothes.</a:t>
            </a:r>
          </a:p>
          <a:p>
            <a:pPr>
              <a:spcBef>
                <a:spcPct val="0"/>
              </a:spcBef>
            </a:pPr>
            <a:r>
              <a:rPr lang="en-US" altLang="sl-SI"/>
              <a:t>The pyramid has three burial rooms. The first is underground, carved into bedrock. The second, above ground chamber was called the queen's chamber. Now we know that this room was never built to one of Khufu's wives but perhaps a sacred statue of the king himself. The third is the king's chamber, of a red granite placed almost exactly at the center of the pyramid.</a:t>
            </a:r>
            <a:endParaRPr lang="sl-SI" altLang="sl-SI"/>
          </a:p>
          <a:p>
            <a:pPr>
              <a:spcBef>
                <a:spcPct val="0"/>
              </a:spcBef>
            </a:pPr>
            <a:r>
              <a:rPr lang="sl-SI" altLang="sl-SI"/>
              <a:t>Some have suggested that the pyramid was never meant as a tomb, but as an astronomical observatory. </a:t>
            </a:r>
          </a:p>
          <a:p>
            <a:pPr>
              <a:spcBef>
                <a:spcPct val="0"/>
              </a:spcBef>
            </a:pPr>
            <a:endParaRPr lang="sl-SI" altLang="sl-SI"/>
          </a:p>
        </p:txBody>
      </p:sp>
      <p:sp>
        <p:nvSpPr>
          <p:cNvPr id="29700" name="Slide Number Placeholder 3">
            <a:extLst>
              <a:ext uri="{FF2B5EF4-FFF2-40B4-BE49-F238E27FC236}">
                <a16:creationId xmlns:a16="http://schemas.microsoft.com/office/drawing/2014/main" id="{00F8293E-0CEC-4F29-9575-AD74F72A73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fld id="{87C3A99C-9C1D-4AAF-8C67-C193FFF42F8B}" type="slidenum">
              <a:rPr lang="sl-SI" altLang="sl-SI">
                <a:latin typeface="Calibri" panose="020F0502020204030204" pitchFamily="34" charset="0"/>
              </a:rPr>
              <a:pPr/>
              <a:t>10</a:t>
            </a:fld>
            <a:endParaRPr lang="sl-SI"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4F676088-97AA-4131-ABFA-1CB0360E5C48}"/>
              </a:ext>
            </a:extLst>
          </p:cNvPr>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27">
            <a:extLst>
              <a:ext uri="{FF2B5EF4-FFF2-40B4-BE49-F238E27FC236}">
                <a16:creationId xmlns:a16="http://schemas.microsoft.com/office/drawing/2014/main" id="{515B8979-27E9-4E2D-8CF9-E82DD4B1A63C}"/>
              </a:ext>
            </a:extLst>
          </p:cNvPr>
          <p:cNvSpPr>
            <a:spLocks noGrp="1"/>
          </p:cNvSpPr>
          <p:nvPr>
            <p:ph type="dt" sz="half" idx="10"/>
          </p:nvPr>
        </p:nvSpPr>
        <p:spPr>
          <a:xfrm>
            <a:off x="1371600" y="6011863"/>
            <a:ext cx="5791200" cy="365125"/>
          </a:xfrm>
        </p:spPr>
        <p:txBody>
          <a:bodyPr tIns="0" bIns="0" anchor="t"/>
          <a:lstStyle>
            <a:lvl1pPr algn="r">
              <a:defRPr sz="1000" smtClean="0"/>
            </a:lvl1pPr>
          </a:lstStyle>
          <a:p>
            <a:pPr>
              <a:defRPr/>
            </a:pPr>
            <a:fld id="{C7DFA89D-C2AF-42D1-ACD9-13173237FBC0}" type="datetimeFigureOut">
              <a:rPr lang="sl-SI"/>
              <a:pPr>
                <a:defRPr/>
              </a:pPr>
              <a:t>30. 05. 2019</a:t>
            </a:fld>
            <a:endParaRPr lang="sl-SI"/>
          </a:p>
        </p:txBody>
      </p:sp>
      <p:sp>
        <p:nvSpPr>
          <p:cNvPr id="6" name="Footer Placeholder 16">
            <a:extLst>
              <a:ext uri="{FF2B5EF4-FFF2-40B4-BE49-F238E27FC236}">
                <a16:creationId xmlns:a16="http://schemas.microsoft.com/office/drawing/2014/main" id="{BC9359D1-10C6-4A8B-8347-9E668D847805}"/>
              </a:ext>
            </a:extLst>
          </p:cNvPr>
          <p:cNvSpPr>
            <a:spLocks noGrp="1"/>
          </p:cNvSpPr>
          <p:nvPr>
            <p:ph type="ftr" sz="quarter" idx="11"/>
          </p:nvPr>
        </p:nvSpPr>
        <p:spPr>
          <a:xfrm>
            <a:off x="1371600" y="5649913"/>
            <a:ext cx="5791200" cy="365125"/>
          </a:xfrm>
        </p:spPr>
        <p:txBody>
          <a:bodyPr tIns="0" bIns="0"/>
          <a:lstStyle>
            <a:lvl1pPr algn="r">
              <a:defRPr sz="1100"/>
            </a:lvl1pPr>
          </a:lstStyle>
          <a:p>
            <a:pPr>
              <a:defRPr/>
            </a:pPr>
            <a:endParaRPr lang="sl-SI"/>
          </a:p>
        </p:txBody>
      </p:sp>
      <p:sp>
        <p:nvSpPr>
          <p:cNvPr id="7" name="Slide Number Placeholder 28">
            <a:extLst>
              <a:ext uri="{FF2B5EF4-FFF2-40B4-BE49-F238E27FC236}">
                <a16:creationId xmlns:a16="http://schemas.microsoft.com/office/drawing/2014/main" id="{C9012061-6848-4C1C-961F-3CD2FD68E13C}"/>
              </a:ext>
            </a:extLst>
          </p:cNvPr>
          <p:cNvSpPr>
            <a:spLocks noGrp="1"/>
          </p:cNvSpPr>
          <p:nvPr>
            <p:ph type="sldNum" sz="quarter" idx="12"/>
          </p:nvPr>
        </p:nvSpPr>
        <p:spPr>
          <a:xfrm>
            <a:off x="8391525" y="5753100"/>
            <a:ext cx="503238" cy="365125"/>
          </a:xfrm>
        </p:spPr>
        <p:txBody>
          <a:bodyPr anchor="ctr"/>
          <a:lstStyle>
            <a:lvl1pPr>
              <a:defRPr sz="1300">
                <a:solidFill>
                  <a:srgbClr val="FFFFFF"/>
                </a:solidFill>
              </a:defRPr>
            </a:lvl1pPr>
          </a:lstStyle>
          <a:p>
            <a:fld id="{C633DA38-B038-4D30-9473-C2D9C6901C07}" type="slidenum">
              <a:rPr lang="sl-SI" altLang="sl-SI"/>
              <a:pPr/>
              <a:t>‹#›</a:t>
            </a:fld>
            <a:endParaRPr lang="sl-SI" altLang="sl-SI"/>
          </a:p>
        </p:txBody>
      </p:sp>
    </p:spTree>
    <p:extLst>
      <p:ext uri="{BB962C8B-B14F-4D97-AF65-F5344CB8AC3E}">
        <p14:creationId xmlns:p14="http://schemas.microsoft.com/office/powerpoint/2010/main" val="82818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B1A37E30-EE11-40B9-8555-2C9DBB8BC6A0}"/>
              </a:ext>
            </a:extLst>
          </p:cNvPr>
          <p:cNvSpPr>
            <a:spLocks noGrp="1"/>
          </p:cNvSpPr>
          <p:nvPr>
            <p:ph type="dt" sz="half" idx="10"/>
          </p:nvPr>
        </p:nvSpPr>
        <p:spPr/>
        <p:txBody>
          <a:bodyPr/>
          <a:lstStyle>
            <a:lvl1pPr>
              <a:defRPr/>
            </a:lvl1pPr>
          </a:lstStyle>
          <a:p>
            <a:pPr>
              <a:defRPr/>
            </a:pPr>
            <a:fld id="{482E21B0-D3CF-4D62-B27A-3B0222FAC7F1}" type="datetimeFigureOut">
              <a:rPr lang="sl-SI"/>
              <a:pPr>
                <a:defRPr/>
              </a:pPr>
              <a:t>30. 05. 2019</a:t>
            </a:fld>
            <a:endParaRPr lang="sl-SI"/>
          </a:p>
        </p:txBody>
      </p:sp>
      <p:sp>
        <p:nvSpPr>
          <p:cNvPr id="5" name="Footer Placeholder 2">
            <a:extLst>
              <a:ext uri="{FF2B5EF4-FFF2-40B4-BE49-F238E27FC236}">
                <a16:creationId xmlns:a16="http://schemas.microsoft.com/office/drawing/2014/main" id="{8C36094A-B2E7-4F89-9A0C-F82088F6FCFC}"/>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22">
            <a:extLst>
              <a:ext uri="{FF2B5EF4-FFF2-40B4-BE49-F238E27FC236}">
                <a16:creationId xmlns:a16="http://schemas.microsoft.com/office/drawing/2014/main" id="{0767D1C2-0337-47D7-8401-3564B956D479}"/>
              </a:ext>
            </a:extLst>
          </p:cNvPr>
          <p:cNvSpPr>
            <a:spLocks noGrp="1"/>
          </p:cNvSpPr>
          <p:nvPr>
            <p:ph type="sldNum" sz="quarter" idx="12"/>
          </p:nvPr>
        </p:nvSpPr>
        <p:spPr/>
        <p:txBody>
          <a:bodyPr/>
          <a:lstStyle>
            <a:lvl1pPr>
              <a:defRPr/>
            </a:lvl1pPr>
          </a:lstStyle>
          <a:p>
            <a:fld id="{98E29924-997C-4820-BE1C-F246B8526012}" type="slidenum">
              <a:rPr lang="sl-SI" altLang="sl-SI"/>
              <a:pPr/>
              <a:t>‹#›</a:t>
            </a:fld>
            <a:endParaRPr lang="sl-SI" altLang="sl-SI"/>
          </a:p>
        </p:txBody>
      </p:sp>
    </p:spTree>
    <p:extLst>
      <p:ext uri="{BB962C8B-B14F-4D97-AF65-F5344CB8AC3E}">
        <p14:creationId xmlns:p14="http://schemas.microsoft.com/office/powerpoint/2010/main" val="2434938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8D7640A-941B-4673-8C6E-A50C721AE390}"/>
              </a:ext>
            </a:extLst>
          </p:cNvPr>
          <p:cNvSpPr>
            <a:spLocks noGrp="1"/>
          </p:cNvSpPr>
          <p:nvPr>
            <p:ph type="dt" sz="half" idx="10"/>
          </p:nvPr>
        </p:nvSpPr>
        <p:spPr/>
        <p:txBody>
          <a:bodyPr/>
          <a:lstStyle>
            <a:lvl1pPr>
              <a:defRPr/>
            </a:lvl1pPr>
          </a:lstStyle>
          <a:p>
            <a:pPr>
              <a:defRPr/>
            </a:pPr>
            <a:fld id="{478305C8-D92D-4FF8-A78D-BA7B2D3CF68B}" type="datetimeFigureOut">
              <a:rPr lang="sl-SI"/>
              <a:pPr>
                <a:defRPr/>
              </a:pPr>
              <a:t>30. 05. 2019</a:t>
            </a:fld>
            <a:endParaRPr lang="sl-SI"/>
          </a:p>
        </p:txBody>
      </p:sp>
      <p:sp>
        <p:nvSpPr>
          <p:cNvPr id="5" name="Footer Placeholder 2">
            <a:extLst>
              <a:ext uri="{FF2B5EF4-FFF2-40B4-BE49-F238E27FC236}">
                <a16:creationId xmlns:a16="http://schemas.microsoft.com/office/drawing/2014/main" id="{055F0180-7399-4463-9390-A66F9DB297A4}"/>
              </a:ext>
            </a:extLst>
          </p:cNvPr>
          <p:cNvSpPr>
            <a:spLocks noGrp="1"/>
          </p:cNvSpPr>
          <p:nvPr>
            <p:ph type="ftr" sz="quarter" idx="11"/>
          </p:nvPr>
        </p:nvSpPr>
        <p:spPr/>
        <p:txBody>
          <a:bodyPr/>
          <a:lstStyle>
            <a:lvl1pPr>
              <a:defRPr/>
            </a:lvl1pPr>
          </a:lstStyle>
          <a:p>
            <a:pPr>
              <a:defRPr/>
            </a:pPr>
            <a:endParaRPr lang="sl-SI"/>
          </a:p>
        </p:txBody>
      </p:sp>
      <p:sp>
        <p:nvSpPr>
          <p:cNvPr id="6" name="Slide Number Placeholder 22">
            <a:extLst>
              <a:ext uri="{FF2B5EF4-FFF2-40B4-BE49-F238E27FC236}">
                <a16:creationId xmlns:a16="http://schemas.microsoft.com/office/drawing/2014/main" id="{4791FBA6-3C70-4990-8BB0-8DC84E075264}"/>
              </a:ext>
            </a:extLst>
          </p:cNvPr>
          <p:cNvSpPr>
            <a:spLocks noGrp="1"/>
          </p:cNvSpPr>
          <p:nvPr>
            <p:ph type="sldNum" sz="quarter" idx="12"/>
          </p:nvPr>
        </p:nvSpPr>
        <p:spPr/>
        <p:txBody>
          <a:bodyPr/>
          <a:lstStyle>
            <a:lvl1pPr>
              <a:defRPr/>
            </a:lvl1pPr>
          </a:lstStyle>
          <a:p>
            <a:fld id="{CBBDC632-29B9-45E7-82A9-733149F22A84}" type="slidenum">
              <a:rPr lang="sl-SI" altLang="sl-SI"/>
              <a:pPr/>
              <a:t>‹#›</a:t>
            </a:fld>
            <a:endParaRPr lang="sl-SI" altLang="sl-SI"/>
          </a:p>
        </p:txBody>
      </p:sp>
    </p:spTree>
    <p:extLst>
      <p:ext uri="{BB962C8B-B14F-4D97-AF65-F5344CB8AC3E}">
        <p14:creationId xmlns:p14="http://schemas.microsoft.com/office/powerpoint/2010/main" val="98947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68F55-BA17-4D90-AEB2-070D4248E6EB}"/>
              </a:ext>
            </a:extLst>
          </p:cNvPr>
          <p:cNvSpPr>
            <a:spLocks noGrp="1"/>
          </p:cNvSpPr>
          <p:nvPr>
            <p:ph type="dt" sz="half" idx="10"/>
          </p:nvPr>
        </p:nvSpPr>
        <p:spPr>
          <a:xfrm>
            <a:off x="4791075" y="6480175"/>
            <a:ext cx="2133600" cy="301625"/>
          </a:xfrm>
        </p:spPr>
        <p:txBody>
          <a:bodyPr/>
          <a:lstStyle>
            <a:lvl1pPr>
              <a:defRPr/>
            </a:lvl1pPr>
          </a:lstStyle>
          <a:p>
            <a:pPr>
              <a:defRPr/>
            </a:pPr>
            <a:fld id="{0E7AF4E4-899A-44D8-86AB-8E14B950A630}" type="datetimeFigureOut">
              <a:rPr lang="sl-SI"/>
              <a:pPr>
                <a:defRPr/>
              </a:pPr>
              <a:t>30. 05. 2019</a:t>
            </a:fld>
            <a:endParaRPr lang="sl-SI"/>
          </a:p>
        </p:txBody>
      </p:sp>
      <p:sp>
        <p:nvSpPr>
          <p:cNvPr id="5" name="Footer Placeholder 4">
            <a:extLst>
              <a:ext uri="{FF2B5EF4-FFF2-40B4-BE49-F238E27FC236}">
                <a16:creationId xmlns:a16="http://schemas.microsoft.com/office/drawing/2014/main" id="{561606C6-707A-4F35-A3A4-CC6D1B74BC38}"/>
              </a:ext>
            </a:extLst>
          </p:cNvPr>
          <p:cNvSpPr>
            <a:spLocks noGrp="1"/>
          </p:cNvSpPr>
          <p:nvPr>
            <p:ph type="ftr" sz="quarter" idx="11"/>
          </p:nvPr>
        </p:nvSpPr>
        <p:spPr>
          <a:xfrm>
            <a:off x="457200" y="6481763"/>
            <a:ext cx="4259263" cy="300037"/>
          </a:xfrm>
        </p:spPr>
        <p:txBody>
          <a:bodyPr/>
          <a:lstStyle>
            <a:lvl1pPr>
              <a:defRPr/>
            </a:lvl1pPr>
          </a:lstStyle>
          <a:p>
            <a:pPr>
              <a:defRPr/>
            </a:pPr>
            <a:endParaRPr lang="sl-SI"/>
          </a:p>
        </p:txBody>
      </p:sp>
      <p:sp>
        <p:nvSpPr>
          <p:cNvPr id="6" name="Slide Number Placeholder 5">
            <a:extLst>
              <a:ext uri="{FF2B5EF4-FFF2-40B4-BE49-F238E27FC236}">
                <a16:creationId xmlns:a16="http://schemas.microsoft.com/office/drawing/2014/main" id="{9C701739-00AD-49EE-9440-2E0F44B29DF6}"/>
              </a:ext>
            </a:extLst>
          </p:cNvPr>
          <p:cNvSpPr>
            <a:spLocks noGrp="1"/>
          </p:cNvSpPr>
          <p:nvPr>
            <p:ph type="sldNum" sz="quarter" idx="12"/>
          </p:nvPr>
        </p:nvSpPr>
        <p:spPr/>
        <p:txBody>
          <a:bodyPr/>
          <a:lstStyle>
            <a:lvl1pPr>
              <a:defRPr/>
            </a:lvl1pPr>
          </a:lstStyle>
          <a:p>
            <a:fld id="{B801BC86-119B-4C25-9E70-611B27C68CA3}" type="slidenum">
              <a:rPr lang="sl-SI" altLang="sl-SI"/>
              <a:pPr/>
              <a:t>‹#›</a:t>
            </a:fld>
            <a:endParaRPr lang="sl-SI" altLang="sl-SI"/>
          </a:p>
        </p:txBody>
      </p:sp>
    </p:spTree>
    <p:extLst>
      <p:ext uri="{BB962C8B-B14F-4D97-AF65-F5344CB8AC3E}">
        <p14:creationId xmlns:p14="http://schemas.microsoft.com/office/powerpoint/2010/main" val="163344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E5AF7959-FECF-4181-B6C6-7D5F541AFDD9}"/>
              </a:ext>
            </a:extLst>
          </p:cNvPr>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4">
            <a:extLst>
              <a:ext uri="{FF2B5EF4-FFF2-40B4-BE49-F238E27FC236}">
                <a16:creationId xmlns:a16="http://schemas.microsoft.com/office/drawing/2014/main" id="{F5B72423-666E-4141-9D0D-274BF099784B}"/>
              </a:ext>
            </a:extLst>
          </p:cNvPr>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a:extLst>
              <a:ext uri="{FF2B5EF4-FFF2-40B4-BE49-F238E27FC236}">
                <a16:creationId xmlns:a16="http://schemas.microsoft.com/office/drawing/2014/main" id="{92D2970A-5FC5-48C2-99B4-694D5C637548}"/>
              </a:ext>
            </a:extLst>
          </p:cNvPr>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DF3A34C-A7E9-447F-AB10-B301880977E7}"/>
              </a:ext>
            </a:extLst>
          </p:cNvPr>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a:t>Click to edit Master title style</a:t>
            </a:r>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Date Placeholder 3">
            <a:extLst>
              <a:ext uri="{FF2B5EF4-FFF2-40B4-BE49-F238E27FC236}">
                <a16:creationId xmlns:a16="http://schemas.microsoft.com/office/drawing/2014/main" id="{F58DCCAE-9F9E-4204-9991-0FDE9AED72C5}"/>
              </a:ext>
            </a:extLst>
          </p:cNvPr>
          <p:cNvSpPr>
            <a:spLocks noGrp="1"/>
          </p:cNvSpPr>
          <p:nvPr>
            <p:ph type="dt" sz="half" idx="10"/>
          </p:nvPr>
        </p:nvSpPr>
        <p:spPr>
          <a:xfrm>
            <a:off x="6956425" y="6477000"/>
            <a:ext cx="2133600" cy="304800"/>
          </a:xfrm>
        </p:spPr>
        <p:txBody>
          <a:bodyPr/>
          <a:lstStyle>
            <a:lvl1pPr>
              <a:defRPr/>
            </a:lvl1pPr>
          </a:lstStyle>
          <a:p>
            <a:pPr>
              <a:defRPr/>
            </a:pPr>
            <a:fld id="{64D13A89-83A1-4DCE-88A2-772469141E6E}" type="datetimeFigureOut">
              <a:rPr lang="sl-SI"/>
              <a:pPr>
                <a:defRPr/>
              </a:pPr>
              <a:t>30. 05. 2019</a:t>
            </a:fld>
            <a:endParaRPr lang="sl-SI"/>
          </a:p>
        </p:txBody>
      </p:sp>
      <p:sp>
        <p:nvSpPr>
          <p:cNvPr id="9" name="Footer Placeholder 4">
            <a:extLst>
              <a:ext uri="{FF2B5EF4-FFF2-40B4-BE49-F238E27FC236}">
                <a16:creationId xmlns:a16="http://schemas.microsoft.com/office/drawing/2014/main" id="{8C3C9C37-58A5-4A53-AE61-1433CD0AC221}"/>
              </a:ext>
            </a:extLst>
          </p:cNvPr>
          <p:cNvSpPr>
            <a:spLocks noGrp="1"/>
          </p:cNvSpPr>
          <p:nvPr>
            <p:ph type="ftr" sz="quarter" idx="11"/>
          </p:nvPr>
        </p:nvSpPr>
        <p:spPr>
          <a:xfrm>
            <a:off x="2619375" y="6481763"/>
            <a:ext cx="4260850" cy="300037"/>
          </a:xfrm>
        </p:spPr>
        <p:txBody>
          <a:bodyPr/>
          <a:lstStyle>
            <a:lvl1pPr>
              <a:defRPr/>
            </a:lvl1pPr>
          </a:lstStyle>
          <a:p>
            <a:pPr>
              <a:defRPr/>
            </a:pPr>
            <a:endParaRPr lang="sl-SI"/>
          </a:p>
        </p:txBody>
      </p:sp>
      <p:sp>
        <p:nvSpPr>
          <p:cNvPr id="10" name="Slide Number Placeholder 5">
            <a:extLst>
              <a:ext uri="{FF2B5EF4-FFF2-40B4-BE49-F238E27FC236}">
                <a16:creationId xmlns:a16="http://schemas.microsoft.com/office/drawing/2014/main" id="{4C440C29-C219-4A16-BD0B-48FB266F37DC}"/>
              </a:ext>
            </a:extLst>
          </p:cNvPr>
          <p:cNvSpPr>
            <a:spLocks noGrp="1"/>
          </p:cNvSpPr>
          <p:nvPr>
            <p:ph type="sldNum" sz="quarter" idx="12"/>
          </p:nvPr>
        </p:nvSpPr>
        <p:spPr>
          <a:xfrm>
            <a:off x="8450263" y="809625"/>
            <a:ext cx="503237" cy="300038"/>
          </a:xfrm>
        </p:spPr>
        <p:txBody>
          <a:bodyPr/>
          <a:lstStyle>
            <a:lvl1pPr>
              <a:defRPr/>
            </a:lvl1pPr>
          </a:lstStyle>
          <a:p>
            <a:fld id="{356C6409-9F10-4FEA-A2BD-650FCDFBEC5B}" type="slidenum">
              <a:rPr lang="sl-SI" altLang="sl-SI"/>
              <a:pPr/>
              <a:t>‹#›</a:t>
            </a:fld>
            <a:endParaRPr lang="sl-SI" altLang="sl-SI"/>
          </a:p>
        </p:txBody>
      </p:sp>
    </p:spTree>
    <p:extLst>
      <p:ext uri="{BB962C8B-B14F-4D97-AF65-F5344CB8AC3E}">
        <p14:creationId xmlns:p14="http://schemas.microsoft.com/office/powerpoint/2010/main" val="24183377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00E58A-9127-4232-800A-D61F0C18D71B}"/>
              </a:ext>
            </a:extLst>
          </p:cNvPr>
          <p:cNvSpPr>
            <a:spLocks noGrp="1"/>
          </p:cNvSpPr>
          <p:nvPr>
            <p:ph type="dt" sz="half" idx="10"/>
          </p:nvPr>
        </p:nvSpPr>
        <p:spPr/>
        <p:txBody>
          <a:bodyPr/>
          <a:lstStyle>
            <a:lvl1pPr>
              <a:defRPr/>
            </a:lvl1pPr>
          </a:lstStyle>
          <a:p>
            <a:pPr>
              <a:defRPr/>
            </a:pPr>
            <a:fld id="{42982132-766F-4C82-B4EC-5FC00008E4B4}" type="datetimeFigureOut">
              <a:rPr lang="sl-SI"/>
              <a:pPr>
                <a:defRPr/>
              </a:pPr>
              <a:t>30. 05. 2019</a:t>
            </a:fld>
            <a:endParaRPr lang="sl-SI"/>
          </a:p>
        </p:txBody>
      </p:sp>
      <p:sp>
        <p:nvSpPr>
          <p:cNvPr id="6" name="Footer Placeholder 5">
            <a:extLst>
              <a:ext uri="{FF2B5EF4-FFF2-40B4-BE49-F238E27FC236}">
                <a16:creationId xmlns:a16="http://schemas.microsoft.com/office/drawing/2014/main" id="{4CF0F206-58E1-4B51-9B73-5ED333725038}"/>
              </a:ext>
            </a:extLst>
          </p:cNvPr>
          <p:cNvSpPr>
            <a:spLocks noGrp="1"/>
          </p:cNvSpPr>
          <p:nvPr>
            <p:ph type="ftr" sz="quarter" idx="11"/>
          </p:nvPr>
        </p:nvSpPr>
        <p:spPr/>
        <p:txBody>
          <a:bodyPr/>
          <a:lstStyle>
            <a:lvl1pPr>
              <a:defRPr/>
            </a:lvl1pPr>
          </a:lstStyle>
          <a:p>
            <a:pPr>
              <a:defRPr/>
            </a:pPr>
            <a:endParaRPr lang="sl-SI"/>
          </a:p>
        </p:txBody>
      </p:sp>
      <p:sp>
        <p:nvSpPr>
          <p:cNvPr id="7" name="Slide Number Placeholder 6">
            <a:extLst>
              <a:ext uri="{FF2B5EF4-FFF2-40B4-BE49-F238E27FC236}">
                <a16:creationId xmlns:a16="http://schemas.microsoft.com/office/drawing/2014/main" id="{C514FA02-BF22-4657-A098-FBB9D82CE998}"/>
              </a:ext>
            </a:extLst>
          </p:cNvPr>
          <p:cNvSpPr>
            <a:spLocks noGrp="1"/>
          </p:cNvSpPr>
          <p:nvPr>
            <p:ph type="sldNum" sz="quarter" idx="12"/>
          </p:nvPr>
        </p:nvSpPr>
        <p:spPr/>
        <p:txBody>
          <a:bodyPr/>
          <a:lstStyle>
            <a:lvl1pPr>
              <a:defRPr/>
            </a:lvl1pPr>
          </a:lstStyle>
          <a:p>
            <a:fld id="{60179D40-225C-4DB6-AFEB-55CE592D42E7}" type="slidenum">
              <a:rPr lang="sl-SI" altLang="sl-SI"/>
              <a:pPr/>
              <a:t>‹#›</a:t>
            </a:fld>
            <a:endParaRPr lang="sl-SI" altLang="sl-SI"/>
          </a:p>
        </p:txBody>
      </p:sp>
    </p:spTree>
    <p:extLst>
      <p:ext uri="{BB962C8B-B14F-4D97-AF65-F5344CB8AC3E}">
        <p14:creationId xmlns:p14="http://schemas.microsoft.com/office/powerpoint/2010/main" val="2085162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9BC9EA-5700-445D-8A89-B666F253FF3C}"/>
              </a:ext>
            </a:extLst>
          </p:cNvPr>
          <p:cNvSpPr>
            <a:spLocks noGrp="1"/>
          </p:cNvSpPr>
          <p:nvPr>
            <p:ph type="dt" sz="half" idx="10"/>
          </p:nvPr>
        </p:nvSpPr>
        <p:spPr>
          <a:xfrm>
            <a:off x="4791075" y="6481763"/>
            <a:ext cx="2130425" cy="301625"/>
          </a:xfrm>
        </p:spPr>
        <p:txBody>
          <a:bodyPr/>
          <a:lstStyle>
            <a:lvl1pPr>
              <a:defRPr/>
            </a:lvl1pPr>
          </a:lstStyle>
          <a:p>
            <a:pPr>
              <a:defRPr/>
            </a:pPr>
            <a:fld id="{AEF6C763-C943-4C9D-BB85-BD8639190035}" type="datetimeFigureOut">
              <a:rPr lang="sl-SI"/>
              <a:pPr>
                <a:defRPr/>
              </a:pPr>
              <a:t>30. 05. 2019</a:t>
            </a:fld>
            <a:endParaRPr lang="sl-SI"/>
          </a:p>
        </p:txBody>
      </p:sp>
      <p:sp>
        <p:nvSpPr>
          <p:cNvPr id="8" name="Footer Placeholder 7">
            <a:extLst>
              <a:ext uri="{FF2B5EF4-FFF2-40B4-BE49-F238E27FC236}">
                <a16:creationId xmlns:a16="http://schemas.microsoft.com/office/drawing/2014/main" id="{582C33C7-4496-46D6-B6D1-39756712399A}"/>
              </a:ext>
            </a:extLst>
          </p:cNvPr>
          <p:cNvSpPr>
            <a:spLocks noGrp="1"/>
          </p:cNvSpPr>
          <p:nvPr>
            <p:ph type="ftr" sz="quarter" idx="11"/>
          </p:nvPr>
        </p:nvSpPr>
        <p:spPr>
          <a:xfrm>
            <a:off x="457200" y="6481763"/>
            <a:ext cx="4260850" cy="301625"/>
          </a:xfrm>
        </p:spPr>
        <p:txBody>
          <a:bodyPr/>
          <a:lstStyle>
            <a:lvl1pPr>
              <a:defRPr/>
            </a:lvl1pPr>
          </a:lstStyle>
          <a:p>
            <a:pPr>
              <a:defRPr/>
            </a:pPr>
            <a:endParaRPr lang="sl-SI"/>
          </a:p>
        </p:txBody>
      </p:sp>
      <p:sp>
        <p:nvSpPr>
          <p:cNvPr id="9" name="Slide Number Placeholder 8">
            <a:extLst>
              <a:ext uri="{FF2B5EF4-FFF2-40B4-BE49-F238E27FC236}">
                <a16:creationId xmlns:a16="http://schemas.microsoft.com/office/drawing/2014/main" id="{9F96CB14-87E1-4D20-A7F3-CEBE629AADBF}"/>
              </a:ext>
            </a:extLst>
          </p:cNvPr>
          <p:cNvSpPr>
            <a:spLocks noGrp="1"/>
          </p:cNvSpPr>
          <p:nvPr>
            <p:ph type="sldNum" sz="quarter" idx="12"/>
          </p:nvPr>
        </p:nvSpPr>
        <p:spPr>
          <a:xfrm>
            <a:off x="7589838" y="6483350"/>
            <a:ext cx="503237" cy="301625"/>
          </a:xfrm>
        </p:spPr>
        <p:txBody>
          <a:bodyPr/>
          <a:lstStyle>
            <a:lvl1pPr>
              <a:defRPr/>
            </a:lvl1pPr>
          </a:lstStyle>
          <a:p>
            <a:fld id="{14E2BBC8-4314-4C66-951D-5D783D4291B0}" type="slidenum">
              <a:rPr lang="sl-SI" altLang="sl-SI"/>
              <a:pPr/>
              <a:t>‹#›</a:t>
            </a:fld>
            <a:endParaRPr lang="sl-SI" altLang="sl-SI"/>
          </a:p>
        </p:txBody>
      </p:sp>
    </p:spTree>
    <p:extLst>
      <p:ext uri="{BB962C8B-B14F-4D97-AF65-F5344CB8AC3E}">
        <p14:creationId xmlns:p14="http://schemas.microsoft.com/office/powerpoint/2010/main" val="308808077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Date Placeholder 13">
            <a:extLst>
              <a:ext uri="{FF2B5EF4-FFF2-40B4-BE49-F238E27FC236}">
                <a16:creationId xmlns:a16="http://schemas.microsoft.com/office/drawing/2014/main" id="{3155059E-7DA4-4CC8-B962-AF0DC17EE014}"/>
              </a:ext>
            </a:extLst>
          </p:cNvPr>
          <p:cNvSpPr>
            <a:spLocks noGrp="1"/>
          </p:cNvSpPr>
          <p:nvPr>
            <p:ph type="dt" sz="half" idx="10"/>
          </p:nvPr>
        </p:nvSpPr>
        <p:spPr/>
        <p:txBody>
          <a:bodyPr/>
          <a:lstStyle>
            <a:lvl1pPr>
              <a:defRPr/>
            </a:lvl1pPr>
          </a:lstStyle>
          <a:p>
            <a:pPr>
              <a:defRPr/>
            </a:pPr>
            <a:fld id="{E13D47BA-642A-4C64-BBE1-5CEB39079827}" type="datetimeFigureOut">
              <a:rPr lang="sl-SI"/>
              <a:pPr>
                <a:defRPr/>
              </a:pPr>
              <a:t>30. 05. 2019</a:t>
            </a:fld>
            <a:endParaRPr lang="sl-SI"/>
          </a:p>
        </p:txBody>
      </p:sp>
      <p:sp>
        <p:nvSpPr>
          <p:cNvPr id="4" name="Footer Placeholder 2">
            <a:extLst>
              <a:ext uri="{FF2B5EF4-FFF2-40B4-BE49-F238E27FC236}">
                <a16:creationId xmlns:a16="http://schemas.microsoft.com/office/drawing/2014/main" id="{23BCB040-44AE-4FA1-9326-E1DB186C8054}"/>
              </a:ext>
            </a:extLst>
          </p:cNvPr>
          <p:cNvSpPr>
            <a:spLocks noGrp="1"/>
          </p:cNvSpPr>
          <p:nvPr>
            <p:ph type="ftr" sz="quarter" idx="11"/>
          </p:nvPr>
        </p:nvSpPr>
        <p:spPr/>
        <p:txBody>
          <a:bodyPr/>
          <a:lstStyle>
            <a:lvl1pPr>
              <a:defRPr/>
            </a:lvl1pPr>
          </a:lstStyle>
          <a:p>
            <a:pPr>
              <a:defRPr/>
            </a:pPr>
            <a:endParaRPr lang="sl-SI"/>
          </a:p>
        </p:txBody>
      </p:sp>
      <p:sp>
        <p:nvSpPr>
          <p:cNvPr id="5" name="Slide Number Placeholder 22">
            <a:extLst>
              <a:ext uri="{FF2B5EF4-FFF2-40B4-BE49-F238E27FC236}">
                <a16:creationId xmlns:a16="http://schemas.microsoft.com/office/drawing/2014/main" id="{47CE9452-9FB5-4BC6-A14B-9F3BB6836FEF}"/>
              </a:ext>
            </a:extLst>
          </p:cNvPr>
          <p:cNvSpPr>
            <a:spLocks noGrp="1"/>
          </p:cNvSpPr>
          <p:nvPr>
            <p:ph type="sldNum" sz="quarter" idx="12"/>
          </p:nvPr>
        </p:nvSpPr>
        <p:spPr/>
        <p:txBody>
          <a:bodyPr/>
          <a:lstStyle>
            <a:lvl1pPr>
              <a:defRPr/>
            </a:lvl1pPr>
          </a:lstStyle>
          <a:p>
            <a:fld id="{A27E9E22-8C06-4EED-9DD2-4C1B3766F122}" type="slidenum">
              <a:rPr lang="sl-SI" altLang="sl-SI"/>
              <a:pPr/>
              <a:t>‹#›</a:t>
            </a:fld>
            <a:endParaRPr lang="sl-SI" altLang="sl-SI"/>
          </a:p>
        </p:txBody>
      </p:sp>
    </p:spTree>
    <p:extLst>
      <p:ext uri="{BB962C8B-B14F-4D97-AF65-F5344CB8AC3E}">
        <p14:creationId xmlns:p14="http://schemas.microsoft.com/office/powerpoint/2010/main" val="338906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C724FB73-4ED3-4D33-A7FE-BEE78D01A364}"/>
              </a:ext>
            </a:extLst>
          </p:cNvPr>
          <p:cNvSpPr>
            <a:spLocks noGrp="1"/>
          </p:cNvSpPr>
          <p:nvPr>
            <p:ph type="dt" sz="half" idx="10"/>
          </p:nvPr>
        </p:nvSpPr>
        <p:spPr/>
        <p:txBody>
          <a:bodyPr/>
          <a:lstStyle>
            <a:lvl1pPr>
              <a:defRPr/>
            </a:lvl1pPr>
          </a:lstStyle>
          <a:p>
            <a:pPr>
              <a:defRPr/>
            </a:pPr>
            <a:fld id="{68EB946B-ABCF-4253-A663-FD1C2A7121BA}" type="datetimeFigureOut">
              <a:rPr lang="sl-SI"/>
              <a:pPr>
                <a:defRPr/>
              </a:pPr>
              <a:t>30. 05. 2019</a:t>
            </a:fld>
            <a:endParaRPr lang="sl-SI"/>
          </a:p>
        </p:txBody>
      </p:sp>
      <p:sp>
        <p:nvSpPr>
          <p:cNvPr id="3" name="Footer Placeholder 2">
            <a:extLst>
              <a:ext uri="{FF2B5EF4-FFF2-40B4-BE49-F238E27FC236}">
                <a16:creationId xmlns:a16="http://schemas.microsoft.com/office/drawing/2014/main" id="{DF418098-0CB0-4CE3-A3C1-54B6FAA4DBF6}"/>
              </a:ext>
            </a:extLst>
          </p:cNvPr>
          <p:cNvSpPr>
            <a:spLocks noGrp="1"/>
          </p:cNvSpPr>
          <p:nvPr>
            <p:ph type="ftr" sz="quarter" idx="11"/>
          </p:nvPr>
        </p:nvSpPr>
        <p:spPr/>
        <p:txBody>
          <a:bodyPr/>
          <a:lstStyle>
            <a:lvl1pPr>
              <a:defRPr/>
            </a:lvl1pPr>
          </a:lstStyle>
          <a:p>
            <a:pPr>
              <a:defRPr/>
            </a:pPr>
            <a:endParaRPr lang="sl-SI"/>
          </a:p>
        </p:txBody>
      </p:sp>
      <p:sp>
        <p:nvSpPr>
          <p:cNvPr id="4" name="Slide Number Placeholder 22">
            <a:extLst>
              <a:ext uri="{FF2B5EF4-FFF2-40B4-BE49-F238E27FC236}">
                <a16:creationId xmlns:a16="http://schemas.microsoft.com/office/drawing/2014/main" id="{5AC9C9C2-653A-48A5-89C1-428FB8B1B437}"/>
              </a:ext>
            </a:extLst>
          </p:cNvPr>
          <p:cNvSpPr>
            <a:spLocks noGrp="1"/>
          </p:cNvSpPr>
          <p:nvPr>
            <p:ph type="sldNum" sz="quarter" idx="12"/>
          </p:nvPr>
        </p:nvSpPr>
        <p:spPr/>
        <p:txBody>
          <a:bodyPr/>
          <a:lstStyle>
            <a:lvl1pPr>
              <a:defRPr/>
            </a:lvl1pPr>
          </a:lstStyle>
          <a:p>
            <a:fld id="{97E1C055-0369-4B9C-BD9C-4A4C4E52E777}" type="slidenum">
              <a:rPr lang="sl-SI" altLang="sl-SI"/>
              <a:pPr/>
              <a:t>‹#›</a:t>
            </a:fld>
            <a:endParaRPr lang="sl-SI" altLang="sl-SI"/>
          </a:p>
        </p:txBody>
      </p:sp>
    </p:spTree>
    <p:extLst>
      <p:ext uri="{BB962C8B-B14F-4D97-AF65-F5344CB8AC3E}">
        <p14:creationId xmlns:p14="http://schemas.microsoft.com/office/powerpoint/2010/main" val="3636194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a:t>Click to edit Master title style</a:t>
            </a:r>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F9DA65-B6CF-4A12-98A5-7927B2DC151F}"/>
              </a:ext>
            </a:extLst>
          </p:cNvPr>
          <p:cNvSpPr>
            <a:spLocks noGrp="1"/>
          </p:cNvSpPr>
          <p:nvPr>
            <p:ph type="dt" sz="half" idx="10"/>
          </p:nvPr>
        </p:nvSpPr>
        <p:spPr>
          <a:xfrm>
            <a:off x="6278563" y="6556375"/>
            <a:ext cx="2133600" cy="301625"/>
          </a:xfrm>
        </p:spPr>
        <p:txBody>
          <a:bodyPr/>
          <a:lstStyle>
            <a:lvl1pPr>
              <a:defRPr sz="900" smtClean="0"/>
            </a:lvl1pPr>
          </a:lstStyle>
          <a:p>
            <a:pPr>
              <a:defRPr/>
            </a:pPr>
            <a:fld id="{25818649-3141-4937-A7CB-1DC451C70751}" type="datetimeFigureOut">
              <a:rPr lang="sl-SI"/>
              <a:pPr>
                <a:defRPr/>
              </a:pPr>
              <a:t>30. 05. 2019</a:t>
            </a:fld>
            <a:endParaRPr lang="sl-SI"/>
          </a:p>
        </p:txBody>
      </p:sp>
      <p:sp>
        <p:nvSpPr>
          <p:cNvPr id="6" name="Footer Placeholder 5">
            <a:extLst>
              <a:ext uri="{FF2B5EF4-FFF2-40B4-BE49-F238E27FC236}">
                <a16:creationId xmlns:a16="http://schemas.microsoft.com/office/drawing/2014/main" id="{65222F58-883F-4C24-9935-2E72B22EF4BA}"/>
              </a:ext>
            </a:extLst>
          </p:cNvPr>
          <p:cNvSpPr>
            <a:spLocks noGrp="1"/>
          </p:cNvSpPr>
          <p:nvPr>
            <p:ph type="ftr" sz="quarter" idx="11"/>
          </p:nvPr>
        </p:nvSpPr>
        <p:spPr>
          <a:xfrm>
            <a:off x="1135063" y="6556375"/>
            <a:ext cx="5143500" cy="301625"/>
          </a:xfrm>
        </p:spPr>
        <p:txBody>
          <a:bodyPr/>
          <a:lstStyle>
            <a:lvl1pPr>
              <a:defRPr sz="900"/>
            </a:lvl1pPr>
          </a:lstStyle>
          <a:p>
            <a:pPr>
              <a:defRPr/>
            </a:pPr>
            <a:endParaRPr lang="sl-SI"/>
          </a:p>
        </p:txBody>
      </p:sp>
      <p:sp>
        <p:nvSpPr>
          <p:cNvPr id="7" name="Slide Number Placeholder 6">
            <a:extLst>
              <a:ext uri="{FF2B5EF4-FFF2-40B4-BE49-F238E27FC236}">
                <a16:creationId xmlns:a16="http://schemas.microsoft.com/office/drawing/2014/main" id="{9D92752B-0C77-4C2D-A63F-C0C7CE3AB17F}"/>
              </a:ext>
            </a:extLst>
          </p:cNvPr>
          <p:cNvSpPr>
            <a:spLocks noGrp="1"/>
          </p:cNvSpPr>
          <p:nvPr>
            <p:ph type="sldNum" sz="quarter" idx="12"/>
          </p:nvPr>
        </p:nvSpPr>
        <p:spPr>
          <a:xfrm>
            <a:off x="8410575" y="6556375"/>
            <a:ext cx="503238" cy="301625"/>
          </a:xfrm>
        </p:spPr>
        <p:txBody>
          <a:bodyPr/>
          <a:lstStyle>
            <a:lvl1pPr>
              <a:defRPr sz="900"/>
            </a:lvl1pPr>
          </a:lstStyle>
          <a:p>
            <a:fld id="{1360A039-3609-4518-ABE4-AB338B026660}" type="slidenum">
              <a:rPr lang="sl-SI" altLang="sl-SI"/>
              <a:pPr/>
              <a:t>‹#›</a:t>
            </a:fld>
            <a:endParaRPr lang="sl-SI" altLang="sl-SI"/>
          </a:p>
        </p:txBody>
      </p:sp>
    </p:spTree>
    <p:extLst>
      <p:ext uri="{BB962C8B-B14F-4D97-AF65-F5344CB8AC3E}">
        <p14:creationId xmlns:p14="http://schemas.microsoft.com/office/powerpoint/2010/main" val="207603274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rotWithShape="1">
          <a:gsLst>
            <a:gs pos="0">
              <a:srgbClr val="000000"/>
            </a:gs>
            <a:gs pos="60001">
              <a:srgbClr val="000000"/>
            </a:gs>
            <a:gs pos="100000">
              <a:srgbClr val="6C6C6C"/>
            </a:gs>
          </a:gsLst>
          <a:lin ang="54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05FDB1C1-1597-4E76-B1F2-86B9876D9532}"/>
              </a:ext>
            </a:extLst>
          </p:cNvPr>
          <p:cNvSpPr>
            <a:spLocks noGrp="1"/>
          </p:cNvSpPr>
          <p:nvPr>
            <p:ph type="dt" sz="half" idx="10"/>
          </p:nvPr>
        </p:nvSpPr>
        <p:spPr>
          <a:xfrm>
            <a:off x="6108700" y="6556375"/>
            <a:ext cx="2101850" cy="301625"/>
          </a:xfrm>
        </p:spPr>
        <p:txBody>
          <a:bodyPr/>
          <a:lstStyle>
            <a:lvl1pPr>
              <a:defRPr sz="900" smtClean="0"/>
            </a:lvl1pPr>
          </a:lstStyle>
          <a:p>
            <a:pPr>
              <a:defRPr/>
            </a:pPr>
            <a:fld id="{1F5C16DC-0AD3-446C-AFB0-92269A2245DD}" type="datetimeFigureOut">
              <a:rPr lang="sl-SI"/>
              <a:pPr>
                <a:defRPr/>
              </a:pPr>
              <a:t>30. 05. 2019</a:t>
            </a:fld>
            <a:endParaRPr lang="sl-SI"/>
          </a:p>
        </p:txBody>
      </p:sp>
      <p:sp>
        <p:nvSpPr>
          <p:cNvPr id="6" name="Footer Placeholder 5">
            <a:extLst>
              <a:ext uri="{FF2B5EF4-FFF2-40B4-BE49-F238E27FC236}">
                <a16:creationId xmlns:a16="http://schemas.microsoft.com/office/drawing/2014/main" id="{B9E55562-46AF-4682-B1E0-8C9DE88AB248}"/>
              </a:ext>
            </a:extLst>
          </p:cNvPr>
          <p:cNvSpPr>
            <a:spLocks noGrp="1"/>
          </p:cNvSpPr>
          <p:nvPr>
            <p:ph type="ftr" sz="quarter" idx="11"/>
          </p:nvPr>
        </p:nvSpPr>
        <p:spPr>
          <a:xfrm>
            <a:off x="1169988" y="6557963"/>
            <a:ext cx="4948237" cy="301625"/>
          </a:xfrm>
        </p:spPr>
        <p:txBody>
          <a:bodyPr/>
          <a:lstStyle>
            <a:lvl1pPr>
              <a:defRPr sz="900"/>
            </a:lvl1pPr>
          </a:lstStyle>
          <a:p>
            <a:pPr>
              <a:defRPr/>
            </a:pPr>
            <a:endParaRPr lang="sl-SI"/>
          </a:p>
        </p:txBody>
      </p:sp>
      <p:sp>
        <p:nvSpPr>
          <p:cNvPr id="7" name="Slide Number Placeholder 6">
            <a:extLst>
              <a:ext uri="{FF2B5EF4-FFF2-40B4-BE49-F238E27FC236}">
                <a16:creationId xmlns:a16="http://schemas.microsoft.com/office/drawing/2014/main" id="{4B0D7092-9F71-4483-8B0E-7E85F01C300B}"/>
              </a:ext>
            </a:extLst>
          </p:cNvPr>
          <p:cNvSpPr>
            <a:spLocks noGrp="1"/>
          </p:cNvSpPr>
          <p:nvPr>
            <p:ph type="sldNum" sz="quarter" idx="12"/>
          </p:nvPr>
        </p:nvSpPr>
        <p:spPr>
          <a:xfrm>
            <a:off x="8216900" y="6556375"/>
            <a:ext cx="366713" cy="301625"/>
          </a:xfrm>
        </p:spPr>
        <p:txBody>
          <a:bodyPr/>
          <a:lstStyle>
            <a:lvl1pPr>
              <a:defRPr sz="900"/>
            </a:lvl1pPr>
          </a:lstStyle>
          <a:p>
            <a:fld id="{3DDAE111-3150-4B4F-855E-025388FF7881}" type="slidenum">
              <a:rPr lang="sl-SI" altLang="sl-SI"/>
              <a:pPr/>
              <a:t>‹#›</a:t>
            </a:fld>
            <a:endParaRPr lang="sl-SI" altLang="sl-SI"/>
          </a:p>
        </p:txBody>
      </p:sp>
    </p:spTree>
    <p:extLst>
      <p:ext uri="{BB962C8B-B14F-4D97-AF65-F5344CB8AC3E}">
        <p14:creationId xmlns:p14="http://schemas.microsoft.com/office/powerpoint/2010/main" val="395122678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E2D2D"/>
            </a:gs>
            <a:gs pos="60001">
              <a:srgbClr val="564040"/>
            </a:gs>
            <a:gs pos="100000">
              <a:srgbClr val="897676"/>
            </a:gs>
          </a:gsLst>
          <a:lin ang="5400000"/>
        </a:gradFill>
        <a:effectLst/>
      </p:bgPr>
    </p:bg>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8CA22C9E-B520-461D-BC7F-2ADDE171C7B3}"/>
              </a:ext>
            </a:extLst>
          </p:cNvPr>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9C86E25E-F45E-43B0-8F4D-C6DB0A17B633}"/>
              </a:ext>
            </a:extLst>
          </p:cNvPr>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D45EB4D-50E6-45F1-B458-6A611343A9CB}"/>
              </a:ext>
            </a:extLst>
          </p:cNvPr>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a:extLst>
              <a:ext uri="{FF2B5EF4-FFF2-40B4-BE49-F238E27FC236}">
                <a16:creationId xmlns:a16="http://schemas.microsoft.com/office/drawing/2014/main" id="{E8AA3728-B9A5-46C6-B80D-8AA00C685877}"/>
              </a:ext>
            </a:extLst>
          </p:cNvPr>
          <p:cNvSpPr>
            <a:spLocks noGrp="1"/>
          </p:cNvSpPr>
          <p:nvPr>
            <p:ph type="title"/>
          </p:nvPr>
        </p:nvSpPr>
        <p:spPr>
          <a:xfrm>
            <a:off x="457200" y="268288"/>
            <a:ext cx="8229600" cy="1398587"/>
          </a:xfrm>
          <a:prstGeom prst="rect">
            <a:avLst/>
          </a:prstGeom>
        </p:spPr>
        <p:txBody>
          <a:bodyPr vert="horz" anchor="ctr">
            <a:normAutofit/>
          </a:bodyPr>
          <a:lstStyle/>
          <a:p>
            <a:r>
              <a:rPr lang="en-US"/>
              <a:t>Click to edit Master title style</a:t>
            </a:r>
          </a:p>
        </p:txBody>
      </p:sp>
      <p:sp>
        <p:nvSpPr>
          <p:cNvPr id="1030" name="Text Placeholder 12">
            <a:extLst>
              <a:ext uri="{FF2B5EF4-FFF2-40B4-BE49-F238E27FC236}">
                <a16:creationId xmlns:a16="http://schemas.microsoft.com/office/drawing/2014/main" id="{92A1BD05-5B69-425A-86F4-F53568A50739}"/>
              </a:ext>
            </a:extLst>
          </p:cNvPr>
          <p:cNvSpPr>
            <a:spLocks noGrp="1"/>
          </p:cNvSpPr>
          <p:nvPr>
            <p:ph type="body" idx="1"/>
          </p:nvPr>
        </p:nvSpPr>
        <p:spPr bwMode="auto">
          <a:xfrm>
            <a:off x="457200" y="1882775"/>
            <a:ext cx="8229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14" name="Date Placeholder 13">
            <a:extLst>
              <a:ext uri="{FF2B5EF4-FFF2-40B4-BE49-F238E27FC236}">
                <a16:creationId xmlns:a16="http://schemas.microsoft.com/office/drawing/2014/main" id="{5C250CC5-BA61-47BC-BEC0-ACBED10412F1}"/>
              </a:ext>
            </a:extLst>
          </p:cNvPr>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smtClean="0">
                <a:solidFill>
                  <a:schemeClr val="tx1"/>
                </a:solidFill>
                <a:latin typeface="+mn-lt"/>
                <a:cs typeface="+mn-cs"/>
              </a:defRPr>
            </a:lvl1pPr>
          </a:lstStyle>
          <a:p>
            <a:pPr>
              <a:defRPr/>
            </a:pPr>
            <a:fld id="{3C14855A-8080-4A6E-B91B-9E3A72D091C4}" type="datetimeFigureOut">
              <a:rPr lang="sl-SI"/>
              <a:pPr>
                <a:defRPr/>
              </a:pPr>
              <a:t>30. 05. 2019</a:t>
            </a:fld>
            <a:endParaRPr lang="sl-SI"/>
          </a:p>
        </p:txBody>
      </p:sp>
      <p:sp>
        <p:nvSpPr>
          <p:cNvPr id="3" name="Footer Placeholder 2">
            <a:extLst>
              <a:ext uri="{FF2B5EF4-FFF2-40B4-BE49-F238E27FC236}">
                <a16:creationId xmlns:a16="http://schemas.microsoft.com/office/drawing/2014/main" id="{8B87C1F8-3624-49C8-89FB-A015DA7269B4}"/>
              </a:ext>
            </a:extLst>
          </p:cNvPr>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lstStyle>
          <a:p>
            <a:pPr>
              <a:defRPr/>
            </a:pPr>
            <a:endParaRPr lang="sl-SI"/>
          </a:p>
        </p:txBody>
      </p:sp>
      <p:sp>
        <p:nvSpPr>
          <p:cNvPr id="23" name="Slide Number Placeholder 22">
            <a:extLst>
              <a:ext uri="{FF2B5EF4-FFF2-40B4-BE49-F238E27FC236}">
                <a16:creationId xmlns:a16="http://schemas.microsoft.com/office/drawing/2014/main" id="{C20D82FA-5627-4FAD-9304-4B9036BEBFCA}"/>
              </a:ext>
            </a:extLst>
          </p:cNvPr>
          <p:cNvSpPr>
            <a:spLocks noGrp="1"/>
          </p:cNvSpPr>
          <p:nvPr>
            <p:ph type="sldNum" sz="quarter" idx="4"/>
          </p:nvPr>
        </p:nvSpPr>
        <p:spPr>
          <a:xfrm>
            <a:off x="7589838" y="6481763"/>
            <a:ext cx="503237" cy="301625"/>
          </a:xfrm>
          <a:prstGeom prst="rect">
            <a:avLst/>
          </a:prstGeom>
        </p:spPr>
        <p:txBody>
          <a:bodyPr vert="horz" wrap="square" lIns="91440" tIns="45720" rIns="91440" bIns="45720" numCol="1" anchor="b" anchorCtr="0" compatLnSpc="1">
            <a:prstTxWarp prst="textNoShape">
              <a:avLst/>
            </a:prstTxWarp>
          </a:bodyPr>
          <a:lstStyle>
            <a:lvl1pPr algn="ctr">
              <a:defRPr sz="1200"/>
            </a:lvl1pPr>
          </a:lstStyle>
          <a:p>
            <a:fld id="{741D4734-5D38-4B23-9F7E-2A1643D4C9C1}" type="slidenum">
              <a:rPr lang="sl-SI" altLang="sl-SI"/>
              <a:pPr/>
              <a:t>‹#›</a:t>
            </a:fld>
            <a:endParaRPr lang="sl-SI" altLang="sl-SI"/>
          </a:p>
        </p:txBody>
      </p:sp>
    </p:spTree>
  </p:cSld>
  <p:clrMap bg1="dk1" tx1="lt1" bg2="dk2"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71" r:id="rId6"/>
    <p:sldLayoutId id="2147483872" r:id="rId7"/>
    <p:sldLayoutId id="2147483880" r:id="rId8"/>
    <p:sldLayoutId id="2147483881" r:id="rId9"/>
    <p:sldLayoutId id="2147483873" r:id="rId10"/>
    <p:sldLayoutId id="2147483874" r:id="rId11"/>
  </p:sldLayoutIdLst>
  <p:txStyles>
    <p:titleStyle>
      <a:lvl1pPr marL="484188" algn="l" rtl="0" fontAlgn="base">
        <a:spcBef>
          <a:spcPct val="0"/>
        </a:spcBef>
        <a:spcAft>
          <a:spcPct val="0"/>
        </a:spcAft>
        <a:defRPr sz="4200" kern="1200">
          <a:ln w="6350">
            <a:solidFill>
              <a:schemeClr val="accent1">
                <a:shade val="43000"/>
              </a:schemeClr>
            </a:solidFill>
          </a:ln>
          <a:solidFill>
            <a:srgbClr val="E48573"/>
          </a:solidFill>
          <a:effectLst>
            <a:outerShdw blurRad="26000" dist="26000" dir="14500000" algn="tl" rotWithShape="0">
              <a:srgbClr val="000000">
                <a:alpha val="40000"/>
              </a:srgbClr>
            </a:outerShdw>
          </a:effectLst>
          <a:latin typeface="+mj-lt"/>
          <a:ea typeface="+mj-ea"/>
          <a:cs typeface="+mj-cs"/>
        </a:defRPr>
      </a:lvl1pPr>
      <a:lvl2pPr marL="484188" algn="l" rtl="0" fontAlgn="base">
        <a:spcBef>
          <a:spcPct val="0"/>
        </a:spcBef>
        <a:spcAft>
          <a:spcPct val="0"/>
        </a:spcAft>
        <a:defRPr sz="4200">
          <a:solidFill>
            <a:srgbClr val="E48573"/>
          </a:solidFill>
          <a:latin typeface="Century Gothic" panose="020B0502020202020204" pitchFamily="34" charset="0"/>
        </a:defRPr>
      </a:lvl2pPr>
      <a:lvl3pPr marL="484188" algn="l" rtl="0" fontAlgn="base">
        <a:spcBef>
          <a:spcPct val="0"/>
        </a:spcBef>
        <a:spcAft>
          <a:spcPct val="0"/>
        </a:spcAft>
        <a:defRPr sz="4200">
          <a:solidFill>
            <a:srgbClr val="E48573"/>
          </a:solidFill>
          <a:latin typeface="Century Gothic" panose="020B0502020202020204" pitchFamily="34" charset="0"/>
        </a:defRPr>
      </a:lvl3pPr>
      <a:lvl4pPr marL="484188" algn="l" rtl="0" fontAlgn="base">
        <a:spcBef>
          <a:spcPct val="0"/>
        </a:spcBef>
        <a:spcAft>
          <a:spcPct val="0"/>
        </a:spcAft>
        <a:defRPr sz="4200">
          <a:solidFill>
            <a:srgbClr val="E48573"/>
          </a:solidFill>
          <a:latin typeface="Century Gothic" panose="020B0502020202020204" pitchFamily="34" charset="0"/>
        </a:defRPr>
      </a:lvl4pPr>
      <a:lvl5pPr marL="484188" algn="l" rtl="0" fontAlgn="base">
        <a:spcBef>
          <a:spcPct val="0"/>
        </a:spcBef>
        <a:spcAft>
          <a:spcPct val="0"/>
        </a:spcAft>
        <a:defRPr sz="4200">
          <a:solidFill>
            <a:srgbClr val="E48573"/>
          </a:solidFill>
          <a:latin typeface="Century Gothic" panose="020B0502020202020204" pitchFamily="34" charset="0"/>
        </a:defRPr>
      </a:lvl5pPr>
      <a:lvl6pPr marL="941388" algn="l" rtl="0" fontAlgn="base">
        <a:spcBef>
          <a:spcPct val="0"/>
        </a:spcBef>
        <a:spcAft>
          <a:spcPct val="0"/>
        </a:spcAft>
        <a:defRPr sz="4200">
          <a:solidFill>
            <a:srgbClr val="E48573"/>
          </a:solidFill>
          <a:latin typeface="Century Gothic" panose="020B0502020202020204" pitchFamily="34" charset="0"/>
        </a:defRPr>
      </a:lvl6pPr>
      <a:lvl7pPr marL="1398588" algn="l" rtl="0" fontAlgn="base">
        <a:spcBef>
          <a:spcPct val="0"/>
        </a:spcBef>
        <a:spcAft>
          <a:spcPct val="0"/>
        </a:spcAft>
        <a:defRPr sz="4200">
          <a:solidFill>
            <a:srgbClr val="E48573"/>
          </a:solidFill>
          <a:latin typeface="Century Gothic" panose="020B0502020202020204" pitchFamily="34" charset="0"/>
        </a:defRPr>
      </a:lvl7pPr>
      <a:lvl8pPr marL="1855788" algn="l" rtl="0" fontAlgn="base">
        <a:spcBef>
          <a:spcPct val="0"/>
        </a:spcBef>
        <a:spcAft>
          <a:spcPct val="0"/>
        </a:spcAft>
        <a:defRPr sz="4200">
          <a:solidFill>
            <a:srgbClr val="E48573"/>
          </a:solidFill>
          <a:latin typeface="Century Gothic" panose="020B0502020202020204" pitchFamily="34" charset="0"/>
        </a:defRPr>
      </a:lvl8pPr>
      <a:lvl9pPr marL="2312988" algn="l" rtl="0" fontAlgn="base">
        <a:spcBef>
          <a:spcPct val="0"/>
        </a:spcBef>
        <a:spcAft>
          <a:spcPct val="0"/>
        </a:spcAft>
        <a:defRPr sz="4200">
          <a:solidFill>
            <a:srgbClr val="E48573"/>
          </a:solidFill>
          <a:latin typeface="Century Gothic" panose="020B0502020202020204" pitchFamily="34" charset="0"/>
        </a:defRPr>
      </a:lvl9pPr>
    </p:titleStyle>
    <p:bodyStyle>
      <a:lvl1pPr marL="447675" indent="-382588" algn="l" rtl="0" fontAlgn="base">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fontAlgn="base">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fontAlgn="base">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fontAlgn="base">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fontAlgn="base">
        <a:spcBef>
          <a:spcPct val="20000"/>
        </a:spcBef>
        <a:spcAft>
          <a:spcPct val="0"/>
        </a:spcAft>
        <a:buClr>
          <a:srgbClr val="D6A197"/>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unmuseum.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ED7A-D653-4DD9-BE7D-B21E70A1F384}"/>
              </a:ext>
            </a:extLst>
          </p:cNvPr>
          <p:cNvSpPr>
            <a:spLocks noGrp="1"/>
          </p:cNvSpPr>
          <p:nvPr>
            <p:ph type="ctrTitle"/>
          </p:nvPr>
        </p:nvSpPr>
        <p:spPr>
          <a:xfrm>
            <a:off x="251520" y="2132856"/>
            <a:ext cx="4419600" cy="1600327"/>
          </a:xfrm>
        </p:spPr>
        <p:txBody>
          <a:bodyPr>
            <a:normAutofit fontScale="90000"/>
          </a:bodyPr>
          <a:lstStyle/>
          <a:p>
            <a:pPr marL="484632" fontAlgn="auto">
              <a:spcAft>
                <a:spcPts val="0"/>
              </a:spcAft>
              <a:defRPr/>
            </a:pPr>
            <a:r>
              <a:rPr lang="sl-SI" dirty="0">
                <a:solidFill>
                  <a:schemeClr val="accent1">
                    <a:tint val="83000"/>
                    <a:satMod val="150000"/>
                  </a:schemeClr>
                </a:solidFill>
              </a:rPr>
              <a:t>7 </a:t>
            </a:r>
            <a:r>
              <a:rPr lang="sl-SI" dirty="0" err="1">
                <a:solidFill>
                  <a:schemeClr val="accent1">
                    <a:tint val="83000"/>
                    <a:satMod val="150000"/>
                  </a:schemeClr>
                </a:solidFill>
              </a:rPr>
              <a:t>ancient</a:t>
            </a:r>
            <a:r>
              <a:rPr lang="sl-SI" dirty="0">
                <a:solidFill>
                  <a:schemeClr val="accent1">
                    <a:tint val="83000"/>
                    <a:satMod val="150000"/>
                  </a:schemeClr>
                </a:solidFill>
              </a:rPr>
              <a:t> </a:t>
            </a:r>
            <a:r>
              <a:rPr lang="en-CA" dirty="0">
                <a:solidFill>
                  <a:schemeClr val="accent1">
                    <a:tint val="83000"/>
                    <a:satMod val="150000"/>
                  </a:schemeClr>
                </a:solidFill>
              </a:rPr>
              <a:t>wonders</a:t>
            </a:r>
            <a:r>
              <a:rPr lang="sl-SI" dirty="0">
                <a:solidFill>
                  <a:schemeClr val="accent1">
                    <a:tint val="83000"/>
                    <a:satMod val="150000"/>
                  </a:schemeClr>
                </a:solidFill>
              </a:rPr>
              <a:t> </a:t>
            </a:r>
            <a:r>
              <a:rPr lang="sl-SI" dirty="0" err="1">
                <a:solidFill>
                  <a:schemeClr val="accent1">
                    <a:tint val="83000"/>
                    <a:satMod val="150000"/>
                  </a:schemeClr>
                </a:solidFill>
              </a:rPr>
              <a:t>of</a:t>
            </a:r>
            <a:r>
              <a:rPr lang="sl-SI" dirty="0">
                <a:solidFill>
                  <a:schemeClr val="accent1">
                    <a:tint val="83000"/>
                    <a:satMod val="150000"/>
                  </a:schemeClr>
                </a:solidFill>
              </a:rPr>
              <a:t> </a:t>
            </a:r>
            <a:r>
              <a:rPr lang="sl-SI" dirty="0" err="1">
                <a:solidFill>
                  <a:schemeClr val="accent1">
                    <a:tint val="83000"/>
                    <a:satMod val="150000"/>
                  </a:schemeClr>
                </a:solidFill>
              </a:rPr>
              <a:t>the</a:t>
            </a:r>
            <a:r>
              <a:rPr lang="sl-SI" dirty="0">
                <a:solidFill>
                  <a:schemeClr val="accent1">
                    <a:tint val="83000"/>
                    <a:satMod val="150000"/>
                  </a:schemeClr>
                </a:solidFill>
              </a:rPr>
              <a:t> </a:t>
            </a:r>
            <a:r>
              <a:rPr lang="en-CA" dirty="0">
                <a:solidFill>
                  <a:schemeClr val="accent1">
                    <a:tint val="83000"/>
                    <a:satMod val="150000"/>
                  </a:schemeClr>
                </a:solidFill>
              </a:rPr>
              <a:t>world</a:t>
            </a:r>
          </a:p>
        </p:txBody>
      </p:sp>
      <p:sp>
        <p:nvSpPr>
          <p:cNvPr id="3" name="Subtitle 2">
            <a:extLst>
              <a:ext uri="{FF2B5EF4-FFF2-40B4-BE49-F238E27FC236}">
                <a16:creationId xmlns:a16="http://schemas.microsoft.com/office/drawing/2014/main" id="{627C28F9-DE07-4172-BDE1-6DE31A2C8C59}"/>
              </a:ext>
            </a:extLst>
          </p:cNvPr>
          <p:cNvSpPr>
            <a:spLocks noGrp="1"/>
          </p:cNvSpPr>
          <p:nvPr>
            <p:ph type="subTitle" idx="1"/>
          </p:nvPr>
        </p:nvSpPr>
        <p:spPr>
          <a:xfrm>
            <a:off x="541338" y="2249488"/>
            <a:ext cx="8061325" cy="1752600"/>
          </a:xfrm>
        </p:spPr>
        <p:txBody>
          <a:bodyPr>
            <a:normAutofit/>
          </a:bodyPr>
          <a:lstStyle/>
          <a:p>
            <a:pPr marR="0">
              <a:spcBef>
                <a:spcPct val="0"/>
              </a:spcBef>
            </a:pPr>
            <a:endParaRPr lang="en-CA" altLang="sl-SI">
              <a:ln>
                <a:noFill/>
              </a:ln>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752CB-3439-4B9E-91FA-42B2E9AE1528}"/>
              </a:ext>
            </a:extLst>
          </p:cNvPr>
          <p:cNvSpPr>
            <a:spLocks noGrp="1"/>
          </p:cNvSpPr>
          <p:nvPr>
            <p:ph type="title"/>
          </p:nvPr>
        </p:nvSpPr>
        <p:spPr>
          <a:xfrm>
            <a:off x="467544" y="260648"/>
            <a:ext cx="8229600" cy="1143000"/>
          </a:xfrm>
        </p:spPr>
        <p:txBody>
          <a:bodyPr>
            <a:normAutofit fontScale="90000"/>
          </a:bodyPr>
          <a:lstStyle/>
          <a:p>
            <a:pPr marL="484632" fontAlgn="auto">
              <a:spcBef>
                <a:spcPts val="0"/>
              </a:spcBef>
              <a:spcAft>
                <a:spcPts val="0"/>
              </a:spcAft>
              <a:defRPr/>
            </a:pPr>
            <a:br>
              <a:rPr lang="sl-SI" dirty="0">
                <a:solidFill>
                  <a:schemeClr val="accent1">
                    <a:tint val="83000"/>
                    <a:satMod val="150000"/>
                  </a:schemeClr>
                </a:solidFill>
              </a:rPr>
            </a:br>
            <a:r>
              <a:rPr lang="sl-SI" dirty="0" err="1">
                <a:solidFill>
                  <a:schemeClr val="accent1">
                    <a:tint val="83000"/>
                    <a:satMod val="150000"/>
                  </a:schemeClr>
                </a:solidFill>
              </a:rPr>
              <a:t>The</a:t>
            </a:r>
            <a:r>
              <a:rPr lang="sl-SI" dirty="0">
                <a:solidFill>
                  <a:schemeClr val="accent1">
                    <a:tint val="83000"/>
                    <a:satMod val="150000"/>
                  </a:schemeClr>
                </a:solidFill>
              </a:rPr>
              <a:t> </a:t>
            </a:r>
            <a:r>
              <a:rPr lang="sl-SI" dirty="0" err="1">
                <a:solidFill>
                  <a:schemeClr val="accent1">
                    <a:tint val="83000"/>
                    <a:satMod val="150000"/>
                  </a:schemeClr>
                </a:solidFill>
              </a:rPr>
              <a:t>great</a:t>
            </a:r>
            <a:r>
              <a:rPr lang="sl-SI" dirty="0">
                <a:solidFill>
                  <a:schemeClr val="accent1">
                    <a:tint val="83000"/>
                    <a:satMod val="150000"/>
                  </a:schemeClr>
                </a:solidFill>
              </a:rPr>
              <a:t> </a:t>
            </a:r>
            <a:r>
              <a:rPr lang="sl-SI" dirty="0" err="1">
                <a:solidFill>
                  <a:schemeClr val="accent1">
                    <a:tint val="83000"/>
                    <a:satMod val="150000"/>
                  </a:schemeClr>
                </a:solidFill>
              </a:rPr>
              <a:t>pyramid</a:t>
            </a:r>
            <a:r>
              <a:rPr lang="sl-SI" dirty="0">
                <a:solidFill>
                  <a:schemeClr val="accent1">
                    <a:tint val="83000"/>
                    <a:satMod val="150000"/>
                  </a:schemeClr>
                </a:solidFill>
              </a:rPr>
              <a:t> </a:t>
            </a:r>
            <a:r>
              <a:rPr lang="sl-SI" dirty="0" err="1">
                <a:solidFill>
                  <a:schemeClr val="accent1">
                    <a:tint val="83000"/>
                    <a:satMod val="150000"/>
                  </a:schemeClr>
                </a:solidFill>
              </a:rPr>
              <a:t>of</a:t>
            </a:r>
            <a:r>
              <a:rPr lang="sl-SI" dirty="0">
                <a:solidFill>
                  <a:schemeClr val="accent1">
                    <a:tint val="83000"/>
                    <a:satMod val="150000"/>
                  </a:schemeClr>
                </a:solidFill>
              </a:rPr>
              <a:t> Giza</a:t>
            </a:r>
            <a:br>
              <a:rPr lang="sl-SI" dirty="0">
                <a:solidFill>
                  <a:schemeClr val="accent1">
                    <a:tint val="83000"/>
                    <a:satMod val="150000"/>
                  </a:schemeClr>
                </a:solidFill>
              </a:rPr>
            </a:br>
            <a:endParaRPr lang="sl-SI" dirty="0">
              <a:solidFill>
                <a:schemeClr val="accent1">
                  <a:tint val="83000"/>
                  <a:satMod val="150000"/>
                </a:schemeClr>
              </a:solidFill>
            </a:endParaRPr>
          </a:p>
        </p:txBody>
      </p:sp>
      <p:sp>
        <p:nvSpPr>
          <p:cNvPr id="18435" name="Content Placeholder 2">
            <a:extLst>
              <a:ext uri="{FF2B5EF4-FFF2-40B4-BE49-F238E27FC236}">
                <a16:creationId xmlns:a16="http://schemas.microsoft.com/office/drawing/2014/main" id="{62FCE7B7-876D-4FFD-9012-6F3A21B60006}"/>
              </a:ext>
            </a:extLst>
          </p:cNvPr>
          <p:cNvSpPr>
            <a:spLocks noGrp="1"/>
          </p:cNvSpPr>
          <p:nvPr>
            <p:ph idx="1"/>
          </p:nvPr>
        </p:nvSpPr>
        <p:spPr>
          <a:xfrm>
            <a:off x="457200" y="1882775"/>
            <a:ext cx="8229600" cy="4572000"/>
          </a:xfrm>
        </p:spPr>
        <p:txBody>
          <a:bodyPr/>
          <a:lstStyle/>
          <a:p>
            <a:r>
              <a:rPr lang="sl-SI" altLang="sl-SI"/>
              <a:t>Pharaon Khofu – 20 years</a:t>
            </a:r>
          </a:p>
          <a:p>
            <a:r>
              <a:rPr lang="sl-SI" altLang="sl-SI"/>
              <a:t>23 years – entire project </a:t>
            </a:r>
          </a:p>
          <a:p>
            <a:r>
              <a:rPr lang="sl-SI" altLang="sl-SI"/>
              <a:t>2,300,000 building blocks – each 2.5 tons</a:t>
            </a:r>
          </a:p>
          <a:p>
            <a:r>
              <a:rPr lang="sl-SI" altLang="sl-SI"/>
              <a:t>Built by workers, not slaves</a:t>
            </a:r>
          </a:p>
          <a:p>
            <a:r>
              <a:rPr lang="sl-SI" altLang="sl-SI"/>
              <a:t>3 burial rooms (underground, queen‘s chamber, king‘s chamber)</a:t>
            </a:r>
          </a:p>
          <a:p>
            <a:endParaRPr lang="sl-SI" altLang="sl-SI"/>
          </a:p>
        </p:txBody>
      </p:sp>
      <p:pic>
        <p:nvPicPr>
          <p:cNvPr id="18436" name="Picture 3">
            <a:extLst>
              <a:ext uri="{FF2B5EF4-FFF2-40B4-BE49-F238E27FC236}">
                <a16:creationId xmlns:a16="http://schemas.microsoft.com/office/drawing/2014/main" id="{F27BCCEE-3C2A-4AD6-B520-9DABD85AD6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125538"/>
            <a:ext cx="2376487"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a:extLst>
              <a:ext uri="{FF2B5EF4-FFF2-40B4-BE49-F238E27FC236}">
                <a16:creationId xmlns:a16="http://schemas.microsoft.com/office/drawing/2014/main" id="{807F4886-CD51-4D12-B953-E543FC8FCE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22988" y="4652963"/>
            <a:ext cx="25860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E83F577-252F-4ACE-AE36-24B3ACF8D6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975" y="463550"/>
            <a:ext cx="8169275"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50364-1444-4B16-9AEC-C1FD5068011D}"/>
              </a:ext>
            </a:extLst>
          </p:cNvPr>
          <p:cNvSpPr>
            <a:spLocks noGrp="1"/>
          </p:cNvSpPr>
          <p:nvPr>
            <p:ph type="title"/>
          </p:nvPr>
        </p:nvSpPr>
        <p:spPr/>
        <p:txBody>
          <a:bodyPr/>
          <a:lstStyle/>
          <a:p>
            <a:pPr marL="484632" fontAlgn="auto">
              <a:spcAft>
                <a:spcPts val="0"/>
              </a:spcAft>
              <a:defRPr/>
            </a:pPr>
            <a:r>
              <a:rPr lang="sl-SI" dirty="0" err="1">
                <a:solidFill>
                  <a:schemeClr val="accent1">
                    <a:tint val="83000"/>
                    <a:satMod val="150000"/>
                  </a:schemeClr>
                </a:solidFill>
              </a:rPr>
              <a:t>Sources</a:t>
            </a:r>
            <a:endParaRPr lang="sl-SI" dirty="0">
              <a:solidFill>
                <a:schemeClr val="accent1">
                  <a:tint val="83000"/>
                  <a:satMod val="150000"/>
                </a:schemeClr>
              </a:solidFill>
            </a:endParaRPr>
          </a:p>
        </p:txBody>
      </p:sp>
      <p:sp>
        <p:nvSpPr>
          <p:cNvPr id="19459" name="Content Placeholder 2">
            <a:extLst>
              <a:ext uri="{FF2B5EF4-FFF2-40B4-BE49-F238E27FC236}">
                <a16:creationId xmlns:a16="http://schemas.microsoft.com/office/drawing/2014/main" id="{97996351-60EF-486B-A6A9-A20C0C1D6563}"/>
              </a:ext>
            </a:extLst>
          </p:cNvPr>
          <p:cNvSpPr>
            <a:spLocks noGrp="1"/>
          </p:cNvSpPr>
          <p:nvPr>
            <p:ph idx="1"/>
          </p:nvPr>
        </p:nvSpPr>
        <p:spPr>
          <a:xfrm>
            <a:off x="457200" y="1882775"/>
            <a:ext cx="8229600" cy="4572000"/>
          </a:xfrm>
        </p:spPr>
        <p:txBody>
          <a:bodyPr/>
          <a:lstStyle/>
          <a:p>
            <a:r>
              <a:rPr lang="sl-SI" altLang="sl-SI">
                <a:hlinkClick r:id="rId3"/>
              </a:rPr>
              <a:t>http://en.wikipedia.org/</a:t>
            </a:r>
            <a:r>
              <a:rPr lang="sl-SI" altLang="sl-SI"/>
              <a:t> </a:t>
            </a:r>
          </a:p>
          <a:p>
            <a:r>
              <a:rPr lang="sl-SI" altLang="sl-SI">
                <a:hlinkClick r:id="rId4"/>
              </a:rPr>
              <a:t>http://www.unmuseum.org/</a:t>
            </a:r>
            <a:endParaRPr lang="sl-SI" altLang="sl-SI"/>
          </a:p>
          <a:p>
            <a:r>
              <a:rPr lang="sl-SI" altLang="sl-SI"/>
              <a:t>Noel Bushanan: Čudesa starega sveta: 2004, Mladinska knjiga. Ljubljana</a:t>
            </a:r>
          </a:p>
          <a:p>
            <a:r>
              <a:rPr lang="sl-SI" altLang="sl-SI"/>
              <a:t>Joanna Walker: Antični svet: 2001, Mladinska knjiga. Ljubljana</a:t>
            </a:r>
          </a:p>
          <a:p>
            <a:endParaRPr lang="sl-SI" alt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BD3D-8DEA-4C36-A977-041F54B8935B}"/>
              </a:ext>
            </a:extLst>
          </p:cNvPr>
          <p:cNvSpPr>
            <a:spLocks noGrp="1"/>
          </p:cNvSpPr>
          <p:nvPr>
            <p:ph type="title"/>
          </p:nvPr>
        </p:nvSpPr>
        <p:spPr/>
        <p:txBody>
          <a:bodyPr/>
          <a:lstStyle/>
          <a:p>
            <a:pPr marL="484632" fontAlgn="auto">
              <a:spcAft>
                <a:spcPts val="0"/>
              </a:spcAft>
              <a:defRPr/>
            </a:pPr>
            <a:r>
              <a:rPr lang="sl-SI" dirty="0">
                <a:solidFill>
                  <a:schemeClr val="accent1">
                    <a:tint val="83000"/>
                    <a:satMod val="150000"/>
                  </a:schemeClr>
                </a:solidFill>
              </a:rPr>
              <a:t>7 </a:t>
            </a:r>
            <a:r>
              <a:rPr lang="sl-SI" dirty="0" err="1">
                <a:solidFill>
                  <a:schemeClr val="accent1">
                    <a:tint val="83000"/>
                    <a:satMod val="150000"/>
                  </a:schemeClr>
                </a:solidFill>
              </a:rPr>
              <a:t>wonders</a:t>
            </a:r>
            <a:r>
              <a:rPr lang="sl-SI" dirty="0">
                <a:solidFill>
                  <a:schemeClr val="accent1">
                    <a:tint val="83000"/>
                    <a:satMod val="150000"/>
                  </a:schemeClr>
                </a:solidFill>
              </a:rPr>
              <a:t> </a:t>
            </a:r>
            <a:r>
              <a:rPr lang="sl-SI" dirty="0" err="1">
                <a:solidFill>
                  <a:schemeClr val="accent1">
                    <a:tint val="83000"/>
                    <a:satMod val="150000"/>
                  </a:schemeClr>
                </a:solidFill>
              </a:rPr>
              <a:t>of</a:t>
            </a:r>
            <a:r>
              <a:rPr lang="sl-SI" dirty="0">
                <a:solidFill>
                  <a:schemeClr val="accent1">
                    <a:tint val="83000"/>
                    <a:satMod val="150000"/>
                  </a:schemeClr>
                </a:solidFill>
              </a:rPr>
              <a:t> </a:t>
            </a:r>
            <a:r>
              <a:rPr lang="sl-SI" dirty="0" err="1">
                <a:solidFill>
                  <a:schemeClr val="accent1">
                    <a:tint val="83000"/>
                    <a:satMod val="150000"/>
                  </a:schemeClr>
                </a:solidFill>
              </a:rPr>
              <a:t>the</a:t>
            </a:r>
            <a:r>
              <a:rPr lang="sl-SI" dirty="0">
                <a:solidFill>
                  <a:schemeClr val="accent1">
                    <a:tint val="83000"/>
                    <a:satMod val="150000"/>
                  </a:schemeClr>
                </a:solidFill>
              </a:rPr>
              <a:t>…</a:t>
            </a:r>
          </a:p>
        </p:txBody>
      </p:sp>
      <p:sp>
        <p:nvSpPr>
          <p:cNvPr id="10243" name="Content Placeholder 2">
            <a:extLst>
              <a:ext uri="{FF2B5EF4-FFF2-40B4-BE49-F238E27FC236}">
                <a16:creationId xmlns:a16="http://schemas.microsoft.com/office/drawing/2014/main" id="{72937273-8BC2-4D08-AB67-CE02FC0BD4D0}"/>
              </a:ext>
            </a:extLst>
          </p:cNvPr>
          <p:cNvSpPr>
            <a:spLocks noGrp="1"/>
          </p:cNvSpPr>
          <p:nvPr>
            <p:ph idx="1"/>
          </p:nvPr>
        </p:nvSpPr>
        <p:spPr>
          <a:xfrm>
            <a:off x="457200" y="1882775"/>
            <a:ext cx="8229600" cy="4572000"/>
          </a:xfrm>
        </p:spPr>
        <p:txBody>
          <a:bodyPr/>
          <a:lstStyle/>
          <a:p>
            <a:r>
              <a:rPr lang="sl-SI" altLang="sl-SI"/>
              <a:t>Natural world</a:t>
            </a:r>
          </a:p>
          <a:p>
            <a:r>
              <a:rPr lang="sl-SI" altLang="sl-SI"/>
              <a:t>Modern world</a:t>
            </a:r>
          </a:p>
          <a:p>
            <a:r>
              <a:rPr lang="sl-SI" altLang="sl-SI"/>
              <a:t>Ancient world</a:t>
            </a:r>
          </a:p>
          <a:p>
            <a:endParaRPr lang="sl-SI" altLang="sl-SI"/>
          </a:p>
          <a:p>
            <a:r>
              <a:rPr lang="sl-SI" altLang="sl-SI"/>
              <a:t> Why 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CD50-3A04-4FBE-A814-CBD24C167C88}"/>
              </a:ext>
            </a:extLst>
          </p:cNvPr>
          <p:cNvSpPr>
            <a:spLocks noGrp="1"/>
          </p:cNvSpPr>
          <p:nvPr>
            <p:ph type="title"/>
          </p:nvPr>
        </p:nvSpPr>
        <p:spPr/>
        <p:txBody>
          <a:bodyPr/>
          <a:lstStyle/>
          <a:p>
            <a:pPr marL="484632" fontAlgn="auto">
              <a:spcAft>
                <a:spcPts val="0"/>
              </a:spcAft>
              <a:defRPr/>
            </a:pPr>
            <a:r>
              <a:rPr lang="sl-SI" dirty="0">
                <a:solidFill>
                  <a:schemeClr val="accent1">
                    <a:tint val="83000"/>
                    <a:satMod val="150000"/>
                  </a:schemeClr>
                </a:solidFill>
              </a:rPr>
              <a:t>…</a:t>
            </a:r>
            <a:r>
              <a:rPr lang="sl-SI" dirty="0" err="1">
                <a:solidFill>
                  <a:schemeClr val="accent1">
                    <a:tint val="83000"/>
                    <a:satMod val="150000"/>
                  </a:schemeClr>
                </a:solidFill>
              </a:rPr>
              <a:t>ancient</a:t>
            </a:r>
            <a:r>
              <a:rPr lang="sl-SI" dirty="0">
                <a:solidFill>
                  <a:schemeClr val="accent1">
                    <a:tint val="83000"/>
                    <a:satMod val="150000"/>
                  </a:schemeClr>
                </a:solidFill>
              </a:rPr>
              <a:t> </a:t>
            </a:r>
            <a:r>
              <a:rPr lang="sl-SI" dirty="0" err="1">
                <a:solidFill>
                  <a:schemeClr val="accent1">
                    <a:tint val="83000"/>
                    <a:satMod val="150000"/>
                  </a:schemeClr>
                </a:solidFill>
              </a:rPr>
              <a:t>world</a:t>
            </a:r>
            <a:endParaRPr lang="sl-SI" dirty="0">
              <a:solidFill>
                <a:schemeClr val="accent1">
                  <a:tint val="83000"/>
                  <a:satMod val="150000"/>
                </a:schemeClr>
              </a:solidFill>
            </a:endParaRPr>
          </a:p>
        </p:txBody>
      </p:sp>
      <p:pic>
        <p:nvPicPr>
          <p:cNvPr id="11267" name="Content Placeholder 3">
            <a:extLst>
              <a:ext uri="{FF2B5EF4-FFF2-40B4-BE49-F238E27FC236}">
                <a16:creationId xmlns:a16="http://schemas.microsoft.com/office/drawing/2014/main" id="{7195F167-A71E-43F0-9E30-0F7D62C44C6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1913" y="1449388"/>
            <a:ext cx="6911975" cy="51562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F187-CD34-41CB-8C92-E3B8041800F3}"/>
              </a:ext>
            </a:extLst>
          </p:cNvPr>
          <p:cNvSpPr>
            <a:spLocks noGrp="1"/>
          </p:cNvSpPr>
          <p:nvPr>
            <p:ph type="title"/>
          </p:nvPr>
        </p:nvSpPr>
        <p:spPr/>
        <p:txBody>
          <a:bodyPr/>
          <a:lstStyle/>
          <a:p>
            <a:pPr marL="484632" fontAlgn="auto">
              <a:spcBef>
                <a:spcPts val="0"/>
              </a:spcBef>
              <a:spcAft>
                <a:spcPts val="0"/>
              </a:spcAft>
              <a:defRPr/>
            </a:pPr>
            <a:r>
              <a:rPr lang="sl-SI" dirty="0" err="1">
                <a:solidFill>
                  <a:schemeClr val="accent1">
                    <a:tint val="83000"/>
                    <a:satMod val="150000"/>
                  </a:schemeClr>
                </a:solidFill>
              </a:rPr>
              <a:t>The</a:t>
            </a:r>
            <a:r>
              <a:rPr lang="sl-SI" dirty="0">
                <a:solidFill>
                  <a:schemeClr val="accent1">
                    <a:tint val="83000"/>
                    <a:satMod val="150000"/>
                  </a:schemeClr>
                </a:solidFill>
              </a:rPr>
              <a:t> </a:t>
            </a:r>
            <a:r>
              <a:rPr lang="sl-SI" dirty="0" err="1">
                <a:solidFill>
                  <a:schemeClr val="accent1">
                    <a:tint val="83000"/>
                    <a:satMod val="150000"/>
                  </a:schemeClr>
                </a:solidFill>
              </a:rPr>
              <a:t>Statue</a:t>
            </a:r>
            <a:r>
              <a:rPr lang="sl-SI" dirty="0">
                <a:solidFill>
                  <a:schemeClr val="accent1">
                    <a:tint val="83000"/>
                    <a:satMod val="150000"/>
                  </a:schemeClr>
                </a:solidFill>
              </a:rPr>
              <a:t> </a:t>
            </a:r>
            <a:r>
              <a:rPr lang="sl-SI" dirty="0" err="1">
                <a:solidFill>
                  <a:schemeClr val="accent1">
                    <a:tint val="83000"/>
                    <a:satMod val="150000"/>
                  </a:schemeClr>
                </a:solidFill>
              </a:rPr>
              <a:t>of</a:t>
            </a:r>
            <a:r>
              <a:rPr lang="sl-SI" dirty="0">
                <a:solidFill>
                  <a:schemeClr val="accent1">
                    <a:tint val="83000"/>
                    <a:satMod val="150000"/>
                  </a:schemeClr>
                </a:solidFill>
              </a:rPr>
              <a:t> </a:t>
            </a:r>
            <a:r>
              <a:rPr lang="sl-SI" dirty="0" err="1">
                <a:solidFill>
                  <a:schemeClr val="accent1">
                    <a:tint val="83000"/>
                    <a:satMod val="150000"/>
                  </a:schemeClr>
                </a:solidFill>
              </a:rPr>
              <a:t>Zeus</a:t>
            </a:r>
            <a:r>
              <a:rPr lang="sl-SI" dirty="0">
                <a:solidFill>
                  <a:schemeClr val="accent1">
                    <a:tint val="83000"/>
                    <a:satMod val="150000"/>
                  </a:schemeClr>
                </a:solidFill>
              </a:rPr>
              <a:t> at </a:t>
            </a:r>
            <a:r>
              <a:rPr lang="sl-SI" dirty="0" err="1">
                <a:solidFill>
                  <a:schemeClr val="accent1">
                    <a:tint val="83000"/>
                    <a:satMod val="150000"/>
                  </a:schemeClr>
                </a:solidFill>
              </a:rPr>
              <a:t>Olympia</a:t>
            </a:r>
            <a:r>
              <a:rPr lang="sl-SI" dirty="0">
                <a:solidFill>
                  <a:schemeClr val="accent1">
                    <a:tint val="83000"/>
                    <a:satMod val="150000"/>
                  </a:schemeClr>
                </a:solidFill>
              </a:rPr>
              <a:t>. </a:t>
            </a:r>
          </a:p>
        </p:txBody>
      </p:sp>
      <p:sp>
        <p:nvSpPr>
          <p:cNvPr id="12291" name="Content Placeholder 2">
            <a:extLst>
              <a:ext uri="{FF2B5EF4-FFF2-40B4-BE49-F238E27FC236}">
                <a16:creationId xmlns:a16="http://schemas.microsoft.com/office/drawing/2014/main" id="{4E1598E8-D0CD-4210-BE5F-923458349657}"/>
              </a:ext>
            </a:extLst>
          </p:cNvPr>
          <p:cNvSpPr>
            <a:spLocks noGrp="1"/>
          </p:cNvSpPr>
          <p:nvPr>
            <p:ph idx="1"/>
          </p:nvPr>
        </p:nvSpPr>
        <p:spPr>
          <a:xfrm>
            <a:off x="398463" y="1557338"/>
            <a:ext cx="8229600" cy="4525962"/>
          </a:xfrm>
        </p:spPr>
        <p:txBody>
          <a:bodyPr/>
          <a:lstStyle/>
          <a:p>
            <a:r>
              <a:rPr lang="sl-SI" altLang="sl-SI"/>
              <a:t>Greek sculptor Phidas</a:t>
            </a:r>
          </a:p>
          <a:p>
            <a:r>
              <a:rPr lang="sl-SI" altLang="sl-SI"/>
              <a:t>432 years BC</a:t>
            </a:r>
          </a:p>
          <a:p>
            <a:r>
              <a:rPr lang="sl-SI" altLang="sl-SI"/>
              <a:t>Olympia – olympic games – God Zeus</a:t>
            </a:r>
          </a:p>
          <a:p>
            <a:r>
              <a:rPr lang="sl-SI" altLang="sl-SI"/>
              <a:t>13m tall</a:t>
            </a:r>
          </a:p>
          <a:p>
            <a:r>
              <a:rPr lang="sl-SI" altLang="sl-SI"/>
              <a:t>Destroyed in fire </a:t>
            </a:r>
          </a:p>
          <a:p>
            <a:endParaRPr lang="sl-SI" altLang="sl-SI"/>
          </a:p>
          <a:p>
            <a:endParaRPr lang="sl-SI" altLang="sl-SI"/>
          </a:p>
        </p:txBody>
      </p:sp>
      <p:pic>
        <p:nvPicPr>
          <p:cNvPr id="12292" name="Picture 5">
            <a:extLst>
              <a:ext uri="{FF2B5EF4-FFF2-40B4-BE49-F238E27FC236}">
                <a16:creationId xmlns:a16="http://schemas.microsoft.com/office/drawing/2014/main" id="{A1911C91-7531-4D4F-87A9-8D9EBE3A5C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3287713"/>
            <a:ext cx="2297113"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a:extLst>
              <a:ext uri="{FF2B5EF4-FFF2-40B4-BE49-F238E27FC236}">
                <a16:creationId xmlns:a16="http://schemas.microsoft.com/office/drawing/2014/main" id="{951387FD-427F-4107-9BDE-9694A6AC62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5060950"/>
            <a:ext cx="2320925"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7">
            <a:extLst>
              <a:ext uri="{FF2B5EF4-FFF2-40B4-BE49-F238E27FC236}">
                <a16:creationId xmlns:a16="http://schemas.microsoft.com/office/drawing/2014/main" id="{1D755CCB-127E-4910-B709-EDBAE536FA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5043488"/>
            <a:ext cx="27146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a:extLst>
              <a:ext uri="{FF2B5EF4-FFF2-40B4-BE49-F238E27FC236}">
                <a16:creationId xmlns:a16="http://schemas.microsoft.com/office/drawing/2014/main" id="{22C0EAC2-3D36-4D86-972E-6C1E87465D2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825" y="4325938"/>
            <a:ext cx="2665413"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CAF6AB9-0134-4375-90A1-D17AD096D89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45720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C0348C4-4534-4EE7-A793-078359EC62C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2651125"/>
            <a:ext cx="4564063" cy="421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C1184-3324-4E17-81BF-AB3FC7E49743}"/>
              </a:ext>
            </a:extLst>
          </p:cNvPr>
          <p:cNvSpPr>
            <a:spLocks noGrp="1"/>
          </p:cNvSpPr>
          <p:nvPr>
            <p:ph type="title"/>
          </p:nvPr>
        </p:nvSpPr>
        <p:spPr>
          <a:xfrm>
            <a:off x="0" y="260648"/>
            <a:ext cx="9144000" cy="864096"/>
          </a:xfrm>
        </p:spPr>
        <p:txBody>
          <a:bodyPr>
            <a:normAutofit fontScale="90000"/>
          </a:bodyPr>
          <a:lstStyle/>
          <a:p>
            <a:pPr marL="484632" fontAlgn="auto">
              <a:spcAft>
                <a:spcPts val="0"/>
              </a:spcAft>
              <a:defRPr/>
            </a:pPr>
            <a:r>
              <a:rPr lang="en-US" dirty="0">
                <a:solidFill>
                  <a:schemeClr val="accent1">
                    <a:tint val="83000"/>
                    <a:satMod val="150000"/>
                  </a:schemeClr>
                </a:solidFill>
              </a:rPr>
              <a:t>Temple of Artemis Diana </a:t>
            </a:r>
            <a:r>
              <a:rPr lang="sl-SI" dirty="0">
                <a:solidFill>
                  <a:schemeClr val="accent1">
                    <a:tint val="83000"/>
                    <a:satMod val="150000"/>
                  </a:schemeClr>
                </a:solidFill>
              </a:rPr>
              <a:t>at</a:t>
            </a:r>
            <a:r>
              <a:rPr lang="en-US" dirty="0">
                <a:solidFill>
                  <a:schemeClr val="accent1">
                    <a:tint val="83000"/>
                    <a:satMod val="150000"/>
                  </a:schemeClr>
                </a:solidFill>
              </a:rPr>
              <a:t> Ephesus</a:t>
            </a:r>
            <a:r>
              <a:rPr lang="sl-SI" dirty="0">
                <a:solidFill>
                  <a:schemeClr val="accent1">
                    <a:tint val="83000"/>
                    <a:satMod val="150000"/>
                  </a:schemeClr>
                </a:solidFill>
              </a:rPr>
              <a:t>,</a:t>
            </a:r>
            <a:br>
              <a:rPr lang="sl-SI" dirty="0">
                <a:solidFill>
                  <a:schemeClr val="accent1">
                    <a:tint val="83000"/>
                    <a:satMod val="150000"/>
                  </a:schemeClr>
                </a:solidFill>
              </a:rPr>
            </a:br>
            <a:endParaRPr lang="sl-SI" dirty="0">
              <a:solidFill>
                <a:schemeClr val="accent1">
                  <a:tint val="83000"/>
                  <a:satMod val="150000"/>
                </a:schemeClr>
              </a:solidFill>
            </a:endParaRPr>
          </a:p>
        </p:txBody>
      </p:sp>
      <p:sp>
        <p:nvSpPr>
          <p:cNvPr id="3" name="Content Placeholder 2">
            <a:extLst>
              <a:ext uri="{FF2B5EF4-FFF2-40B4-BE49-F238E27FC236}">
                <a16:creationId xmlns:a16="http://schemas.microsoft.com/office/drawing/2014/main" id="{8C989025-CCE7-49B2-9C0A-17A01454FA98}"/>
              </a:ext>
            </a:extLst>
          </p:cNvPr>
          <p:cNvSpPr>
            <a:spLocks noGrp="1"/>
          </p:cNvSpPr>
          <p:nvPr>
            <p:ph idx="1"/>
          </p:nvPr>
        </p:nvSpPr>
        <p:spPr>
          <a:xfrm>
            <a:off x="539750" y="836613"/>
            <a:ext cx="8229600" cy="4572000"/>
          </a:xfrm>
        </p:spPr>
        <p:txBody>
          <a:bodyPr>
            <a:normAutofit lnSpcReduction="10000"/>
          </a:bodyPr>
          <a:lstStyle/>
          <a:p>
            <a:pPr marL="448056" indent="-384048" fontAlgn="auto">
              <a:spcAft>
                <a:spcPts val="0"/>
              </a:spcAft>
              <a:buFont typeface="Wingdings 2"/>
              <a:buChar char=""/>
              <a:defRPr/>
            </a:pPr>
            <a:r>
              <a:rPr lang="sl-SI" dirty="0" err="1"/>
              <a:t>Artemis</a:t>
            </a:r>
            <a:r>
              <a:rPr lang="sl-SI" dirty="0"/>
              <a:t> – </a:t>
            </a:r>
            <a:r>
              <a:rPr lang="sl-SI" dirty="0" err="1"/>
              <a:t>Goddes</a:t>
            </a:r>
            <a:r>
              <a:rPr lang="sl-SI" dirty="0"/>
              <a:t> </a:t>
            </a:r>
            <a:r>
              <a:rPr lang="sl-SI" dirty="0" err="1"/>
              <a:t>of</a:t>
            </a:r>
            <a:r>
              <a:rPr lang="sl-SI" dirty="0"/>
              <a:t> </a:t>
            </a:r>
            <a:r>
              <a:rPr lang="sl-SI" dirty="0" err="1"/>
              <a:t>the</a:t>
            </a:r>
            <a:r>
              <a:rPr lang="sl-SI" dirty="0"/>
              <a:t> </a:t>
            </a:r>
            <a:r>
              <a:rPr lang="sl-SI" dirty="0" err="1"/>
              <a:t>moon</a:t>
            </a:r>
            <a:endParaRPr lang="sl-SI" dirty="0"/>
          </a:p>
          <a:p>
            <a:pPr marL="448056" indent="-384048" fontAlgn="auto">
              <a:spcAft>
                <a:spcPts val="0"/>
              </a:spcAft>
              <a:buFont typeface="Wingdings 2"/>
              <a:buChar char=""/>
              <a:defRPr/>
            </a:pPr>
            <a:r>
              <a:rPr lang="sl-SI" dirty="0" err="1"/>
              <a:t>J.P.Wood</a:t>
            </a:r>
            <a:endParaRPr lang="sl-SI" dirty="0"/>
          </a:p>
          <a:p>
            <a:pPr marL="448056" indent="-384048" fontAlgn="auto">
              <a:spcAft>
                <a:spcPts val="0"/>
              </a:spcAft>
              <a:buFont typeface="Wingdings 2"/>
              <a:buChar char=""/>
              <a:defRPr/>
            </a:pPr>
            <a:r>
              <a:rPr lang="sl-SI" dirty="0" err="1"/>
              <a:t>Plinij</a:t>
            </a:r>
            <a:endParaRPr lang="sl-SI" dirty="0"/>
          </a:p>
          <a:p>
            <a:pPr marL="448056" indent="-384048" fontAlgn="auto">
              <a:spcAft>
                <a:spcPts val="0"/>
              </a:spcAft>
              <a:buFont typeface="Wingdings 2"/>
              <a:buChar char=""/>
              <a:defRPr/>
            </a:pPr>
            <a:r>
              <a:rPr lang="sl-SI" dirty="0"/>
              <a:t>100 </a:t>
            </a:r>
            <a:r>
              <a:rPr lang="sl-SI" dirty="0" err="1"/>
              <a:t>years</a:t>
            </a:r>
            <a:endParaRPr lang="sl-SI" dirty="0"/>
          </a:p>
          <a:p>
            <a:pPr marL="448056" indent="-384048" fontAlgn="auto">
              <a:spcAft>
                <a:spcPts val="0"/>
              </a:spcAft>
              <a:buFont typeface="Wingdings 2"/>
              <a:buChar char=""/>
              <a:defRPr/>
            </a:pPr>
            <a:r>
              <a:rPr lang="sl-SI" dirty="0" err="1"/>
              <a:t>the</a:t>
            </a:r>
            <a:r>
              <a:rPr lang="sl-SI" dirty="0"/>
              <a:t> </a:t>
            </a:r>
            <a:r>
              <a:rPr lang="sl-SI" dirty="0" err="1"/>
              <a:t>biggest</a:t>
            </a:r>
            <a:endParaRPr lang="sl-SI" dirty="0"/>
          </a:p>
          <a:p>
            <a:pPr marL="448056" indent="-384048" fontAlgn="auto">
              <a:spcAft>
                <a:spcPts val="0"/>
              </a:spcAft>
              <a:buFont typeface="Wingdings 2"/>
              <a:buChar char=""/>
              <a:defRPr/>
            </a:pPr>
            <a:r>
              <a:rPr lang="sl-SI" dirty="0" err="1"/>
              <a:t>marble</a:t>
            </a:r>
            <a:r>
              <a:rPr lang="sl-SI" dirty="0"/>
              <a:t> – 141m </a:t>
            </a:r>
            <a:r>
              <a:rPr lang="sl-SI" dirty="0" err="1"/>
              <a:t>high</a:t>
            </a:r>
            <a:r>
              <a:rPr lang="sl-SI" dirty="0"/>
              <a:t>, 73m </a:t>
            </a:r>
            <a:r>
              <a:rPr lang="sl-SI" dirty="0" err="1"/>
              <a:t>long</a:t>
            </a:r>
            <a:endParaRPr lang="sl-SI" dirty="0"/>
          </a:p>
          <a:p>
            <a:pPr marL="448056" indent="-384048" fontAlgn="auto">
              <a:spcAft>
                <a:spcPts val="0"/>
              </a:spcAft>
              <a:buFont typeface="Wingdings 2"/>
              <a:buChar char=""/>
              <a:defRPr/>
            </a:pPr>
            <a:r>
              <a:rPr lang="sl-SI" dirty="0"/>
              <a:t>120 </a:t>
            </a:r>
            <a:r>
              <a:rPr lang="sl-SI" dirty="0" err="1"/>
              <a:t>pillars</a:t>
            </a:r>
            <a:r>
              <a:rPr lang="sl-SI" dirty="0"/>
              <a:t> – 20m </a:t>
            </a:r>
            <a:r>
              <a:rPr lang="sl-SI" dirty="0" err="1"/>
              <a:t>high</a:t>
            </a:r>
            <a:endParaRPr lang="sl-SI" dirty="0"/>
          </a:p>
          <a:p>
            <a:pPr marL="448056" indent="-384048" fontAlgn="auto">
              <a:spcAft>
                <a:spcPts val="0"/>
              </a:spcAft>
              <a:buFont typeface="Wingdings 2"/>
              <a:buChar char=""/>
              <a:defRPr/>
            </a:pPr>
            <a:r>
              <a:rPr lang="sl-SI" dirty="0"/>
              <a:t>big </a:t>
            </a:r>
            <a:r>
              <a:rPr lang="sl-SI" dirty="0" err="1"/>
              <a:t>art</a:t>
            </a:r>
            <a:endParaRPr lang="sl-SI" dirty="0"/>
          </a:p>
          <a:p>
            <a:pPr marL="448056" indent="-384048" fontAlgn="auto">
              <a:spcAft>
                <a:spcPts val="0"/>
              </a:spcAft>
              <a:buFont typeface="Wingdings 2"/>
              <a:buChar char=""/>
              <a:defRPr/>
            </a:pPr>
            <a:r>
              <a:rPr lang="sl-SI" dirty="0"/>
              <a:t>21. 6. 356 BC</a:t>
            </a:r>
          </a:p>
          <a:p>
            <a:pPr marL="448056" indent="-384048" fontAlgn="auto">
              <a:spcAft>
                <a:spcPts val="0"/>
              </a:spcAft>
              <a:buFont typeface="Wingdings 2"/>
              <a:buChar char=""/>
              <a:defRPr/>
            </a:pPr>
            <a:endParaRPr lang="sl-SI" dirty="0"/>
          </a:p>
        </p:txBody>
      </p:sp>
      <p:pic>
        <p:nvPicPr>
          <p:cNvPr id="13316" name="Picture 3">
            <a:extLst>
              <a:ext uri="{FF2B5EF4-FFF2-40B4-BE49-F238E27FC236}">
                <a16:creationId xmlns:a16="http://schemas.microsoft.com/office/drawing/2014/main" id="{FA4FB9F2-14DA-41B6-863B-56A5C46642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5950" y="836613"/>
            <a:ext cx="1862138"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a:extLst>
              <a:ext uri="{FF2B5EF4-FFF2-40B4-BE49-F238E27FC236}">
                <a16:creationId xmlns:a16="http://schemas.microsoft.com/office/drawing/2014/main" id="{01A8A196-BAC3-43AB-95D5-9A81B545AF2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9350" y="3959225"/>
            <a:ext cx="40132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a:extLst>
              <a:ext uri="{FF2B5EF4-FFF2-40B4-BE49-F238E27FC236}">
                <a16:creationId xmlns:a16="http://schemas.microsoft.com/office/drawing/2014/main" id="{41F5699B-BEC6-404A-A46A-9B6DF727940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06825" y="1538288"/>
            <a:ext cx="2303463"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4D617-7776-4424-8AC6-E0C937C937E7}"/>
              </a:ext>
            </a:extLst>
          </p:cNvPr>
          <p:cNvSpPr>
            <a:spLocks noGrp="1"/>
          </p:cNvSpPr>
          <p:nvPr>
            <p:ph type="title"/>
          </p:nvPr>
        </p:nvSpPr>
        <p:spPr>
          <a:xfrm>
            <a:off x="457200" y="267494"/>
            <a:ext cx="8507288" cy="857250"/>
          </a:xfrm>
        </p:spPr>
        <p:txBody>
          <a:bodyPr>
            <a:normAutofit fontScale="90000"/>
          </a:bodyPr>
          <a:lstStyle/>
          <a:p>
            <a:pPr marL="484632" fontAlgn="auto">
              <a:spcAft>
                <a:spcPts val="0"/>
              </a:spcAft>
              <a:defRPr/>
            </a:pPr>
            <a:r>
              <a:rPr lang="sl-SI" dirty="0">
                <a:solidFill>
                  <a:schemeClr val="accent1">
                    <a:tint val="83000"/>
                    <a:satMod val="150000"/>
                  </a:schemeClr>
                </a:solidFill>
              </a:rPr>
              <a:t> </a:t>
            </a:r>
            <a:r>
              <a:rPr lang="sl-SI" dirty="0" err="1">
                <a:solidFill>
                  <a:schemeClr val="accent1">
                    <a:tint val="83000"/>
                    <a:satMod val="150000"/>
                  </a:schemeClr>
                </a:solidFill>
              </a:rPr>
              <a:t>The</a:t>
            </a:r>
            <a:r>
              <a:rPr lang="sl-SI" dirty="0">
                <a:solidFill>
                  <a:schemeClr val="accent1">
                    <a:tint val="83000"/>
                    <a:satMod val="150000"/>
                  </a:schemeClr>
                </a:solidFill>
              </a:rPr>
              <a:t> </a:t>
            </a:r>
            <a:r>
              <a:rPr lang="sl-SI" dirty="0" err="1">
                <a:solidFill>
                  <a:schemeClr val="accent1">
                    <a:tint val="83000"/>
                    <a:satMod val="150000"/>
                  </a:schemeClr>
                </a:solidFill>
              </a:rPr>
              <a:t>Mausoleum</a:t>
            </a:r>
            <a:r>
              <a:rPr lang="sl-SI" dirty="0">
                <a:solidFill>
                  <a:schemeClr val="accent1">
                    <a:tint val="83000"/>
                    <a:satMod val="150000"/>
                  </a:schemeClr>
                </a:solidFill>
              </a:rPr>
              <a:t> at </a:t>
            </a:r>
            <a:r>
              <a:rPr lang="sl-SI" dirty="0" err="1">
                <a:solidFill>
                  <a:schemeClr val="accent1">
                    <a:tint val="83000"/>
                    <a:satMod val="150000"/>
                  </a:schemeClr>
                </a:solidFill>
              </a:rPr>
              <a:t>Halicarnassus</a:t>
            </a:r>
            <a:r>
              <a:rPr lang="sl-SI" dirty="0">
                <a:solidFill>
                  <a:schemeClr val="accent1">
                    <a:tint val="83000"/>
                    <a:satMod val="150000"/>
                  </a:schemeClr>
                </a:solidFill>
              </a:rPr>
              <a:t>,</a:t>
            </a:r>
            <a:br>
              <a:rPr lang="en-US" dirty="0">
                <a:solidFill>
                  <a:schemeClr val="accent1">
                    <a:tint val="83000"/>
                    <a:satMod val="150000"/>
                  </a:schemeClr>
                </a:solidFill>
              </a:rPr>
            </a:br>
            <a:endParaRPr lang="sl-SI" dirty="0">
              <a:solidFill>
                <a:schemeClr val="accent1">
                  <a:tint val="83000"/>
                  <a:satMod val="150000"/>
                </a:schemeClr>
              </a:solidFill>
            </a:endParaRPr>
          </a:p>
        </p:txBody>
      </p:sp>
      <p:sp>
        <p:nvSpPr>
          <p:cNvPr id="3" name="Content Placeholder 2">
            <a:extLst>
              <a:ext uri="{FF2B5EF4-FFF2-40B4-BE49-F238E27FC236}">
                <a16:creationId xmlns:a16="http://schemas.microsoft.com/office/drawing/2014/main" id="{D60C6DF2-0D76-492B-9F65-0B42690B9086}"/>
              </a:ext>
            </a:extLst>
          </p:cNvPr>
          <p:cNvSpPr>
            <a:spLocks noGrp="1"/>
          </p:cNvSpPr>
          <p:nvPr>
            <p:ph idx="1"/>
          </p:nvPr>
        </p:nvSpPr>
        <p:spPr>
          <a:xfrm>
            <a:off x="539750" y="908050"/>
            <a:ext cx="8229600" cy="4572000"/>
          </a:xfrm>
        </p:spPr>
        <p:txBody>
          <a:bodyPr>
            <a:normAutofit/>
          </a:bodyPr>
          <a:lstStyle/>
          <a:p>
            <a:pPr marL="448056" indent="-384048" fontAlgn="auto">
              <a:spcAft>
                <a:spcPts val="0"/>
              </a:spcAft>
              <a:buFont typeface="Wingdings 2"/>
              <a:buChar char=""/>
              <a:defRPr/>
            </a:pPr>
            <a:r>
              <a:rPr lang="sl-SI" dirty="0" err="1"/>
              <a:t>the</a:t>
            </a:r>
            <a:r>
              <a:rPr lang="sl-SI" dirty="0"/>
              <a:t> </a:t>
            </a:r>
            <a:r>
              <a:rPr lang="sl-SI" dirty="0" err="1"/>
              <a:t>tomb</a:t>
            </a:r>
            <a:r>
              <a:rPr lang="sl-SI" dirty="0"/>
              <a:t> </a:t>
            </a:r>
            <a:r>
              <a:rPr lang="sl-SI" dirty="0" err="1"/>
              <a:t>of</a:t>
            </a:r>
            <a:r>
              <a:rPr lang="sl-SI" dirty="0"/>
              <a:t> </a:t>
            </a:r>
            <a:r>
              <a:rPr lang="sl-SI" dirty="0" err="1"/>
              <a:t>king</a:t>
            </a:r>
            <a:r>
              <a:rPr lang="sl-SI" dirty="0"/>
              <a:t> </a:t>
            </a:r>
            <a:r>
              <a:rPr lang="sl-SI" dirty="0" err="1"/>
              <a:t>Meusoleum</a:t>
            </a:r>
            <a:r>
              <a:rPr lang="sl-SI" dirty="0"/>
              <a:t> II.</a:t>
            </a:r>
          </a:p>
          <a:p>
            <a:pPr marL="448056" indent="-384048" fontAlgn="auto">
              <a:spcAft>
                <a:spcPts val="0"/>
              </a:spcAft>
              <a:buFont typeface="Wingdings 2"/>
              <a:buChar char=""/>
              <a:defRPr/>
            </a:pPr>
            <a:r>
              <a:rPr lang="sl-SI" dirty="0"/>
              <a:t>Hill </a:t>
            </a:r>
            <a:r>
              <a:rPr lang="sl-SI" dirty="0" err="1"/>
              <a:t>Halicarnassus</a:t>
            </a:r>
            <a:endParaRPr lang="sl-SI" dirty="0"/>
          </a:p>
          <a:p>
            <a:pPr marL="448056" indent="-384048" fontAlgn="auto">
              <a:spcAft>
                <a:spcPts val="0"/>
              </a:spcAft>
              <a:buFont typeface="Wingdings 2"/>
              <a:buChar char=""/>
              <a:defRPr/>
            </a:pPr>
            <a:r>
              <a:rPr lang="sl-SI" dirty="0" err="1"/>
              <a:t>The</a:t>
            </a:r>
            <a:r>
              <a:rPr lang="sl-SI" dirty="0"/>
              <a:t> </a:t>
            </a:r>
            <a:r>
              <a:rPr lang="sl-SI" dirty="0" err="1"/>
              <a:t>best</a:t>
            </a:r>
            <a:r>
              <a:rPr lang="sl-SI" dirty="0"/>
              <a:t> </a:t>
            </a:r>
            <a:r>
              <a:rPr lang="sl-SI" dirty="0" err="1"/>
              <a:t>architects</a:t>
            </a:r>
            <a:r>
              <a:rPr lang="sl-SI" dirty="0"/>
              <a:t>: </a:t>
            </a:r>
            <a:r>
              <a:rPr lang="fi-FI" dirty="0"/>
              <a:t>Skopasu, Bryaxsisu, Leokaresu </a:t>
            </a:r>
            <a:r>
              <a:rPr lang="sl-SI" dirty="0" err="1"/>
              <a:t>and</a:t>
            </a:r>
            <a:r>
              <a:rPr lang="fi-FI" dirty="0"/>
              <a:t> Timoteosu</a:t>
            </a:r>
            <a:endParaRPr lang="sl-SI" dirty="0"/>
          </a:p>
          <a:p>
            <a:pPr marL="448056" indent="-384048" fontAlgn="auto">
              <a:spcAft>
                <a:spcPts val="0"/>
              </a:spcAft>
              <a:buFont typeface="Wingdings 2"/>
              <a:buChar char=""/>
              <a:defRPr/>
            </a:pPr>
            <a:r>
              <a:rPr lang="sl-SI" dirty="0"/>
              <a:t>45m </a:t>
            </a:r>
            <a:r>
              <a:rPr lang="sl-SI" dirty="0" err="1"/>
              <a:t>high</a:t>
            </a:r>
            <a:r>
              <a:rPr lang="sl-SI" dirty="0"/>
              <a:t>, </a:t>
            </a:r>
            <a:r>
              <a:rPr lang="sl-SI" dirty="0" err="1"/>
              <a:t>gold</a:t>
            </a:r>
            <a:endParaRPr lang="sl-SI" dirty="0"/>
          </a:p>
          <a:p>
            <a:pPr marL="448056" indent="-384048" fontAlgn="auto">
              <a:spcAft>
                <a:spcPts val="0"/>
              </a:spcAft>
              <a:buFont typeface="Wingdings 2"/>
              <a:buChar char=""/>
              <a:defRPr/>
            </a:pPr>
            <a:r>
              <a:rPr lang="sl-SI" dirty="0" err="1"/>
              <a:t>Sculpture</a:t>
            </a:r>
            <a:r>
              <a:rPr lang="sl-SI" dirty="0"/>
              <a:t> at </a:t>
            </a:r>
            <a:r>
              <a:rPr lang="sl-SI" dirty="0" err="1"/>
              <a:t>the</a:t>
            </a:r>
            <a:r>
              <a:rPr lang="sl-SI" dirty="0"/>
              <a:t> top</a:t>
            </a:r>
          </a:p>
          <a:p>
            <a:pPr marL="0" indent="0" fontAlgn="auto">
              <a:spcAft>
                <a:spcPts val="0"/>
              </a:spcAft>
              <a:buFont typeface="Wingdings 2"/>
              <a:buNone/>
              <a:defRPr/>
            </a:pPr>
            <a:endParaRPr lang="sl-SI" dirty="0"/>
          </a:p>
          <a:p>
            <a:pPr marL="448056" indent="-384048" fontAlgn="auto">
              <a:spcAft>
                <a:spcPts val="0"/>
              </a:spcAft>
              <a:buFont typeface="Wingdings 2"/>
              <a:buChar char=""/>
              <a:defRPr/>
            </a:pPr>
            <a:endParaRPr lang="sl-SI" dirty="0"/>
          </a:p>
        </p:txBody>
      </p:sp>
      <p:pic>
        <p:nvPicPr>
          <p:cNvPr id="14340" name="Picture 5">
            <a:extLst>
              <a:ext uri="{FF2B5EF4-FFF2-40B4-BE49-F238E27FC236}">
                <a16:creationId xmlns:a16="http://schemas.microsoft.com/office/drawing/2014/main" id="{4CFAF1B0-BBD6-40EF-A035-591E456590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08275"/>
            <a:ext cx="3276600" cy="404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
            <a:extLst>
              <a:ext uri="{FF2B5EF4-FFF2-40B4-BE49-F238E27FC236}">
                <a16:creationId xmlns:a16="http://schemas.microsoft.com/office/drawing/2014/main" id="{9386F117-53AA-4339-9886-A81655E50731}"/>
              </a:ext>
            </a:extLst>
          </p:cNvPr>
          <p:cNvPicPr>
            <a:picLocks noChangeAspect="1"/>
          </p:cNvPicPr>
          <p:nvPr/>
        </p:nvPicPr>
        <p:blipFill>
          <a:blip r:embed="rId4">
            <a:extLst>
              <a:ext uri="{28A0092B-C50C-407E-A947-70E740481C1C}">
                <a14:useLocalDpi xmlns:a14="http://schemas.microsoft.com/office/drawing/2010/main" val="0"/>
              </a:ext>
            </a:extLst>
          </a:blip>
          <a:srcRect t="3281" b="4129"/>
          <a:stretch>
            <a:fillRect/>
          </a:stretch>
        </p:blipFill>
        <p:spPr bwMode="auto">
          <a:xfrm>
            <a:off x="1042988" y="4306888"/>
            <a:ext cx="3760787"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70F20-A1CD-456A-B05F-32A11DA0E22E}"/>
              </a:ext>
            </a:extLst>
          </p:cNvPr>
          <p:cNvSpPr>
            <a:spLocks noGrp="1"/>
          </p:cNvSpPr>
          <p:nvPr>
            <p:ph type="title"/>
          </p:nvPr>
        </p:nvSpPr>
        <p:spPr>
          <a:xfrm>
            <a:off x="457200" y="267494"/>
            <a:ext cx="8229600" cy="857250"/>
          </a:xfrm>
        </p:spPr>
        <p:txBody>
          <a:bodyPr>
            <a:normAutofit fontScale="90000"/>
          </a:bodyPr>
          <a:lstStyle/>
          <a:p>
            <a:pPr marL="484632" fontAlgn="auto">
              <a:spcAft>
                <a:spcPts val="0"/>
              </a:spcAft>
              <a:defRPr/>
            </a:pPr>
            <a:r>
              <a:rPr lang="sl-SI" dirty="0" err="1">
                <a:solidFill>
                  <a:schemeClr val="accent1">
                    <a:tint val="83000"/>
                    <a:satMod val="150000"/>
                  </a:schemeClr>
                </a:solidFill>
              </a:rPr>
              <a:t>The</a:t>
            </a:r>
            <a:r>
              <a:rPr lang="sl-SI" dirty="0">
                <a:solidFill>
                  <a:schemeClr val="accent1">
                    <a:tint val="83000"/>
                    <a:satMod val="150000"/>
                  </a:schemeClr>
                </a:solidFill>
              </a:rPr>
              <a:t> </a:t>
            </a:r>
            <a:r>
              <a:rPr lang="sl-SI" dirty="0" err="1">
                <a:solidFill>
                  <a:schemeClr val="accent1">
                    <a:tint val="83000"/>
                    <a:satMod val="150000"/>
                  </a:schemeClr>
                </a:solidFill>
              </a:rPr>
              <a:t>Colossus</a:t>
            </a:r>
            <a:r>
              <a:rPr lang="sl-SI" dirty="0">
                <a:solidFill>
                  <a:schemeClr val="accent1">
                    <a:tint val="83000"/>
                    <a:satMod val="150000"/>
                  </a:schemeClr>
                </a:solidFill>
              </a:rPr>
              <a:t> </a:t>
            </a:r>
            <a:r>
              <a:rPr lang="sl-SI" dirty="0" err="1">
                <a:solidFill>
                  <a:schemeClr val="accent1">
                    <a:tint val="83000"/>
                    <a:satMod val="150000"/>
                  </a:schemeClr>
                </a:solidFill>
              </a:rPr>
              <a:t>of</a:t>
            </a:r>
            <a:r>
              <a:rPr lang="sl-SI" dirty="0">
                <a:solidFill>
                  <a:schemeClr val="accent1">
                    <a:tint val="83000"/>
                    <a:satMod val="150000"/>
                  </a:schemeClr>
                </a:solidFill>
              </a:rPr>
              <a:t> </a:t>
            </a:r>
            <a:r>
              <a:rPr lang="sl-SI" dirty="0" err="1">
                <a:solidFill>
                  <a:schemeClr val="accent1">
                    <a:tint val="83000"/>
                    <a:satMod val="150000"/>
                  </a:schemeClr>
                </a:solidFill>
              </a:rPr>
              <a:t>Rhodes</a:t>
            </a:r>
            <a:r>
              <a:rPr lang="sl-SI" dirty="0">
                <a:solidFill>
                  <a:schemeClr val="accent1">
                    <a:tint val="83000"/>
                    <a:satMod val="150000"/>
                  </a:schemeClr>
                </a:solidFill>
              </a:rPr>
              <a:t>,</a:t>
            </a:r>
            <a:br>
              <a:rPr lang="sl-SI" dirty="0">
                <a:solidFill>
                  <a:schemeClr val="accent1">
                    <a:tint val="83000"/>
                    <a:satMod val="150000"/>
                  </a:schemeClr>
                </a:solidFill>
              </a:rPr>
            </a:br>
            <a:endParaRPr lang="sl-SI" dirty="0">
              <a:solidFill>
                <a:schemeClr val="accent1">
                  <a:tint val="83000"/>
                  <a:satMod val="150000"/>
                </a:schemeClr>
              </a:solidFill>
            </a:endParaRPr>
          </a:p>
        </p:txBody>
      </p:sp>
      <p:sp>
        <p:nvSpPr>
          <p:cNvPr id="15363" name="Content Placeholder 2">
            <a:extLst>
              <a:ext uri="{FF2B5EF4-FFF2-40B4-BE49-F238E27FC236}">
                <a16:creationId xmlns:a16="http://schemas.microsoft.com/office/drawing/2014/main" id="{E8C2B289-C3B8-41C2-8A9B-F798BCC09838}"/>
              </a:ext>
            </a:extLst>
          </p:cNvPr>
          <p:cNvSpPr>
            <a:spLocks noGrp="1"/>
          </p:cNvSpPr>
          <p:nvPr>
            <p:ph idx="1"/>
          </p:nvPr>
        </p:nvSpPr>
        <p:spPr>
          <a:xfrm>
            <a:off x="323850" y="765175"/>
            <a:ext cx="8229600" cy="4572000"/>
          </a:xfrm>
        </p:spPr>
        <p:txBody>
          <a:bodyPr/>
          <a:lstStyle/>
          <a:p>
            <a:r>
              <a:rPr lang="sl-SI" altLang="sl-SI"/>
              <a:t>God of the sun</a:t>
            </a:r>
          </a:p>
          <a:p>
            <a:r>
              <a:rPr lang="sl-SI" altLang="sl-SI"/>
              <a:t>entrance to the port in Greece</a:t>
            </a:r>
          </a:p>
          <a:p>
            <a:r>
              <a:rPr lang="sl-SI" altLang="sl-SI"/>
              <a:t>40m high, 70 tons</a:t>
            </a:r>
          </a:p>
          <a:p>
            <a:r>
              <a:rPr lang="sl-SI" altLang="sl-SI"/>
              <a:t>Earthquake – fell in to the sea</a:t>
            </a:r>
          </a:p>
          <a:p>
            <a:r>
              <a:rPr lang="sl-SI" altLang="sl-SI"/>
              <a:t>653 AD – sold and melted</a:t>
            </a:r>
          </a:p>
          <a:p>
            <a:r>
              <a:rPr lang="sl-SI" altLang="sl-SI"/>
              <a:t>Predecessor of today‘s statue</a:t>
            </a:r>
          </a:p>
          <a:p>
            <a:endParaRPr lang="sl-SI" altLang="sl-SI"/>
          </a:p>
        </p:txBody>
      </p:sp>
      <p:pic>
        <p:nvPicPr>
          <p:cNvPr id="15364" name="Picture 4">
            <a:extLst>
              <a:ext uri="{FF2B5EF4-FFF2-40B4-BE49-F238E27FC236}">
                <a16:creationId xmlns:a16="http://schemas.microsoft.com/office/drawing/2014/main" id="{EB65E4D4-4A5B-47C1-8B47-6FD7F03CFE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1800" y="4079875"/>
            <a:ext cx="2087563"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a:extLst>
              <a:ext uri="{FF2B5EF4-FFF2-40B4-BE49-F238E27FC236}">
                <a16:creationId xmlns:a16="http://schemas.microsoft.com/office/drawing/2014/main" id="{8C3D0D94-3470-4784-8C61-030449A482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3375" y="2205038"/>
            <a:ext cx="2397125"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a:extLst>
              <a:ext uri="{FF2B5EF4-FFF2-40B4-BE49-F238E27FC236}">
                <a16:creationId xmlns:a16="http://schemas.microsoft.com/office/drawing/2014/main" id="{60E35442-B057-47C5-983F-ADF8455B7C6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438" y="4046538"/>
            <a:ext cx="3722687"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83FF8EF-0EAA-4BB2-A85B-3E0C7AE281F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76825" y="692150"/>
            <a:ext cx="3430588"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F8B1F65-10BA-42D1-9EB2-1746BCBC9ED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7863" y="692150"/>
            <a:ext cx="37211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332C-BE6F-4F36-91E5-5355D18BF226}"/>
              </a:ext>
            </a:extLst>
          </p:cNvPr>
          <p:cNvSpPr>
            <a:spLocks noGrp="1"/>
          </p:cNvSpPr>
          <p:nvPr>
            <p:ph type="title"/>
          </p:nvPr>
        </p:nvSpPr>
        <p:spPr/>
        <p:txBody>
          <a:bodyPr/>
          <a:lstStyle/>
          <a:p>
            <a:pPr marL="484632" fontAlgn="auto">
              <a:spcAft>
                <a:spcPts val="0"/>
              </a:spcAft>
              <a:defRPr/>
            </a:pPr>
            <a:r>
              <a:rPr lang="sl-SI" dirty="0" err="1">
                <a:solidFill>
                  <a:schemeClr val="accent1">
                    <a:tint val="83000"/>
                    <a:satMod val="150000"/>
                  </a:schemeClr>
                </a:solidFill>
              </a:rPr>
              <a:t>Hanging</a:t>
            </a:r>
            <a:r>
              <a:rPr lang="sl-SI" dirty="0">
                <a:solidFill>
                  <a:schemeClr val="accent1">
                    <a:tint val="83000"/>
                    <a:satMod val="150000"/>
                  </a:schemeClr>
                </a:solidFill>
              </a:rPr>
              <a:t> </a:t>
            </a:r>
            <a:r>
              <a:rPr lang="sl-SI" dirty="0" err="1">
                <a:solidFill>
                  <a:schemeClr val="accent1">
                    <a:tint val="83000"/>
                    <a:satMod val="150000"/>
                  </a:schemeClr>
                </a:solidFill>
              </a:rPr>
              <a:t>gardens</a:t>
            </a:r>
            <a:r>
              <a:rPr lang="sl-SI" dirty="0">
                <a:solidFill>
                  <a:schemeClr val="accent1">
                    <a:tint val="83000"/>
                    <a:satMod val="150000"/>
                  </a:schemeClr>
                </a:solidFill>
              </a:rPr>
              <a:t> </a:t>
            </a:r>
            <a:r>
              <a:rPr lang="sl-SI" dirty="0" err="1">
                <a:solidFill>
                  <a:schemeClr val="accent1">
                    <a:tint val="83000"/>
                    <a:satMod val="150000"/>
                  </a:schemeClr>
                </a:solidFill>
              </a:rPr>
              <a:t>of</a:t>
            </a:r>
            <a:r>
              <a:rPr lang="sl-SI" dirty="0">
                <a:solidFill>
                  <a:schemeClr val="accent1">
                    <a:tint val="83000"/>
                    <a:satMod val="150000"/>
                  </a:schemeClr>
                </a:solidFill>
              </a:rPr>
              <a:t> </a:t>
            </a:r>
            <a:r>
              <a:rPr lang="sl-SI" dirty="0" err="1">
                <a:solidFill>
                  <a:schemeClr val="accent1">
                    <a:tint val="83000"/>
                    <a:satMod val="150000"/>
                  </a:schemeClr>
                </a:solidFill>
              </a:rPr>
              <a:t>Babylon</a:t>
            </a:r>
            <a:r>
              <a:rPr lang="sl-SI" dirty="0">
                <a:solidFill>
                  <a:schemeClr val="accent1">
                    <a:tint val="83000"/>
                    <a:satMod val="150000"/>
                  </a:schemeClr>
                </a:solidFill>
              </a:rPr>
              <a:t>,</a:t>
            </a:r>
            <a:br>
              <a:rPr lang="sl-SI" dirty="0">
                <a:solidFill>
                  <a:schemeClr val="accent1">
                    <a:tint val="83000"/>
                    <a:satMod val="150000"/>
                  </a:schemeClr>
                </a:solidFill>
              </a:rPr>
            </a:br>
            <a:endParaRPr lang="sl-SI" dirty="0">
              <a:solidFill>
                <a:schemeClr val="accent1">
                  <a:tint val="83000"/>
                  <a:satMod val="150000"/>
                </a:schemeClr>
              </a:solidFill>
            </a:endParaRPr>
          </a:p>
        </p:txBody>
      </p:sp>
      <p:sp>
        <p:nvSpPr>
          <p:cNvPr id="16387" name="Content Placeholder 2">
            <a:extLst>
              <a:ext uri="{FF2B5EF4-FFF2-40B4-BE49-F238E27FC236}">
                <a16:creationId xmlns:a16="http://schemas.microsoft.com/office/drawing/2014/main" id="{23786A5E-5429-415E-9748-FE8D06221DF2}"/>
              </a:ext>
            </a:extLst>
          </p:cNvPr>
          <p:cNvSpPr>
            <a:spLocks noGrp="1"/>
          </p:cNvSpPr>
          <p:nvPr>
            <p:ph idx="1"/>
          </p:nvPr>
        </p:nvSpPr>
        <p:spPr>
          <a:xfrm>
            <a:off x="107950" y="981075"/>
            <a:ext cx="8229600" cy="4572000"/>
          </a:xfrm>
        </p:spPr>
        <p:txBody>
          <a:bodyPr/>
          <a:lstStyle/>
          <a:p>
            <a:r>
              <a:rPr lang="sl-SI" altLang="sl-SI"/>
              <a:t>King Nebuchadnezzar II. for his wife Artmits</a:t>
            </a:r>
          </a:p>
          <a:p>
            <a:r>
              <a:rPr lang="sl-SI" altLang="sl-SI"/>
              <a:t>The biggest city in the world</a:t>
            </a:r>
          </a:p>
          <a:p>
            <a:r>
              <a:rPr lang="sl-SI" altLang="sl-SI"/>
              <a:t>Paths, flowers, waterfalls, parks…</a:t>
            </a:r>
          </a:p>
          <a:p>
            <a:r>
              <a:rPr lang="sl-SI" altLang="sl-SI"/>
              <a:t>5 terraces</a:t>
            </a:r>
          </a:p>
          <a:p>
            <a:r>
              <a:rPr lang="sl-SI" altLang="sl-SI"/>
              <a:t>Did they actually exist?</a:t>
            </a:r>
          </a:p>
          <a:p>
            <a:endParaRPr lang="sl-SI" altLang="sl-SI"/>
          </a:p>
        </p:txBody>
      </p:sp>
      <p:pic>
        <p:nvPicPr>
          <p:cNvPr id="16388" name="Picture 3">
            <a:extLst>
              <a:ext uri="{FF2B5EF4-FFF2-40B4-BE49-F238E27FC236}">
                <a16:creationId xmlns:a16="http://schemas.microsoft.com/office/drawing/2014/main" id="{6FB5A06F-5BB9-418B-B59D-585D400B63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4857750"/>
            <a:ext cx="257016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a:extLst>
              <a:ext uri="{FF2B5EF4-FFF2-40B4-BE49-F238E27FC236}">
                <a16:creationId xmlns:a16="http://schemas.microsoft.com/office/drawing/2014/main" id="{4083FA45-58EB-447D-8708-DB5A98030FB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3116263"/>
            <a:ext cx="23034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5">
            <a:extLst>
              <a:ext uri="{FF2B5EF4-FFF2-40B4-BE49-F238E27FC236}">
                <a16:creationId xmlns:a16="http://schemas.microsoft.com/office/drawing/2014/main" id="{6517366B-7A14-4A40-8B8C-A10B09378D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275138"/>
            <a:ext cx="3335337"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6">
            <a:extLst>
              <a:ext uri="{FF2B5EF4-FFF2-40B4-BE49-F238E27FC236}">
                <a16:creationId xmlns:a16="http://schemas.microsoft.com/office/drawing/2014/main" id="{039AA48B-BDE5-4326-A369-9F455F5A6D5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1557338"/>
            <a:ext cx="2103437"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7">
            <a:extLst>
              <a:ext uri="{FF2B5EF4-FFF2-40B4-BE49-F238E27FC236}">
                <a16:creationId xmlns:a16="http://schemas.microsoft.com/office/drawing/2014/main" id="{849F6AC9-BE00-4487-B963-28507B7B028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392863" y="4875213"/>
            <a:ext cx="2586037"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A4252-F151-4C1C-ABCA-6A15F84E2C67}"/>
              </a:ext>
            </a:extLst>
          </p:cNvPr>
          <p:cNvSpPr>
            <a:spLocks noGrp="1"/>
          </p:cNvSpPr>
          <p:nvPr>
            <p:ph type="title"/>
          </p:nvPr>
        </p:nvSpPr>
        <p:spPr/>
        <p:txBody>
          <a:bodyPr/>
          <a:lstStyle/>
          <a:p>
            <a:pPr marL="484632" fontAlgn="auto">
              <a:spcBef>
                <a:spcPts val="0"/>
              </a:spcBef>
              <a:spcAft>
                <a:spcPts val="0"/>
              </a:spcAft>
              <a:defRPr/>
            </a:pPr>
            <a:r>
              <a:rPr lang="sl-SI" dirty="0" err="1">
                <a:solidFill>
                  <a:schemeClr val="accent1">
                    <a:tint val="83000"/>
                    <a:satMod val="150000"/>
                  </a:schemeClr>
                </a:solidFill>
              </a:rPr>
              <a:t>lighthouse</a:t>
            </a:r>
            <a:r>
              <a:rPr lang="sl-SI" dirty="0">
                <a:solidFill>
                  <a:schemeClr val="accent1">
                    <a:tint val="83000"/>
                    <a:satMod val="150000"/>
                  </a:schemeClr>
                </a:solidFill>
              </a:rPr>
              <a:t> </a:t>
            </a:r>
            <a:r>
              <a:rPr lang="sl-SI" dirty="0" err="1">
                <a:solidFill>
                  <a:schemeClr val="accent1">
                    <a:tint val="83000"/>
                    <a:satMod val="150000"/>
                  </a:schemeClr>
                </a:solidFill>
              </a:rPr>
              <a:t>of</a:t>
            </a:r>
            <a:r>
              <a:rPr lang="sl-SI" dirty="0">
                <a:solidFill>
                  <a:schemeClr val="accent1">
                    <a:tint val="83000"/>
                    <a:satMod val="150000"/>
                  </a:schemeClr>
                </a:solidFill>
              </a:rPr>
              <a:t> </a:t>
            </a:r>
            <a:r>
              <a:rPr lang="sl-SI" dirty="0" err="1">
                <a:solidFill>
                  <a:schemeClr val="accent1">
                    <a:tint val="83000"/>
                    <a:satMod val="150000"/>
                  </a:schemeClr>
                </a:solidFill>
              </a:rPr>
              <a:t>Alexandria</a:t>
            </a:r>
            <a:r>
              <a:rPr lang="sl-SI" dirty="0">
                <a:solidFill>
                  <a:schemeClr val="accent1">
                    <a:tint val="83000"/>
                    <a:satMod val="150000"/>
                  </a:schemeClr>
                </a:solidFill>
              </a:rPr>
              <a:t>,</a:t>
            </a:r>
            <a:br>
              <a:rPr lang="sl-SI" dirty="0">
                <a:solidFill>
                  <a:schemeClr val="accent1">
                    <a:tint val="83000"/>
                    <a:satMod val="150000"/>
                  </a:schemeClr>
                </a:solidFill>
              </a:rPr>
            </a:br>
            <a:endParaRPr lang="sl-SI" dirty="0">
              <a:solidFill>
                <a:schemeClr val="accent1">
                  <a:tint val="83000"/>
                  <a:satMod val="150000"/>
                </a:schemeClr>
              </a:solidFill>
            </a:endParaRPr>
          </a:p>
        </p:txBody>
      </p:sp>
      <p:sp>
        <p:nvSpPr>
          <p:cNvPr id="17411" name="Content Placeholder 2">
            <a:extLst>
              <a:ext uri="{FF2B5EF4-FFF2-40B4-BE49-F238E27FC236}">
                <a16:creationId xmlns:a16="http://schemas.microsoft.com/office/drawing/2014/main" id="{293D702A-0878-4A99-908B-46DA46BCA48D}"/>
              </a:ext>
            </a:extLst>
          </p:cNvPr>
          <p:cNvSpPr>
            <a:spLocks noGrp="1"/>
          </p:cNvSpPr>
          <p:nvPr>
            <p:ph idx="1"/>
          </p:nvPr>
        </p:nvSpPr>
        <p:spPr>
          <a:xfrm>
            <a:off x="398463" y="1052513"/>
            <a:ext cx="8229600" cy="4572000"/>
          </a:xfrm>
        </p:spPr>
        <p:txBody>
          <a:bodyPr/>
          <a:lstStyle/>
          <a:p>
            <a:r>
              <a:rPr lang="sl-SI" altLang="sl-SI"/>
              <a:t>First in the world</a:t>
            </a:r>
          </a:p>
          <a:p>
            <a:r>
              <a:rPr lang="sl-SI" altLang="sl-SI"/>
              <a:t>290 BC – 20 years </a:t>
            </a:r>
          </a:p>
          <a:p>
            <a:r>
              <a:rPr lang="sl-SI" altLang="sl-SI"/>
              <a:t>Island Pharos</a:t>
            </a:r>
          </a:p>
          <a:p>
            <a:r>
              <a:rPr lang="sl-SI" altLang="sl-SI"/>
              <a:t>Made by Stratos</a:t>
            </a:r>
          </a:p>
          <a:p>
            <a:r>
              <a:rPr lang="sl-SI" altLang="sl-SI"/>
              <a:t>Earthquake </a:t>
            </a:r>
          </a:p>
          <a:p>
            <a:endParaRPr lang="sl-SI" altLang="sl-SI"/>
          </a:p>
        </p:txBody>
      </p:sp>
      <p:pic>
        <p:nvPicPr>
          <p:cNvPr id="17412" name="Picture 3">
            <a:extLst>
              <a:ext uri="{FF2B5EF4-FFF2-40B4-BE49-F238E27FC236}">
                <a16:creationId xmlns:a16="http://schemas.microsoft.com/office/drawing/2014/main" id="{66FA26E7-99EF-4536-86C1-ACAAA0219A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1196975"/>
            <a:ext cx="3852863"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a:extLst>
              <a:ext uri="{FF2B5EF4-FFF2-40B4-BE49-F238E27FC236}">
                <a16:creationId xmlns:a16="http://schemas.microsoft.com/office/drawing/2014/main" id="{C9145CCB-7C00-4371-B26D-3B16C08621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1550" y="3846513"/>
            <a:ext cx="3814763"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1093</Words>
  <Application>Microsoft Office PowerPoint</Application>
  <PresentationFormat>On-screen Show (4:3)</PresentationFormat>
  <Paragraphs>124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Century Gothic</vt:lpstr>
      <vt:lpstr>Verdana</vt:lpstr>
      <vt:lpstr>Wingdings 2</vt:lpstr>
      <vt:lpstr>Verve</vt:lpstr>
      <vt:lpstr>7 ancient wonders of the world</vt:lpstr>
      <vt:lpstr>7 wonders of the…</vt:lpstr>
      <vt:lpstr>…ancient world</vt:lpstr>
      <vt:lpstr>The Statue of Zeus at Olympia. </vt:lpstr>
      <vt:lpstr>Temple of Artemis Diana at Ephesus, </vt:lpstr>
      <vt:lpstr> The Mausoleum at Halicarnassus, </vt:lpstr>
      <vt:lpstr>The Colossus of Rhodes, </vt:lpstr>
      <vt:lpstr>Hanging gardens of Babylon, </vt:lpstr>
      <vt:lpstr>lighthouse of Alexandria, </vt:lpstr>
      <vt:lpstr> The great pyramid of Giza </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2019-05-30T09:17:35Z</dcterms:created>
  <dcterms:modified xsi:type="dcterms:W3CDTF">2019-05-30T09:17:35Z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