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10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8B9617DD-BEBD-476C-9AF9-34CA63DF15B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307B9DF2-E025-41B3-9D86-3C2A86B42F31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C9580CB6-A881-462A-9AB9-D57879C79DD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04C959F9-4A33-4C79-9A86-29917ECFE8D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5A27582F-B00B-4ED2-9E7B-55FE09B7E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20">
            <a:extLst>
              <a:ext uri="{FF2B5EF4-FFF2-40B4-BE49-F238E27FC236}">
                <a16:creationId xmlns:a16="http://schemas.microsoft.com/office/drawing/2014/main" id="{BBF4A418-339D-4426-94A6-BD95506CB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23">
            <a:extLst>
              <a:ext uri="{FF2B5EF4-FFF2-40B4-BE49-F238E27FC236}">
                <a16:creationId xmlns:a16="http://schemas.microsoft.com/office/drawing/2014/main" id="{4F505D80-03B6-46BB-9D14-BBE0324B0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24">
            <a:extLst>
              <a:ext uri="{FF2B5EF4-FFF2-40B4-BE49-F238E27FC236}">
                <a16:creationId xmlns:a16="http://schemas.microsoft.com/office/drawing/2014/main" id="{8D4FA8F7-BF7E-4353-8C1F-68FA4F70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25">
            <a:extLst>
              <a:ext uri="{FF2B5EF4-FFF2-40B4-BE49-F238E27FC236}">
                <a16:creationId xmlns:a16="http://schemas.microsoft.com/office/drawing/2014/main" id="{0BDCDCB6-6E20-427F-BC8A-4D512BBE2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6">
            <a:extLst>
              <a:ext uri="{FF2B5EF4-FFF2-40B4-BE49-F238E27FC236}">
                <a16:creationId xmlns:a16="http://schemas.microsoft.com/office/drawing/2014/main" id="{99FC534E-58BE-40F3-89AC-1A24D86C3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7">
            <a:extLst>
              <a:ext uri="{FF2B5EF4-FFF2-40B4-BE49-F238E27FC236}">
                <a16:creationId xmlns:a16="http://schemas.microsoft.com/office/drawing/2014/main" id="{BF7CF591-531B-46BC-AD6C-BA7E44B9142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8">
            <a:extLst>
              <a:ext uri="{FF2B5EF4-FFF2-40B4-BE49-F238E27FC236}">
                <a16:creationId xmlns:a16="http://schemas.microsoft.com/office/drawing/2014/main" id="{F1A34E88-1844-40DC-92D7-688BA6F63794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9">
            <a:extLst>
              <a:ext uri="{FF2B5EF4-FFF2-40B4-BE49-F238E27FC236}">
                <a16:creationId xmlns:a16="http://schemas.microsoft.com/office/drawing/2014/main" id="{1A80830E-4E64-48AC-A64F-3F01CB18C919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30">
            <a:extLst>
              <a:ext uri="{FF2B5EF4-FFF2-40B4-BE49-F238E27FC236}">
                <a16:creationId xmlns:a16="http://schemas.microsoft.com/office/drawing/2014/main" id="{AA7C204A-67A1-443E-9CF3-CA5BC0479DF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1">
            <a:extLst>
              <a:ext uri="{FF2B5EF4-FFF2-40B4-BE49-F238E27FC236}">
                <a16:creationId xmlns:a16="http://schemas.microsoft.com/office/drawing/2014/main" id="{A2F2383B-49A2-4301-AA8B-774B80F2BA22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2">
            <a:extLst>
              <a:ext uri="{FF2B5EF4-FFF2-40B4-BE49-F238E27FC236}">
                <a16:creationId xmlns:a16="http://schemas.microsoft.com/office/drawing/2014/main" id="{37BECCAE-9223-4433-BF4A-9E7F0FC44BE5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9C7F87A4-7C63-4D3E-B864-1652FB56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1F81-FDBB-4E99-93CF-26D2D06E0000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FF3DA8D6-760F-49A2-8B81-B5375260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B15EC5EB-D4DA-438E-A496-4B29C591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C4C36CE-260E-49FE-9D11-74CED5464A5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6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880386D-248E-45E5-B591-E4D39602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71A4-B20C-4B6F-B6EC-98632312FFFF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DEC15EA-A040-435A-B69D-BAA5B076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C8B6AB7-5705-410D-A4E1-211EC1F5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BD24-D91E-4CB8-83F2-F5B2BAAFCC0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462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D4983C6-4BF4-4B01-A72C-438DA247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189E-F2FB-4036-BD7C-0AFF065ABDF0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718B8D3-FF8D-409E-B6BC-8689827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4659E19-91BB-49BF-AE99-EA561872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2BAC-FC24-447C-9E75-513B56AE4FC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925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83193C6C-2CAE-4454-A73C-84665049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909D88-0773-4B26-A47B-AC7FDDB70CF5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D9A64890-85D7-48DD-9F07-6E6DB015E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10D7F7-44EB-400B-BEB6-12022AC7082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68DA4AE4-7E67-49E1-9644-37AFDA6E0C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EF0BE7A5-AE51-4989-978F-A0BE01E844D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B0A5D0C9-68B9-4C36-B8EE-07A05B56991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FA42E2FB-6D8E-42ED-B59E-5CD517FA67E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150AFF3F-DE5E-4CD0-8B5C-03ACDFAD131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9">
            <a:extLst>
              <a:ext uri="{FF2B5EF4-FFF2-40B4-BE49-F238E27FC236}">
                <a16:creationId xmlns:a16="http://schemas.microsoft.com/office/drawing/2014/main" id="{74B86557-A5F5-441F-AC4B-13311613C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20">
            <a:extLst>
              <a:ext uri="{FF2B5EF4-FFF2-40B4-BE49-F238E27FC236}">
                <a16:creationId xmlns:a16="http://schemas.microsoft.com/office/drawing/2014/main" id="{3BA515A7-0D04-43AB-B73E-8B38F46D9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23">
            <a:extLst>
              <a:ext uri="{FF2B5EF4-FFF2-40B4-BE49-F238E27FC236}">
                <a16:creationId xmlns:a16="http://schemas.microsoft.com/office/drawing/2014/main" id="{18B906F9-518C-419D-8A56-0692761A7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24">
            <a:extLst>
              <a:ext uri="{FF2B5EF4-FFF2-40B4-BE49-F238E27FC236}">
                <a16:creationId xmlns:a16="http://schemas.microsoft.com/office/drawing/2014/main" id="{F064C09D-01AE-4336-8729-9263AD2AF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25">
            <a:extLst>
              <a:ext uri="{FF2B5EF4-FFF2-40B4-BE49-F238E27FC236}">
                <a16:creationId xmlns:a16="http://schemas.microsoft.com/office/drawing/2014/main" id="{300CBAE8-A93B-4D33-8FF7-341455BB3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26">
            <a:extLst>
              <a:ext uri="{FF2B5EF4-FFF2-40B4-BE49-F238E27FC236}">
                <a16:creationId xmlns:a16="http://schemas.microsoft.com/office/drawing/2014/main" id="{0A496481-5FB3-41E7-BC52-84F11659299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7">
            <a:extLst>
              <a:ext uri="{FF2B5EF4-FFF2-40B4-BE49-F238E27FC236}">
                <a16:creationId xmlns:a16="http://schemas.microsoft.com/office/drawing/2014/main" id="{234159B6-90ED-4D3B-B6F3-4F45F10E2B70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8">
            <a:extLst>
              <a:ext uri="{FF2B5EF4-FFF2-40B4-BE49-F238E27FC236}">
                <a16:creationId xmlns:a16="http://schemas.microsoft.com/office/drawing/2014/main" id="{698F63F0-EFAA-4ACC-9F55-8C951AC6F19E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9">
            <a:extLst>
              <a:ext uri="{FF2B5EF4-FFF2-40B4-BE49-F238E27FC236}">
                <a16:creationId xmlns:a16="http://schemas.microsoft.com/office/drawing/2014/main" id="{B38DF5C3-E43F-4EEE-AF66-1B28C99BDCD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30">
            <a:extLst>
              <a:ext uri="{FF2B5EF4-FFF2-40B4-BE49-F238E27FC236}">
                <a16:creationId xmlns:a16="http://schemas.microsoft.com/office/drawing/2014/main" id="{1610E6D5-52A3-4E61-859E-F48C892AF0F7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1">
            <a:extLst>
              <a:ext uri="{FF2B5EF4-FFF2-40B4-BE49-F238E27FC236}">
                <a16:creationId xmlns:a16="http://schemas.microsoft.com/office/drawing/2014/main" id="{E3A638EF-340C-4F39-9CC6-D830FCF40EDD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32">
            <a:extLst>
              <a:ext uri="{FF2B5EF4-FFF2-40B4-BE49-F238E27FC236}">
                <a16:creationId xmlns:a16="http://schemas.microsoft.com/office/drawing/2014/main" id="{EC6E5148-D94B-4B2D-8E1D-283CBD3DE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AF89AB68-EA2A-4F61-81E4-F64ABF87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E64C-5A07-4435-8B18-7E1CDCB7FAC0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15A99F28-DE8A-4ABA-B4B9-649DC654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12F00C5D-AABB-4E2B-966C-2F949B2D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52982A6-84DE-4470-8B14-6F6782F106C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4150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231E1E7-9E35-4885-8F2A-3A0D1698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ED21-B895-4EE0-A454-52648A70ECC9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47233E63-9680-41F2-BCFE-707EE1DA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459058C0-81A7-4E7E-8C5F-4F23ECD2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0F8AD-2262-4B19-B5D2-D60FEC2863C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8096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C2E9CBA8-F1EB-4256-A096-3928C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F774-5CE1-4A3D-AAD8-9258481C915B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913E7B2D-D5BC-410B-9B5A-67E294C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2DA1F70E-A88E-4D6C-BFA9-98764611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279B-BEFC-4D32-B8A7-EA46284A357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660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93FA9DE7-E350-41B9-B466-79EBF7CB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33475B-625A-4C2F-ADB4-81D8D7B4D6F7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24F7A536-E695-4960-B818-26D0BDDD4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7CBDF2-B907-42D9-9CB9-65ABB65D02AC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3148E1CF-9803-413A-A07B-6D760B2A4A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0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404FC53C-B74A-4ECA-9B57-2646C59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0D15-6A08-44A8-B22F-4ADEF2ACF214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5C2A360-DACA-41E6-99A9-79F5AEA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1AE5A1C2-B608-4BE0-83C1-BD4AC87E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48FD-8316-44A7-A2A4-F9046421D01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60891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4">
            <a:extLst>
              <a:ext uri="{FF2B5EF4-FFF2-40B4-BE49-F238E27FC236}">
                <a16:creationId xmlns:a16="http://schemas.microsoft.com/office/drawing/2014/main" id="{7BCAE053-6DE6-4361-9191-9053AC764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16">
            <a:extLst>
              <a:ext uri="{FF2B5EF4-FFF2-40B4-BE49-F238E27FC236}">
                <a16:creationId xmlns:a16="http://schemas.microsoft.com/office/drawing/2014/main" id="{D2D57EEE-AFF9-4296-9AE6-9DE487A94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17">
            <a:extLst>
              <a:ext uri="{FF2B5EF4-FFF2-40B4-BE49-F238E27FC236}">
                <a16:creationId xmlns:a16="http://schemas.microsoft.com/office/drawing/2014/main" id="{EA2369DE-4424-444E-9C9E-3B55DFD06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8">
            <a:extLst>
              <a:ext uri="{FF2B5EF4-FFF2-40B4-BE49-F238E27FC236}">
                <a16:creationId xmlns:a16="http://schemas.microsoft.com/office/drawing/2014/main" id="{12BF3914-1030-4DFD-8EE8-7CF0E2C78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9">
            <a:extLst>
              <a:ext uri="{FF2B5EF4-FFF2-40B4-BE49-F238E27FC236}">
                <a16:creationId xmlns:a16="http://schemas.microsoft.com/office/drawing/2014/main" id="{F87EEE09-37A7-44A7-8A35-DA26259D294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83FC6CA8-C825-44DF-B8CD-B865F73B0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3">
            <a:extLst>
              <a:ext uri="{FF2B5EF4-FFF2-40B4-BE49-F238E27FC236}">
                <a16:creationId xmlns:a16="http://schemas.microsoft.com/office/drawing/2014/main" id="{0BAE4197-D62D-4DDC-8AE4-5B988544B58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12304E04-7DB9-42E3-B3F5-A72EBF7A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4FEB7A-3FB8-40DD-A0DD-A01AB14DDA04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689852A3-0810-4F7B-B643-B8ECD3533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81A97A-9FCE-410C-83FA-C496042F1BA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A470F08A-8190-4F3E-B246-4EB79C208E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0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4">
            <a:extLst>
              <a:ext uri="{FF2B5EF4-FFF2-40B4-BE49-F238E27FC236}">
                <a16:creationId xmlns:a16="http://schemas.microsoft.com/office/drawing/2014/main" id="{9895B415-34E0-43D7-BC5E-29B953487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6">
            <a:extLst>
              <a:ext uri="{FF2B5EF4-FFF2-40B4-BE49-F238E27FC236}">
                <a16:creationId xmlns:a16="http://schemas.microsoft.com/office/drawing/2014/main" id="{BD67B8DC-E3CF-4858-9070-5CAD0F097A9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17">
            <a:extLst>
              <a:ext uri="{FF2B5EF4-FFF2-40B4-BE49-F238E27FC236}">
                <a16:creationId xmlns:a16="http://schemas.microsoft.com/office/drawing/2014/main" id="{CF2D5DF7-A904-4367-B27B-447B47E6A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370ED93B-1A61-4D5B-A9B0-2274D0BE671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9">
            <a:extLst>
              <a:ext uri="{FF2B5EF4-FFF2-40B4-BE49-F238E27FC236}">
                <a16:creationId xmlns:a16="http://schemas.microsoft.com/office/drawing/2014/main" id="{0C458598-6064-4360-A737-5FD1A44D4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0DB5EBF4-6FDD-4D91-96E1-F4C64DFA5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23">
            <a:extLst>
              <a:ext uri="{FF2B5EF4-FFF2-40B4-BE49-F238E27FC236}">
                <a16:creationId xmlns:a16="http://schemas.microsoft.com/office/drawing/2014/main" id="{340B0A6F-BC7C-4936-914A-A08992361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C74777D0-22DB-4E88-85F9-3053368A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99C547-CEFF-4543-A137-3DA3069E4F1C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41F491BC-8A53-4DC0-9D6D-513C98E7F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265F18-5D26-4CD3-AB4F-2D02D6710E48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B8E6B60F-F197-4B64-9BE0-50924E0D78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540ADA43-21C0-4B69-8383-AECCEB07C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8B4E9A8-5E8B-4E58-9D30-BE7971F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F96963E1-1F52-4FAC-B74F-DA17F003D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591AF0F-CF04-42DB-9AEA-AF01EB606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3867B75-BAA9-452E-B27D-1792BE853D99}" type="datetimeFigureOut">
              <a:rPr lang="en-US"/>
              <a:pPr>
                <a:defRPr/>
              </a:pPr>
              <a:t>5/30/2019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D51A6F8-980C-4357-91C2-260CAD35A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B8E31419-34E1-46F0-AF69-66E41C0C7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72843778-5DE0-4586-9869-80112B20E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90FFBDCD-8045-4415-BE1E-2D16C067896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22384C13-19D7-42D9-B64D-7F07E7B10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86C4B7D-C3D3-4798-B348-650B3906F24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61A8C2FB-AB8E-49D9-BDD7-52AA94C9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332A9B4-DFA4-44A5-8C51-FC8A9DCD5FFB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mWxQF_uAaM&amp;feature=relat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038E5CF-9EDB-4C0F-9B76-8231551BE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03800"/>
            <a:ext cx="8001000" cy="18542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3200" dirty="0">
              <a:solidFill>
                <a:srgbClr val="FF0101"/>
              </a:solidFill>
              <a:latin typeface="Chiller" pitchFamily="82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3200" dirty="0">
              <a:solidFill>
                <a:srgbClr val="FF0101"/>
              </a:solidFill>
              <a:latin typeface="Chiller" pitchFamily="82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4400" dirty="0">
                <a:solidFill>
                  <a:srgbClr val="FF0101"/>
                </a:solidFill>
                <a:latin typeface="Chiller" pitchFamily="82" charset="0"/>
              </a:rPr>
              <a:t>MAY, </a:t>
            </a:r>
            <a:r>
              <a:rPr lang="sl-SI" sz="4700" dirty="0">
                <a:solidFill>
                  <a:srgbClr val="FF0101"/>
                </a:solidFill>
                <a:latin typeface="Chiller" pitchFamily="82" charset="0"/>
              </a:rPr>
              <a:t>2008                    </a:t>
            </a:r>
            <a:endParaRPr lang="en-GB" sz="4700" dirty="0">
              <a:solidFill>
                <a:srgbClr val="FF0101"/>
              </a:solidFill>
              <a:latin typeface="Chiller" pitchFamily="82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58973DB-C545-4F63-A5BD-7C147D27AB32}"/>
              </a:ext>
            </a:extLst>
          </p:cNvPr>
          <p:cNvSpPr/>
          <p:nvPr/>
        </p:nvSpPr>
        <p:spPr>
          <a:xfrm>
            <a:off x="285720" y="857232"/>
            <a:ext cx="864531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CHRISTINA</a:t>
            </a: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AGUILERA</a:t>
            </a:r>
          </a:p>
        </p:txBody>
      </p:sp>
      <p:pic>
        <p:nvPicPr>
          <p:cNvPr id="8196" name="Picture 5" descr="E:\xtina\christina_aguilera1_300_400.jpg">
            <a:extLst>
              <a:ext uri="{FF2B5EF4-FFF2-40B4-BE49-F238E27FC236}">
                <a16:creationId xmlns:a16="http://schemas.microsoft.com/office/drawing/2014/main" id="{4FE9D968-BDA0-448D-AFFF-8F15B536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14563"/>
            <a:ext cx="273208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besedila 2">
            <a:extLst>
              <a:ext uri="{FF2B5EF4-FFF2-40B4-BE49-F238E27FC236}">
                <a16:creationId xmlns:a16="http://schemas.microsoft.com/office/drawing/2014/main" id="{EA6161AF-3B55-444E-8FFB-F33B62C21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1214438"/>
            <a:ext cx="6172200" cy="5357812"/>
          </a:xfrm>
        </p:spPr>
        <p:txBody>
          <a:bodyPr/>
          <a:lstStyle/>
          <a:p>
            <a:r>
              <a:rPr lang="sl-SI" altLang="sl-SI" sz="3600">
                <a:solidFill>
                  <a:srgbClr val="FF0000"/>
                </a:solidFill>
                <a:latin typeface="Chiller" panose="04020404031007020602" pitchFamily="82" charset="0"/>
              </a:rPr>
              <a:t>        </a:t>
            </a:r>
            <a:r>
              <a:rPr lang="sl-SI" altLang="sl-SI" sz="3600">
                <a:solidFill>
                  <a:schemeClr val="bg1"/>
                </a:solidFill>
                <a:latin typeface="Chiller" panose="04020404031007020602" pitchFamily="82" charset="0"/>
              </a:rPr>
              <a:t>INTERESTING  THING</a:t>
            </a:r>
            <a:endParaRPr lang="sl-SI" altLang="sl-SI" sz="360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r>
              <a:rPr lang="en-US" altLang="sl-SI" sz="3600">
                <a:solidFill>
                  <a:srgbClr val="FF0000"/>
                </a:solidFill>
                <a:latin typeface="Chiller" panose="04020404031007020602" pitchFamily="82" charset="0"/>
              </a:rPr>
              <a:t>She loves piercings, because the girl has got 11 piercings, but we can see just some of </a:t>
            </a:r>
            <a:r>
              <a:rPr lang="sl-SI" altLang="sl-SI" sz="3600">
                <a:solidFill>
                  <a:srgbClr val="FF0000"/>
                </a:solidFill>
                <a:latin typeface="Chiller" panose="04020404031007020602" pitchFamily="82" charset="0"/>
              </a:rPr>
              <a:t>them</a:t>
            </a:r>
            <a:r>
              <a:rPr lang="en-US" altLang="sl-SI" sz="3600">
                <a:solidFill>
                  <a:srgbClr val="FF0000"/>
                </a:solidFill>
                <a:latin typeface="Chiller" panose="04020404031007020602" pitchFamily="82" charset="0"/>
              </a:rPr>
              <a:t>. We can see piercings in her nose, chin and in her belly button. I know for one piercing which she has got on her body, because I saw it on the picture, but I think it is not good that I tell you where, but you can ask me this after the lesson</a:t>
            </a:r>
            <a:r>
              <a:rPr lang="en-US" altLang="sl-SI">
                <a:solidFill>
                  <a:srgbClr val="FF0000"/>
                </a:solidFill>
              </a:rPr>
              <a:t>.</a:t>
            </a:r>
            <a:endParaRPr lang="en-GB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l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8CB6F-0196-4C62-830C-CB8E5946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FF0000"/>
                </a:solidFill>
                <a:latin typeface="Chiller" pitchFamily="82" charset="0"/>
              </a:rPr>
              <a:t>ALBUMS</a:t>
            </a:r>
            <a:endParaRPr lang="en-GB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1616344-5055-4067-B6E0-8B859D6EDC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58175" cy="5429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Christina revealed five albums till today. </a:t>
            </a:r>
            <a:endParaRPr lang="sl-SI" sz="32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sl-SI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F</a:t>
            </a:r>
            <a:r>
              <a:rPr lang="en-US" sz="3200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irst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album was called Christina Aguilera and on this CD is her super hit Genie in the bottle. </a:t>
            </a:r>
            <a:endParaRPr lang="sl-SI" sz="32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sl-SI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N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ext two albums My kind of Christmas and Mi </a:t>
            </a:r>
            <a:r>
              <a:rPr lang="en-US" sz="3200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Reflejo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(Latin CD) didn't get big attention. </a:t>
            </a:r>
            <a:endParaRPr lang="sl-SI" sz="32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Christina's last but one album was Stripped </a:t>
            </a:r>
            <a:r>
              <a:rPr lang="sl-SI" sz="3200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and</a:t>
            </a:r>
            <a:r>
              <a:rPr lang="sl-SI" sz="320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it’s</a:t>
            </a: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her the best. On this CD are really very good songs, which are repressing on whole world. Titles of those songs are: Dirty, Beautiful, Fighter, Can't hold us down (with singer </a:t>
            </a:r>
            <a:r>
              <a:rPr lang="en-US" sz="3200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lil'kim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) and The voice within. </a:t>
            </a:r>
            <a:endParaRPr lang="sl-SI" sz="32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And her last album was Back to Basic which is very good too.</a:t>
            </a:r>
            <a:endParaRPr lang="en-GB" sz="32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GB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besedila 2">
            <a:extLst>
              <a:ext uri="{FF2B5EF4-FFF2-40B4-BE49-F238E27FC236}">
                <a16:creationId xmlns:a16="http://schemas.microsoft.com/office/drawing/2014/main" id="{AAFD193B-A001-4B43-A9C8-C55D5CB4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571500"/>
            <a:ext cx="6172200" cy="5810250"/>
          </a:xfrm>
        </p:spPr>
        <p:txBody>
          <a:bodyPr/>
          <a:lstStyle/>
          <a:p>
            <a:endParaRPr lang="sl-SI" altLang="sl-SI"/>
          </a:p>
          <a:p>
            <a:endParaRPr lang="sl-SI" altLang="sl-SI" sz="3600">
              <a:latin typeface="Chiller" panose="04020404031007020602" pitchFamily="82" charset="0"/>
            </a:endParaRPr>
          </a:p>
          <a:p>
            <a:r>
              <a:rPr lang="en-US" altLang="sl-SI" sz="3600">
                <a:latin typeface="Chiller" panose="04020404031007020602" pitchFamily="82" charset="0"/>
              </a:rPr>
              <a:t>Christina Aguilera 3 years ago married a man. His name is Jordan Bratman and he is 30 years old. </a:t>
            </a:r>
            <a:r>
              <a:rPr lang="sl-SI" altLang="sl-SI" sz="3600">
                <a:latin typeface="Chiller" panose="04020404031007020602" pitchFamily="82" charset="0"/>
              </a:rPr>
              <a:t>On her wedding was she</a:t>
            </a:r>
            <a:r>
              <a:rPr lang="en-US" altLang="sl-SI" sz="3600">
                <a:latin typeface="Chiller" panose="04020404031007020602" pitchFamily="82" charset="0"/>
              </a:rPr>
              <a:t> wearing a very long weeding dress and the cake has got 5 floors.</a:t>
            </a:r>
            <a:endParaRPr lang="en-GB" altLang="sl-SI" sz="3600">
              <a:latin typeface="Chiller" panose="04020404031007020602" pitchFamily="82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xtina\celebrity%20wedding%20photos%2012.jpg">
            <a:extLst>
              <a:ext uri="{FF2B5EF4-FFF2-40B4-BE49-F238E27FC236}">
                <a16:creationId xmlns:a16="http://schemas.microsoft.com/office/drawing/2014/main" id="{66B0DF3B-8610-45EF-A196-940B9324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B11B455A-6702-4C99-BD97-4C44AA6D70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42938"/>
            <a:ext cx="7467600" cy="5830887"/>
          </a:xfrm>
        </p:spPr>
        <p:txBody>
          <a:bodyPr/>
          <a:lstStyle/>
          <a:p>
            <a:r>
              <a:rPr lang="sl-SI" altLang="sl-SI" sz="3600">
                <a:latin typeface="Chiller" panose="04020404031007020602" pitchFamily="82" charset="0"/>
              </a:rPr>
              <a:t> F</a:t>
            </a:r>
            <a:r>
              <a:rPr lang="en-US" altLang="sl-SI" sz="3600">
                <a:latin typeface="Chiller" panose="04020404031007020602" pitchFamily="82" charset="0"/>
              </a:rPr>
              <a:t>ew months ago she got a baby. It is a boy and his name is Max. </a:t>
            </a:r>
            <a:endParaRPr lang="sl-SI" altLang="sl-SI" sz="3600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endParaRPr lang="sl-SI" altLang="sl-SI" sz="3600" b="1">
              <a:latin typeface="Chiller" panose="04020404031007020602" pitchFamily="82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3600" b="1">
                <a:latin typeface="Chiller" panose="04020404031007020602" pitchFamily="82" charset="0"/>
              </a:rPr>
              <a:t> </a:t>
            </a:r>
            <a:r>
              <a:rPr lang="en-US" altLang="sl-SI" sz="3600" b="1">
                <a:latin typeface="Chiller" panose="04020404031007020602" pitchFamily="82" charset="0"/>
              </a:rPr>
              <a:t>She</a:t>
            </a:r>
            <a:r>
              <a:rPr lang="sl-SI" altLang="sl-SI" sz="3600" b="1">
                <a:latin typeface="Chiller" panose="04020404031007020602" pitchFamily="82" charset="0"/>
              </a:rPr>
              <a:t> has </a:t>
            </a:r>
            <a:r>
              <a:rPr lang="en-US" altLang="sl-SI" sz="3600" b="1">
                <a:latin typeface="Chiller" panose="04020404031007020602" pitchFamily="82" charset="0"/>
              </a:rPr>
              <a:t>now</a:t>
            </a:r>
            <a:r>
              <a:rPr lang="sl-SI" altLang="sl-SI" sz="3600" b="1">
                <a:latin typeface="Chiller" panose="04020404031007020602" pitchFamily="82" charset="0"/>
              </a:rPr>
              <a:t> a </a:t>
            </a:r>
            <a:r>
              <a:rPr lang="en-US" altLang="sl-SI" sz="3600" b="1">
                <a:latin typeface="Chiller" panose="04020404031007020602" pitchFamily="82" charset="0"/>
              </a:rPr>
              <a:t>happy</a:t>
            </a:r>
            <a:r>
              <a:rPr lang="sl-SI" altLang="sl-SI" sz="3600" b="1">
                <a:latin typeface="Chiller" panose="04020404031007020602" pitchFamily="82" charset="0"/>
              </a:rPr>
              <a:t> f</a:t>
            </a:r>
            <a:r>
              <a:rPr lang="en-US" altLang="sl-SI" sz="3600" b="1">
                <a:latin typeface="Chiller" panose="04020404031007020602" pitchFamily="82" charset="0"/>
              </a:rPr>
              <a:t>amily</a:t>
            </a:r>
          </a:p>
          <a:p>
            <a:pPr>
              <a:buFont typeface="Wingdings" panose="05000000000000000000" pitchFamily="2" charset="2"/>
              <a:buNone/>
            </a:pPr>
            <a:endParaRPr lang="en-GB" altLang="sl-SI" sz="3600">
              <a:latin typeface="Chiller" panose="04020404031007020602" pitchFamily="82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5C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162B9-ED7F-4F85-81B4-8ABD328A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306094" y="2245519"/>
            <a:ext cx="6308725" cy="2366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dirty="0" err="1">
                <a:solidFill>
                  <a:schemeClr val="tx1"/>
                </a:solidFill>
                <a:latin typeface="Chiller" pitchFamily="82" charset="0"/>
              </a:rPr>
              <a:t>The</a:t>
            </a:r>
            <a:r>
              <a:rPr lang="sl-SI" sz="9600" dirty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sl-SI" sz="9600" dirty="0" err="1">
                <a:solidFill>
                  <a:schemeClr val="tx1"/>
                </a:solidFill>
                <a:latin typeface="Chiller" pitchFamily="82" charset="0"/>
              </a:rPr>
              <a:t>end</a:t>
            </a:r>
            <a:endParaRPr lang="en-GB" sz="9600" dirty="0">
              <a:solidFill>
                <a:schemeClr val="tx1"/>
              </a:solidFill>
              <a:latin typeface="Chiller" pitchFamily="82" charset="0"/>
            </a:endParaRPr>
          </a:p>
        </p:txBody>
      </p:sp>
      <p:sp>
        <p:nvSpPr>
          <p:cNvPr id="20483" name="Ograda slike 2">
            <a:extLst>
              <a:ext uri="{FF2B5EF4-FFF2-40B4-BE49-F238E27FC236}">
                <a16:creationId xmlns:a16="http://schemas.microsoft.com/office/drawing/2014/main" id="{DC4085BB-188C-418F-9726-30E7A3A0A440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>
          <a:ln w="9525"/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0484" name="Picture 2" descr="E:\xtina\christina_aguilera.jpg">
            <a:extLst>
              <a:ext uri="{FF2B5EF4-FFF2-40B4-BE49-F238E27FC236}">
                <a16:creationId xmlns:a16="http://schemas.microsoft.com/office/drawing/2014/main" id="{642A21B7-6ABE-4003-B3EE-56DB1A87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6215063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108457EB-DBAF-4599-A01C-A20ED703E5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0"/>
            <a:ext cx="8858250" cy="6858000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 sz="3600">
                <a:latin typeface="Chiller" panose="04020404031007020602" pitchFamily="82" charset="0"/>
              </a:rPr>
              <a:t> </a:t>
            </a:r>
            <a:r>
              <a:rPr lang="sl-SI" altLang="sl-SI" sz="3600" b="1">
                <a:latin typeface="Chiller" panose="04020404031007020602" pitchFamily="82" charset="0"/>
              </a:rPr>
              <a:t>B</a:t>
            </a:r>
            <a:r>
              <a:rPr lang="en-US" altLang="sl-SI" sz="3600" b="1">
                <a:latin typeface="Chiller" panose="04020404031007020602" pitchFamily="82" charset="0"/>
              </a:rPr>
              <a:t>orn on 18. December 1980 in New York </a:t>
            </a:r>
            <a:endParaRPr lang="sl-SI" altLang="sl-SI" sz="3600" b="1">
              <a:latin typeface="Chiller" panose="04020404031007020602" pitchFamily="82" charset="0"/>
            </a:endParaRPr>
          </a:p>
          <a:p>
            <a:r>
              <a:rPr lang="sl-SI" altLang="sl-SI" sz="3600" b="1">
                <a:latin typeface="Chiller" panose="04020404031007020602" pitchFamily="82" charset="0"/>
              </a:rPr>
              <a:t> </a:t>
            </a:r>
            <a:r>
              <a:rPr lang="en-US" altLang="sl-SI" sz="3600" b="1">
                <a:latin typeface="Chiller" panose="04020404031007020602" pitchFamily="82" charset="0"/>
              </a:rPr>
              <a:t>27 years old  </a:t>
            </a:r>
            <a:endParaRPr lang="sl-SI" altLang="sl-SI" sz="3600" b="1">
              <a:latin typeface="Chiller" panose="04020404031007020602" pitchFamily="82" charset="0"/>
            </a:endParaRPr>
          </a:p>
          <a:p>
            <a:r>
              <a:rPr lang="sl-SI" altLang="sl-SI" sz="3600" b="1">
                <a:latin typeface="Chiller" panose="04020404031007020602" pitchFamily="82" charset="0"/>
              </a:rPr>
              <a:t> </a:t>
            </a:r>
            <a:r>
              <a:rPr lang="en-US" altLang="sl-SI" sz="3600" b="1">
                <a:latin typeface="Chiller" panose="04020404031007020602" pitchFamily="82" charset="0"/>
              </a:rPr>
              <a:t>1.58 </a:t>
            </a:r>
            <a:r>
              <a:rPr lang="sl-SI" altLang="sl-SI" sz="3600" b="1">
                <a:latin typeface="Chiller" panose="04020404031007020602" pitchFamily="82" charset="0"/>
              </a:rPr>
              <a:t>height</a:t>
            </a:r>
            <a:r>
              <a:rPr lang="en-US" altLang="sl-SI" sz="3600" b="1">
                <a:latin typeface="Chiller" panose="04020404031007020602" pitchFamily="82" charset="0"/>
              </a:rPr>
              <a:t> </a:t>
            </a:r>
            <a:endParaRPr lang="sl-SI" altLang="sl-SI" sz="3600" b="1">
              <a:latin typeface="Chiller" panose="04020404031007020602" pitchFamily="82" charset="0"/>
            </a:endParaRPr>
          </a:p>
          <a:p>
            <a:r>
              <a:rPr lang="sl-SI" altLang="sl-SI" sz="3600" b="1">
                <a:latin typeface="Chiller" panose="04020404031007020602" pitchFamily="82" charset="0"/>
              </a:rPr>
              <a:t> V</a:t>
            </a:r>
            <a:r>
              <a:rPr lang="en-US" altLang="sl-SI" sz="3600" b="1">
                <a:latin typeface="Chiller" panose="04020404031007020602" pitchFamily="82" charset="0"/>
              </a:rPr>
              <a:t>ery small person like me </a:t>
            </a:r>
            <a:endParaRPr lang="sl-SI" altLang="sl-SI" sz="3600" b="1">
              <a:latin typeface="Chiller" panose="04020404031007020602" pitchFamily="82" charset="0"/>
            </a:endParaRPr>
          </a:p>
          <a:p>
            <a:r>
              <a:rPr lang="en-US" altLang="sl-SI" sz="3600" b="1">
                <a:latin typeface="Chiller" panose="04020404031007020602" pitchFamily="82" charset="0"/>
              </a:rPr>
              <a:t> </a:t>
            </a:r>
            <a:r>
              <a:rPr lang="sl-SI" altLang="sl-SI" sz="3600" b="1">
                <a:latin typeface="Chiller" panose="04020404031007020602" pitchFamily="82" charset="0"/>
              </a:rPr>
              <a:t>S</a:t>
            </a:r>
            <a:r>
              <a:rPr lang="en-US" altLang="sl-SI" sz="3600" b="1">
                <a:latin typeface="Chiller" panose="04020404031007020602" pitchFamily="82" charset="0"/>
              </a:rPr>
              <a:t>hort blond hair and blue eyes </a:t>
            </a:r>
            <a:endParaRPr lang="sl-SI" altLang="sl-SI" sz="3600" b="1">
              <a:latin typeface="Chiller" panose="04020404031007020602" pitchFamily="82" charset="0"/>
            </a:endParaRPr>
          </a:p>
          <a:p>
            <a:r>
              <a:rPr lang="en-US" altLang="sl-SI" sz="3600" b="1">
                <a:latin typeface="Chiller" panose="04020404031007020602" pitchFamily="82" charset="0"/>
              </a:rPr>
              <a:t> </a:t>
            </a:r>
            <a:r>
              <a:rPr lang="sl-SI" altLang="sl-SI" sz="3600" b="1">
                <a:latin typeface="Chiller" panose="04020404031007020602" pitchFamily="82" charset="0"/>
              </a:rPr>
              <a:t>Q</a:t>
            </a:r>
            <a:r>
              <a:rPr lang="en-US" altLang="sl-SI" sz="3600" b="1">
                <a:latin typeface="Chiller" panose="04020404031007020602" pitchFamily="82" charset="0"/>
              </a:rPr>
              <a:t>uite small nose and big lips</a:t>
            </a:r>
            <a:endParaRPr lang="en-GB" altLang="sl-SI" sz="3600" b="1">
              <a:latin typeface="Chiller" panose="04020404031007020602" pitchFamily="82" charset="0"/>
            </a:endParaRPr>
          </a:p>
          <a:p>
            <a:endParaRPr lang="sl-SI" altLang="sl-SI" sz="3600"/>
          </a:p>
        </p:txBody>
      </p:sp>
    </p:spTree>
  </p:cSld>
  <p:clrMapOvr>
    <a:masterClrMapping/>
  </p:clrMapOvr>
  <p:transition spd="med">
    <p:push dir="r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720AF4-5E06-4954-8761-1C16C35E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lumMod val="75000"/>
                  </a:schemeClr>
                </a:solidFill>
                <a:latin typeface="Chiller" pitchFamily="82" charset="0"/>
              </a:rPr>
              <a:t>HOBBIES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Chiller" pitchFamily="82" charset="0"/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17AA2B4-19A7-4907-8FEC-BDED14CA08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3600"/>
              <a:t> </a:t>
            </a:r>
          </a:p>
          <a:p>
            <a:r>
              <a:rPr lang="sl-SI" altLang="sl-SI" sz="4400" b="1">
                <a:latin typeface="Chiller" panose="04020404031007020602" pitchFamily="82" charset="0"/>
              </a:rPr>
              <a:t> </a:t>
            </a:r>
            <a:r>
              <a:rPr lang="en-US" altLang="sl-SI" sz="4400" b="1">
                <a:latin typeface="Chiller" panose="04020404031007020602" pitchFamily="82" charset="0"/>
              </a:rPr>
              <a:t>Shopping </a:t>
            </a:r>
            <a:endParaRPr lang="sl-SI" altLang="sl-SI" sz="4400" b="1">
              <a:latin typeface="Chiller" panose="04020404031007020602" pitchFamily="82" charset="0"/>
            </a:endParaRPr>
          </a:p>
          <a:p>
            <a:r>
              <a:rPr lang="sl-SI" altLang="sl-SI" sz="4400" b="1">
                <a:latin typeface="Chiller" panose="04020404031007020602" pitchFamily="82" charset="0"/>
              </a:rPr>
              <a:t> </a:t>
            </a:r>
            <a:r>
              <a:rPr lang="en-US" altLang="sl-SI" sz="4400" b="1">
                <a:latin typeface="Chiller" panose="04020404031007020602" pitchFamily="82" charset="0"/>
              </a:rPr>
              <a:t>Cinema </a:t>
            </a:r>
            <a:endParaRPr lang="sl-SI" altLang="sl-SI" sz="4400" b="1">
              <a:latin typeface="Chiller" panose="04020404031007020602" pitchFamily="82" charset="0"/>
            </a:endParaRPr>
          </a:p>
          <a:p>
            <a:r>
              <a:rPr lang="en-US" altLang="sl-SI" sz="4400" b="1">
                <a:latin typeface="Chiller" panose="04020404031007020602" pitchFamily="82" charset="0"/>
              </a:rPr>
              <a:t> Baseball  </a:t>
            </a:r>
            <a:endParaRPr lang="sl-SI" altLang="sl-SI" sz="4400" b="1">
              <a:latin typeface="Chiller" panose="04020404031007020602" pitchFamily="82" charset="0"/>
            </a:endParaRPr>
          </a:p>
          <a:p>
            <a:r>
              <a:rPr lang="sl-SI" altLang="sl-SI" sz="4400" b="1">
                <a:latin typeface="Chiller" panose="04020404031007020602" pitchFamily="82" charset="0"/>
              </a:rPr>
              <a:t> </a:t>
            </a:r>
            <a:r>
              <a:rPr lang="en-US" altLang="sl-SI" sz="4400" b="1">
                <a:latin typeface="Chiller" panose="04020404031007020602" pitchFamily="82" charset="0"/>
              </a:rPr>
              <a:t>Volleyball </a:t>
            </a:r>
            <a:endParaRPr lang="en-GB" altLang="sl-SI" sz="4400" b="1">
              <a:latin typeface="Chiller" panose="04020404031007020602" pitchFamily="82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3600"/>
              <a:t> </a:t>
            </a:r>
            <a:endParaRPr lang="en-GB" altLang="sl-SI" sz="360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D31BB5-AD52-4F61-A45B-895D13A4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428625"/>
            <a:ext cx="6172200" cy="1357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>
                <a:latin typeface="Chiller" pitchFamily="82" charset="0"/>
              </a:rPr>
              <a:t>FAMILY</a:t>
            </a:r>
            <a:endParaRPr lang="en-GB" sz="6600" dirty="0">
              <a:latin typeface="Chiller" pitchFamily="82" charset="0"/>
            </a:endParaRPr>
          </a:p>
        </p:txBody>
      </p:sp>
      <p:sp>
        <p:nvSpPr>
          <p:cNvPr id="11267" name="Ograda besedila 2">
            <a:extLst>
              <a:ext uri="{FF2B5EF4-FFF2-40B4-BE49-F238E27FC236}">
                <a16:creationId xmlns:a16="http://schemas.microsoft.com/office/drawing/2014/main" id="{C51EFBB4-0D45-4113-B3C2-4E54F8E1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2428875"/>
            <a:ext cx="6858000" cy="4429125"/>
          </a:xfrm>
        </p:spPr>
        <p:txBody>
          <a:bodyPr/>
          <a:lstStyle/>
          <a:p>
            <a:r>
              <a:rPr lang="sl-SI" altLang="sl-SI" sz="3600">
                <a:latin typeface="Chiller" panose="04020404031007020602" pitchFamily="82" charset="0"/>
              </a:rPr>
              <a:t>- </a:t>
            </a:r>
            <a:r>
              <a:rPr lang="sl-SI" altLang="sl-SI" sz="4000">
                <a:latin typeface="Chiller" panose="04020404031007020602" pitchFamily="82" charset="0"/>
              </a:rPr>
              <a:t>Mother Shelly Kearns and F</a:t>
            </a:r>
            <a:r>
              <a:rPr lang="en-US" altLang="sl-SI" sz="4000">
                <a:latin typeface="Chiller" panose="04020404031007020602" pitchFamily="82" charset="0"/>
              </a:rPr>
              <a:t>ather Fausto </a:t>
            </a:r>
            <a:r>
              <a:rPr lang="sl-SI" altLang="sl-SI" sz="4000">
                <a:latin typeface="Chiller" panose="04020404031007020602" pitchFamily="82" charset="0"/>
              </a:rPr>
              <a:t>   </a:t>
            </a:r>
            <a:r>
              <a:rPr lang="en-US" altLang="sl-SI" sz="4000">
                <a:latin typeface="Chiller" panose="04020404031007020602" pitchFamily="82" charset="0"/>
              </a:rPr>
              <a:t>Aguilera are very important contractors </a:t>
            </a:r>
            <a:endParaRPr lang="sl-SI" altLang="sl-SI" sz="4000">
              <a:latin typeface="Chiller" panose="04020404031007020602" pitchFamily="82" charset="0"/>
            </a:endParaRPr>
          </a:p>
          <a:p>
            <a:r>
              <a:rPr lang="sl-SI" altLang="sl-SI" sz="4000">
                <a:latin typeface="Chiller" panose="04020404031007020602" pitchFamily="82" charset="0"/>
              </a:rPr>
              <a:t>-</a:t>
            </a:r>
            <a:r>
              <a:rPr lang="en-US" altLang="sl-SI" sz="4000">
                <a:latin typeface="Chiller" panose="04020404031007020602" pitchFamily="82" charset="0"/>
              </a:rPr>
              <a:t> 2 sisters Rachel and Stephanie and 2 brothers Michael and Casey </a:t>
            </a:r>
            <a:endParaRPr lang="sl-SI" altLang="sl-SI" sz="4000">
              <a:latin typeface="Chiller" panose="04020404031007020602" pitchFamily="82" charset="0"/>
            </a:endParaRPr>
          </a:p>
          <a:p>
            <a:r>
              <a:rPr lang="sl-SI" altLang="sl-SI" sz="4000">
                <a:latin typeface="Chiller" panose="04020404031007020602" pitchFamily="82" charset="0"/>
              </a:rPr>
              <a:t>- </a:t>
            </a:r>
            <a:r>
              <a:rPr lang="en-US" altLang="sl-SI" sz="4000">
                <a:latin typeface="Chiller" panose="04020404031007020602" pitchFamily="82" charset="0"/>
              </a:rPr>
              <a:t>2 beautiful dogs </a:t>
            </a:r>
            <a:r>
              <a:rPr lang="sl-SI" altLang="sl-SI" sz="4000">
                <a:latin typeface="Chiller" panose="04020404031007020602" pitchFamily="82" charset="0"/>
              </a:rPr>
              <a:t>-</a:t>
            </a:r>
            <a:r>
              <a:rPr lang="en-US" altLang="sl-SI" sz="4000">
                <a:latin typeface="Chiller" panose="04020404031007020602" pitchFamily="82" charset="0"/>
              </a:rPr>
              <a:t> Chewy and Stinky</a:t>
            </a:r>
            <a:endParaRPr lang="en-GB" altLang="sl-SI" sz="4000">
              <a:latin typeface="Chiller" panose="04020404031007020602" pitchFamily="82" charset="0"/>
            </a:endParaRPr>
          </a:p>
          <a:p>
            <a:endParaRPr lang="sl-SI" altLang="sl-SI" sz="3600">
              <a:latin typeface="Chiller" panose="04020404031007020602" pitchFamily="82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336696-F0FA-435B-B1C5-42601819F9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600" dirty="0">
                <a:latin typeface="Chiller" pitchFamily="82" charset="0"/>
              </a:rPr>
              <a:t> 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As you now is </a:t>
            </a:r>
            <a:r>
              <a:rPr lang="en-US" sz="3600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Xtina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a singer.  </a:t>
            </a:r>
            <a:endParaRPr lang="sl-SI" sz="36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Christina’s musical career began when she was six </a:t>
            </a:r>
            <a:r>
              <a:rPr lang="sl-SI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years old</a:t>
            </a:r>
            <a:r>
              <a:rPr lang="sl-SI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. S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he began competing in local talent shows. </a:t>
            </a:r>
            <a:endParaRPr lang="sl-SI" sz="36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36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600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http://www.youtube.com/watch?v=Mucj7hHJ_uQ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36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3600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GB" sz="3600" dirty="0">
              <a:solidFill>
                <a:srgbClr val="FF99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 spd="med">
    <p:pull dir="r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F52EC-74E7-45C4-856C-C842FFE7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   </a:t>
            </a:r>
            <a:r>
              <a:rPr lang="sl-SI" sz="6000" dirty="0" err="1">
                <a:solidFill>
                  <a:srgbClr val="FF0000"/>
                </a:solidFill>
                <a:latin typeface="Chiller" pitchFamily="82" charset="0"/>
              </a:rPr>
              <a:t>the</a:t>
            </a:r>
            <a:r>
              <a:rPr lang="sl-SI" sz="6000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sz="6000" dirty="0" err="1">
                <a:solidFill>
                  <a:srgbClr val="FF0000"/>
                </a:solidFill>
                <a:latin typeface="Chiller" pitchFamily="82" charset="0"/>
              </a:rPr>
              <a:t>new</a:t>
            </a:r>
            <a:r>
              <a:rPr lang="sl-SI" sz="6000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sl-SI" sz="6000" dirty="0" err="1">
                <a:solidFill>
                  <a:srgbClr val="FF0000"/>
                </a:solidFill>
                <a:latin typeface="Chiller" pitchFamily="82" charset="0"/>
              </a:rPr>
              <a:t>mickey</a:t>
            </a:r>
            <a:r>
              <a:rPr lang="sl-SI" sz="6000" dirty="0">
                <a:solidFill>
                  <a:srgbClr val="FF0000"/>
                </a:solidFill>
                <a:latin typeface="Chiller" pitchFamily="82" charset="0"/>
              </a:rPr>
              <a:t> MOUSE CLUB</a:t>
            </a:r>
            <a:endParaRPr lang="en-GB" sz="60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4D0B3D3-06D1-4CBB-9354-E1B0E0E0AA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2800" b="1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In 1992, she joined “The New Mickey Mouse Club.”  This show was created by Walt Disney and it presented a lot of things. One of those is a funny commercial. In this funny commercial are playing: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Xtina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, Britney and</a:t>
            </a:r>
            <a:r>
              <a:rPr lang="sl-SI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Justin.   </a:t>
            </a:r>
            <a:endParaRPr lang="en-GB" sz="2800" b="1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  <a:hlinkClick r:id="rId4"/>
              </a:rPr>
              <a:t>http://www.youtube.com/watch?v=emWxQF_uAaM&amp;feature=related</a:t>
            </a:r>
            <a:endParaRPr lang="en-GB" sz="2800" b="1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 </a:t>
            </a:r>
            <a:endParaRPr lang="en-GB" sz="2800" b="1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As you could see in this show wasn’t collaborate only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Xtina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hiller" pitchFamily="82" charset="0"/>
              </a:rPr>
              <a:t>, there were Britney Spears, Justin Timberlake and a lot of others famous people too. And with this show they all get famous.    </a:t>
            </a:r>
            <a:endParaRPr lang="en-GB" sz="2800" b="1" dirty="0">
              <a:solidFill>
                <a:schemeClr val="bg2">
                  <a:lumMod val="90000"/>
                </a:schemeClr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GB" sz="2800" b="1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D5E280A-C24F-4AAF-9222-12EAA7CFF5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Today </a:t>
            </a:r>
            <a:r>
              <a:rPr lang="sl-SI" sz="3600" b="1" dirty="0">
                <a:solidFill>
                  <a:srgbClr val="FF0101"/>
                </a:solidFill>
                <a:latin typeface="Chiller" pitchFamily="82" charset="0"/>
              </a:rPr>
              <a:t>is </a:t>
            </a: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Christina one of the most popular pop star in the world. </a:t>
            </a:r>
            <a:endParaRPr lang="sl-SI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Christina Aguilera is not only a singer, she writes songs too.</a:t>
            </a:r>
            <a:endParaRPr lang="sl-SI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She is idol for many teenagers around the world. She has got an amazing and powerful voice. </a:t>
            </a:r>
            <a:r>
              <a:rPr lang="sl-SI" sz="3600" b="1" dirty="0"/>
              <a:t> </a:t>
            </a:r>
            <a:endParaRPr lang="sl-SI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600" b="1" dirty="0">
                <a:solidFill>
                  <a:srgbClr val="FF0101"/>
                </a:solidFill>
                <a:latin typeface="Chiller" pitchFamily="82" charset="0"/>
              </a:rPr>
              <a:t> </a:t>
            </a: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She won a lot of Awards. Some of them are:</a:t>
            </a:r>
            <a:endParaRPr lang="en-GB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 Grammy for Best New Artist</a:t>
            </a:r>
            <a:endParaRPr lang="en-GB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 Best Female Pop Vocal Performance</a:t>
            </a:r>
            <a:endParaRPr lang="en-GB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 Best Pop Vocal Album</a:t>
            </a:r>
            <a:endParaRPr lang="en-GB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>
                <a:solidFill>
                  <a:srgbClr val="FF0101"/>
                </a:solidFill>
                <a:latin typeface="Chiller" pitchFamily="82" charset="0"/>
              </a:rPr>
              <a:t> Best Female Pop Vocal Album ( Spanish award)</a:t>
            </a:r>
            <a:endParaRPr lang="en-GB" sz="3600" b="1" dirty="0">
              <a:solidFill>
                <a:srgbClr val="FF0101"/>
              </a:solidFill>
              <a:latin typeface="Chiller" pitchFamily="8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GB" b="1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553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Chiller</vt:lpstr>
      <vt:lpstr>Wingdings</vt:lpstr>
      <vt:lpstr>Wingdings 2</vt:lpstr>
      <vt:lpstr>Altana</vt:lpstr>
      <vt:lpstr>PowerPoint Presentation</vt:lpstr>
      <vt:lpstr>PowerPoint Presentation</vt:lpstr>
      <vt:lpstr>HOBBIES</vt:lpstr>
      <vt:lpstr>FAMILY</vt:lpstr>
      <vt:lpstr>PowerPoint Presentation</vt:lpstr>
      <vt:lpstr>PowerPoint Presentation</vt:lpstr>
      <vt:lpstr>PowerPoint Presentation</vt:lpstr>
      <vt:lpstr>   the new mickey MOUSE CLUB</vt:lpstr>
      <vt:lpstr>PowerPoint Presentation</vt:lpstr>
      <vt:lpstr>PowerPoint Presentation</vt:lpstr>
      <vt:lpstr>ALBUMS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2019-05-30T09:17:39Z</dcterms:created>
  <dcterms:modified xsi:type="dcterms:W3CDTF">2019-05-30T09:17:39Z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