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5"/>
  </p:notes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>
            <a:extLst>
              <a:ext uri="{FF2B5EF4-FFF2-40B4-BE49-F238E27FC236}">
                <a16:creationId xmlns:a16="http://schemas.microsoft.com/office/drawing/2014/main" id="{0290BBA9-B65D-4611-B74B-0DA0FFE9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6" name="AutoShape 2">
            <a:extLst>
              <a:ext uri="{FF2B5EF4-FFF2-40B4-BE49-F238E27FC236}">
                <a16:creationId xmlns:a16="http://schemas.microsoft.com/office/drawing/2014/main" id="{D0AAE434-EEE4-494B-A3E3-BDCF5715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543D59CF-C061-460B-A9D8-E193FBE64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30504E7-E4B3-4135-8E99-33D1182F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22C116D-CF30-4DCD-B383-FF830DEE5BB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7AECB0F-73DA-4DB3-844A-7E091B032B6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5B50001-88FD-4078-9EDD-08245EFBB9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02FF5E2D-ABBA-4BED-A4A9-49E1A70FDE4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5378A02F-0FEC-4AE4-B602-72E99D9616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14C0DF62-273A-4386-8693-3433EC12BC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4108CAFB-305F-4456-B566-B1D5888195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E6296C3-D948-4D69-B73B-F6E14458BF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3D437C-4CF3-4B2A-9B21-B5DAF1274137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81401028-73D1-4D4C-AC26-F9892AF6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2C806CC-7BEF-416A-9EED-4519B8E3235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7020C5FD-E455-4AF0-AFFB-B66A4CEE60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EB82F7-D030-4BE3-9C61-8BE517640E08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4AFE8C74-3901-4191-9956-32A3227C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CE749F0-A365-42AD-8FBA-6ABAC5FBC1D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39BF88-D1E3-4C3B-9B30-8E0E996C95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BFA5F-56BB-40B0-8199-E50907D417C4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479436E1-9262-4B24-98E1-87EF69C3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53BB671-174B-4ACE-9414-B4DB24642C6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B550456-C8D1-469B-AEB4-CFB6C2B0A4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4D8D3-84BA-459F-9A8D-178EBDD2B1D8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B29651ED-0781-4BA0-8103-F9DAD185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3FCFDE5-33CF-4011-BE9E-35144E28B50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A1F40532-DB50-44D5-A18D-7E274B334A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F34B76-7DEF-46FA-8CAE-19214B69BCAC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9457" name="Text Box 1">
            <a:extLst>
              <a:ext uri="{FF2B5EF4-FFF2-40B4-BE49-F238E27FC236}">
                <a16:creationId xmlns:a16="http://schemas.microsoft.com/office/drawing/2014/main" id="{0CC39794-975A-42FC-BFCB-AEC37347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AACA705-F577-4B3A-B59A-98E9F324034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098CA5C-B343-4D20-8316-0C89B768A1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4AD31-BAEE-4889-BB58-43B19A6801D9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9829CE49-40F0-459D-A153-4C7AB66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921FBC0-BD3D-4A59-B11A-C74A5042873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F8D052D-FD67-4FE0-9FF8-04C0DA738C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5F0396-D70F-4BCE-AA14-1CF7E4713115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C3CD1215-6071-4CA8-A14A-1887091F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4EBC6D1-A989-4E8C-8036-21E6AABF975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D71D-2CB6-4E07-9F4B-4271BA13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97A7A-5D14-4C2B-8DEB-66F60D7BE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92059-50D7-4460-B8AE-F4A7A9B254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47E19-1AC2-40F9-9984-4714B10E8D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D14A6-4CEE-4BAA-851D-3E441589A0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A079F7-9072-4DD1-96D3-539FDD5E24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063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8415-68B7-40D3-A376-25A6DEB7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0345C-65F1-4A84-99F7-B1A4BA50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CD89-8A11-4D46-897F-1A2186C95F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ECA3C-9CBD-48BF-996C-84485E7E63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2AAD-07BC-421F-A6AC-22C4ADDD6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2547BC-FF01-48B9-9036-A924418CBA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595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060DB-20F2-461E-A6E9-04806891B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BE7FB-AE88-405A-B2B6-4FF2975B2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EC92-78C8-48ED-B6C5-3014F56BE7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35D08-9F26-4CBE-895A-17271AD3F4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356E-D673-491A-929C-66848E3694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9666D8-AB39-4F19-95FE-18494147B7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91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771B-4F33-4DC1-86AE-8A0CC20AC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2F2CA-4D7F-4589-91BF-7D8BAA52C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1C8F-9594-4450-9A78-3E7F976964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04CA-0B9D-49F1-9BF4-30597805F5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75FA0-FA63-4E2A-A9C1-5EE96E3F8B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46AEC6-1832-4D91-B2FF-8F534A3CDA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286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E0D8-4F6B-4CE6-93EF-A5E5CE09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9D307-A1AE-4409-B4DB-AB833D5FD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346FF-F9F3-4A12-A0ED-342A3AF356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6D8D6-A362-4E1F-9AAA-9C403F5868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2DAC-CC86-4610-98C4-9D8661184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04EC0C-B7CA-4FB8-B00E-4F24272512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579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B0BE-9539-49EE-AD83-E81D6C62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3A039-1E69-4544-8141-A296DA02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03DA6-DA5A-4B09-A34F-03D623CFA8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BFB5-A848-4E27-8103-F5FBAD18EE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41606-61C7-4CDF-944D-84C60985C1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9C2B1B-6F89-4918-9168-D481637FF5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695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C3FD-7755-409B-B938-F12A926C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80CE-4886-4E1A-A594-B68072CCF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FB1B0-822F-4522-9525-BD7B66BCA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B73BE-DB69-41A2-9055-FC7C785587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6D4D8-D637-4074-9334-5F2B63358C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7056D-947D-42EE-8224-519FFBEEDD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FCAC5E-5914-4F2C-B711-0A371F46C9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687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421A-417D-449B-96D1-B6C145FB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184EC-D13C-4F7C-AD41-52463AF62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4A079-52B0-4037-90E8-1A092858C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2DC3-A381-4D76-882B-2A18BF7B2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65531-5E86-4F30-A4EA-96254383C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4E46D-69D9-46B7-AEFC-814B5DFC7E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99F6A-C191-4449-A351-63D1898AF4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CADBC-767C-4D2D-B7DB-087804F79E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324B83-8939-4CE0-87FC-B904EBB77D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443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C737-949B-4D47-9794-79C30F85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FA348-3FA9-4D36-9C6A-B8B771B7FA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1AA34-629B-46DC-B6ED-EA40891B00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F0905-2580-40F8-BE79-2E4F3C032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BFD553-0E4C-4887-A4C7-2856D8342B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6356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84D7E-7E93-4A86-A71D-9F0D2AE4AD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1B60D-A434-4812-9AC8-EDFDA71DEC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71EB-6F35-4E0D-BB5D-62A49BE39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C0D650-9923-43FD-803C-1080CF7968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475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BEB2-6ACF-4C98-8518-2384C954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E91E-B021-4138-97AB-D00D98C1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D874A-8796-4F7A-A65A-9FCE617EE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B8E90-5A41-4003-B948-98D1CCDA69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D5687-478F-4990-9E57-6688E90D17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4A8D4-C652-4191-B4FC-2D77F1D3D4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7A746F-5F65-4BFA-9631-428ED43A88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502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2F0B-211F-4DB5-8C25-A910C9CB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21F6-2C5C-43A7-B297-1DE9DB93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D0D7-748E-4ED8-8B01-C2056ECE40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40EDC-0E04-4426-9479-E7A92C8793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8DB3-AD9A-4363-AA0F-EFEC40DFE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8A015B-3A22-4591-A1DE-A8A1AE6DB0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186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BF84-F3EA-45A2-BA64-BE1505EF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B59DA-C174-48FD-B989-4BC69EBA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C534-A07D-428C-8948-08A6F624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D22C8-D6FA-4F90-AF68-E63C9B265C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A855-7E90-49C6-8A59-72D7E5C0EB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0FA6D-66E8-4521-8944-2BD647D6F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A9CDF6-8981-4833-B5B6-ABF44817B8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105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53E7-CF09-43DD-8E7C-7119EFBD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E5FB5-E7B4-4831-B31D-5FC879271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9515-71FD-4BCA-95A0-04F5552B0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AAFF-25E8-4D8E-960A-B4A6CE2F8F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9D13E-C9CB-471D-9BAB-59F97ED234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15B9C7-396B-4C16-90C5-32D8893BE2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0414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F374D-620C-4EC4-8133-C04AE55CE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E61CD-B511-4EEE-A3E9-5D243331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CEF9-9A84-4C17-949B-AC0CCEFA6A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F11E-FE46-4059-9AFF-1100BC39F7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D00E-3C32-4DFB-8715-943049FDE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F1FDF-AF2E-41E2-9747-31EB8D8D1A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470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F190-759B-47B8-BDF7-0678FABD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72A0A-6125-4CC9-85E0-0AF28B6877F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EFFF-4A26-415B-9629-F0E4C473884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C7A5F-A3F1-436A-BD05-B3F9FF12EE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9DE2A300-A881-45AD-8AA3-230EAFF313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252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EAB9-9384-41AA-942C-272379C4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045B2-F88E-4F68-93D2-8FEBEA4D65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0787E-D78F-4FDC-87EC-96A66D5F21C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F6ECA-BABC-4503-8A86-51115B82C67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6613" y="394335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16754F-2614-4230-8C87-FA5F419BC31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5FB1A3-4E3A-491D-A23D-47A7E3219B2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EB37C4-B5EA-41D4-B7F8-7763D5BE4AA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AF9FF23C-01C9-4E86-A494-95AACB15AF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25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263C-90B4-4F13-8D9B-8AA7F5B80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A7433-66A0-4AE9-ABA9-0E71E6E54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689C-C944-4564-B887-D536237860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5BD55-1BF9-4FB0-A22D-865D4566B6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EC79D-A793-43B5-8433-EDB8180C59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4F32CB-08EB-4829-8D03-258026EDE8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536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57B6-78FF-45B2-A80C-B5065850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1A6F0-4155-4866-BB82-F45BDF29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73E4-C988-48E6-B5FE-697FC764D0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34547-6AF8-4265-A19B-6CB31B12A6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585CF-4EEA-4697-8800-DAC70AFB55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1B22BA-DA55-42EF-B6E7-28745759C0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4710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3426-3DEF-4040-B85C-2914399B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BB867-D020-4063-9B2D-65E42A3D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A2EE-ACC6-4836-9295-B1F2FC302B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9438-7EFC-4204-8D81-E58FD4D37E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42F92-E94F-4823-BD43-398274FF4B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353181-80A4-43FF-AFBC-06CCEA4A0C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4055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8856-ED4A-46AE-A39A-ED6E0BB6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F6F0-1779-4BDA-8A03-03CAED8CB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F550F-C586-46A8-BF10-E4DDA031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3DBAA-C6BA-4324-B1AD-098C7DE069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07FFC-7595-4ADE-9BED-3588297C4E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E899A-CC97-4508-B689-B287B4E3F5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9E5CE2-2DED-4F0F-AD29-D8029458C3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6243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B28E-0C9B-40F6-91C8-EA2FA37B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6001F-87DC-4D53-879E-E9429CA9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F88EE-1198-436D-8F8C-6A04E9C26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9D67D-53BD-46A3-836E-247B8E7B2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3451E-D2C4-4261-B142-21D994545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52DA6-CF14-40BE-BDF0-093619D4AE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3DAEA-73A2-4C79-B31D-15AD671A23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7DE8B-5C2A-419B-AADA-3AC119064F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76F105-4701-4201-B00E-68B728DEB6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950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B26B-8EE3-4544-A807-6135F7BB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3AD01-45F5-4637-B124-2FF59AD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4014F-F282-4751-AD03-51B91048DD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19A56-5F0D-499C-ACC0-069CEFEEE4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0945-C855-4A8B-AF29-2ECC0A30F6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F8C28F-E34F-4EC8-A955-BADC56B53B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11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4585-56E0-4257-B062-7E13C7CA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89E09-CF23-41C2-99CD-E8CC6FC021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8DDA6-D1E1-4FEE-8414-5215269369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EF334-3856-4355-A66D-279251025A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F74008-7D34-4AF1-BDE2-C2CC42BF2A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334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24C78-C0D8-46C3-855A-726B319D45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F229C-7594-4ABB-BDB6-5E126A5F96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73118-20E0-4195-BC6E-FEEDAA0C6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41D852-86A5-4521-BEE4-6A909382FF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486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A2BC-4FCF-4C23-BBA1-5D9FBCCD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959A5-11FE-47F4-AEB6-16DBC4B3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2B3B0-4A76-407D-A958-EB83BAED8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8BF9-6B6C-43E2-90FB-AF10CEC794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E638-A051-4A71-8DE4-76CE79AF7E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6E0DF-A058-40FF-B856-9F32A8FDF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7B48AE-F0F0-4B32-B66A-09862FC7EC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4787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536C-9E8A-4FA6-AFD6-20FBD8B0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75FEA-9EE7-44A1-BCB1-E65C37108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D2375-ADF8-4D55-86BC-7F9CC58B3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6437D-69DA-437F-A496-93EBC8DF78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0B78D-257E-496E-AAFA-98E5A67405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74B6F-9C0F-4236-83EF-6CAB2ACB8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2CD25E-6645-431E-954B-777DF78B09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7836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05F4-75A6-4966-8B70-C50F8192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328DC-5695-4A39-A0A8-6055E90CC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B4E4E-0762-4750-BDB4-A7218B600C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32478-042C-4233-A000-23730B6385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3FB2-C233-4660-8051-1607E9F434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5B01B2-2120-43FA-A239-C27CE5FF53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737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5B294-4C43-4075-B124-0081F8E8A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DF0F4-4F95-412D-99D5-042AB8E4A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45BFA-7D62-4D62-848B-D2C04D1A1E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2CE81-CB7B-4EE0-A39A-5CDA95A50A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EEAD-73C6-4D75-B9C5-305AF0A8FA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157C68-CBD5-45E3-8B14-21015C2EAA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7224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108A-870A-4C28-A103-A7A0D31BE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D238B-957A-4A15-81B0-12CE6C03D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9DBE-B9E3-40D7-AD9E-46DC8A818A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505C-2955-4373-8E96-392D4908AC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60D98-A0A0-412D-9B45-6CBFFAA51D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151D50-3A67-41A5-BCB9-DB60F8F430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095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738A-C582-4883-8AE9-DB675DCC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BDE6C-C67C-47EC-8A06-B9690AF6F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EF1C4-F5F5-4F90-91C5-140574A69C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36D2-B3FE-4C7D-904F-053C4C677C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0174-94C0-43FA-A93C-1EAF4B529A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D237A9-AE63-47B1-9C92-249448EAAE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7652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6151-27CA-4F14-9324-BE88C0E9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7E6EE-9D73-45B6-9204-5F47E675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F3396-DFB2-4D73-980A-2BE35FE297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8E76-F5F0-451C-9315-530B6223BC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DB18-25D0-4140-B1DC-29C25450E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C424EF-1FFB-4E31-97C4-6F450C0DBE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9319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EBD2-2376-4A6C-ABF3-949F47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1154-74FA-4209-9046-C82A66D55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31D14-6488-4679-A5EA-CBAE65040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24B40-241C-4D28-8EB1-7003460A3F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5358-6F11-4BC2-9FE0-00F03E6560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7CB49-9F64-42DD-8C6A-4B548FE809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DD87F-6CC1-49AD-BC34-85AB439ED0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53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13C2-CF54-477D-8425-6C8059A7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5EE4-08D6-4C99-9397-60010E8F1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A47E0-7770-462C-891C-47E6079D2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53375-2BC4-40FD-AEC4-BFBDA0C7FD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A5AC8-D77A-4C2B-AB83-AF21BA7EC5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704D4-FF31-499D-BFD1-46DE8FEA84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C5D615-C786-4448-8405-683AC43B1B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0592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ED08-8799-42A7-8E18-70FF8B08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C19AA-2C57-4603-AEF2-35C165F5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B6DB9-3446-494C-8926-2306EFCF2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DDF70-A183-48F4-B62E-80637DEB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0613E-2B60-4124-984B-C2D9C004E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77804-A125-4650-8FD5-5697D728DB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68F5D-25C2-4B40-AF87-6309CA608F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39731-DAB0-4CA4-9186-4B0AC5FDD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6294C-874C-45B6-BAEE-C5621BFD34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758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82D2-3F81-49B9-B482-9C305202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6F6C7-2995-41B7-AD95-E940A4506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04BD7-67F6-4547-9C8A-27E90FF57E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511F7-3F76-4C3F-B0EF-50423FE1BA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D7EED6-3A91-4AFF-86CD-7F6E51DB7E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9407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E1C6E-FB9A-4AF8-BDA4-1003AB4F02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6180E-6B53-42B1-8E66-2984C65D2E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E5A4C-6421-471A-A715-83EC871DA3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52CED8-732D-4970-973B-71547CD214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6355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B84E-565C-4048-B6AE-686A332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591A3-2576-4139-A5E3-27AF7B32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95AAD-256E-4CAB-A3C0-77EE9424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A1029-1FF9-46A0-9448-CECAFB95BA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2E3B-F679-493F-849B-1A65438B0F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5C158-A202-4B70-9ACC-EC47C4FBE4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78C1AF-693C-49F5-90ED-26D2609F3F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53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157A-ADA9-4514-A6F2-CC802A24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3C982-7564-44FF-A0E4-108DA4D16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FFE00-D5E4-477D-BD62-52A5E53A7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56434-4C71-4EB6-AA4B-37C99F0670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64CD0-D3BE-4D31-BCA3-960C277FB5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9BB76-5EA4-49B4-A349-2C364A0F5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412D10-F540-4D4F-9EF0-7A1CE0F11C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8871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B1EA-24C7-4DF6-B26B-F21F1D2D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18A27-B808-4B1C-853D-180F09F0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B04C-0611-436A-BA07-B24324C63B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DD3B-8648-48C2-9687-A03C1E37EC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4B54-4FA1-45F9-926B-FD019FC6C2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CF6273-3A27-4225-B377-19CCDB4EF3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041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7751A-D646-4061-ACC1-3C1F69AF9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91AE7-709C-4C24-83A8-F7D03936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324AF-53EE-412F-A92A-A51065353E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E3E3-327E-41AE-9A38-E945F966DE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CCB9-2EF7-4655-8444-D3CA54B6B0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A5EA35-1C5D-4499-BE1A-0DBDE8FCB8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793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54FA-23A8-4C79-9385-8CA89372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8FA3-74FD-4CA6-806F-E96AA129C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56D82-53E0-4A64-8E36-DD5E8D9C0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33199-D759-49AD-A5DC-926ABFF2E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CFFDF-D401-45B3-BF7C-52226A46B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194CB-202D-4A46-852E-10B2AD7F3E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6E289-92A9-494F-86B3-9D649DF5DA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6178A-3EB7-4C7B-9D8B-76390DDFA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CF7FAB-3D88-4348-9EE4-C585DD8520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309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70C7-89BD-4057-9945-7CDB92D8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0E48-E785-4427-8F98-C0C91013A6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AB843-07DA-4455-86DF-0A2B3BFC44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F2B11-3B0F-4626-B64E-4B95BB617F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B984EE-9634-41AB-AA62-6F59686CA1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608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FD373-F927-4F46-9A66-3A701FEBAB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FD6BF-E754-41DD-89BB-656FD2EA17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B5523-A6D8-4498-B10A-0AEA3786D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6E2480-CE2E-4ACB-BA28-66B8A67ECA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922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7A9-DCEA-4119-B8F1-95E7FC02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3646-BF5D-44BD-8900-9F858DDB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E97EC-8F16-4CCC-B24B-46C3707A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55528-1508-4442-A426-BCDE599CBD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560F4-A30D-46D5-91B6-4F0522D6B5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BA223-895C-4E0D-B0BF-2ED7D75EFC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5A7A94-2EF0-490C-A62C-9DD697A49F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310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AFF1-F230-46D0-B71F-9FB146FB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675CC-86ED-45D7-9272-3FBBB3485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0E480-0559-4716-9DBF-BDA83459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BCB9E-6682-410B-8197-2C4FA51621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13DAD-70F6-4440-A49C-9DB3D4AABC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E26B7-70DA-48F6-9DB0-FB2E76163F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672963-7B64-43DC-8948-BA3F2129F8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716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BC11F81C-7976-4680-B0E0-AEF5A8CAAC0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39238" cy="2589213"/>
            <a:chOff x="2" y="2688"/>
            <a:chExt cx="5757" cy="1631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891527F8-D91F-41BD-B943-D7C3E08D8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254A"/>
                </a:gs>
                <a:gs pos="100000">
                  <a:srgbClr val="0066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2051" name="Group 3">
              <a:extLst>
                <a:ext uri="{FF2B5EF4-FFF2-40B4-BE49-F238E27FC236}">
                  <a16:creationId xmlns:a16="http://schemas.microsoft.com/office/drawing/2014/main" id="{FB3254A2-4335-4CD1-A719-CAD5E240B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8" y="3715"/>
              <a:ext cx="791" cy="520"/>
              <a:chOff x="3528" y="3715"/>
              <a:chExt cx="791" cy="520"/>
            </a:xfrm>
          </p:grpSpPr>
          <p:sp>
            <p:nvSpPr>
              <p:cNvPr id="2052" name="Oval 4">
                <a:extLst>
                  <a:ext uri="{FF2B5EF4-FFF2-40B4-BE49-F238E27FC236}">
                    <a16:creationId xmlns:a16="http://schemas.microsoft.com/office/drawing/2014/main" id="{D2E378C8-4E3F-4F8B-B11F-7152C04FE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C8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3" name="Oval 5">
                <a:extLst>
                  <a:ext uri="{FF2B5EF4-FFF2-40B4-BE49-F238E27FC236}">
                    <a16:creationId xmlns:a16="http://schemas.microsoft.com/office/drawing/2014/main" id="{60124860-D38C-4C85-9C70-E0BB053AC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rgbClr val="005C8A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4" name="Oval 6">
                <a:extLst>
                  <a:ext uri="{FF2B5EF4-FFF2-40B4-BE49-F238E27FC236}">
                    <a16:creationId xmlns:a16="http://schemas.microsoft.com/office/drawing/2014/main" id="{32ED899F-7A34-44A4-B32D-DA38A7526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5" name="Oval 7">
                <a:extLst>
                  <a:ext uri="{FF2B5EF4-FFF2-40B4-BE49-F238E27FC236}">
                    <a16:creationId xmlns:a16="http://schemas.microsoft.com/office/drawing/2014/main" id="{521710BD-165A-4C10-885C-E623B8D86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rgbClr val="006293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6" name="Oval 8">
                <a:extLst>
                  <a:ext uri="{FF2B5EF4-FFF2-40B4-BE49-F238E27FC236}">
                    <a16:creationId xmlns:a16="http://schemas.microsoft.com/office/drawing/2014/main" id="{AED813E7-2950-4A1C-A6EF-D0C6E2B4B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6704D7F7-A8C7-4E57-8622-BDA8BC19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F8F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F2546D7A-FFD3-43EA-BB99-102438DCD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681"/>
                  </a:gs>
                  <a:gs pos="100000">
                    <a:srgbClr val="006699"/>
                  </a:gs>
                </a:gsLst>
                <a:lin ang="81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945BFE5E-A7CE-47FC-9451-F2F96E455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98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687E03F6-A7D2-42BF-8E6D-989A018B8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C8A"/>
                  </a:gs>
                  <a:gs pos="100000">
                    <a:srgbClr val="0066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1E2C081F-40AB-4E5C-A557-CF2AFF6D9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985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2" name="Oval 14">
                <a:extLst>
                  <a:ext uri="{FF2B5EF4-FFF2-40B4-BE49-F238E27FC236}">
                    <a16:creationId xmlns:a16="http://schemas.microsoft.com/office/drawing/2014/main" id="{57E8D827-F76E-4D7F-A401-BCEDB086C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rgbClr val="005F8F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063" name="Group 15">
              <a:extLst>
                <a:ext uri="{FF2B5EF4-FFF2-40B4-BE49-F238E27FC236}">
                  <a16:creationId xmlns:a16="http://schemas.microsoft.com/office/drawing/2014/main" id="{0D84813F-895D-4E79-A278-C3A90FEAE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631"/>
              <a:ext cx="1625" cy="682"/>
              <a:chOff x="1776" y="3631"/>
              <a:chExt cx="1625" cy="682"/>
            </a:xfrm>
          </p:grpSpPr>
          <p:sp>
            <p:nvSpPr>
              <p:cNvPr id="2064" name="Oval 16">
                <a:extLst>
                  <a:ext uri="{FF2B5EF4-FFF2-40B4-BE49-F238E27FC236}">
                    <a16:creationId xmlns:a16="http://schemas.microsoft.com/office/drawing/2014/main" id="{179CFA70-A4C6-4D34-AA19-3097E868E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rgbClr val="005985"/>
                  </a:gs>
                  <a:gs pos="100000">
                    <a:srgbClr val="0066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5" name="Oval 17">
                <a:extLst>
                  <a:ext uri="{FF2B5EF4-FFF2-40B4-BE49-F238E27FC236}">
                    <a16:creationId xmlns:a16="http://schemas.microsoft.com/office/drawing/2014/main" id="{C9C251AA-BFA6-450F-AABF-683C178A9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985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6" name="Oval 18">
                <a:extLst>
                  <a:ext uri="{FF2B5EF4-FFF2-40B4-BE49-F238E27FC236}">
                    <a16:creationId xmlns:a16="http://schemas.microsoft.com/office/drawing/2014/main" id="{8C4A8115-6433-472E-BEEC-73ACBB698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rgbClr val="005C8A"/>
                  </a:gs>
                  <a:gs pos="100000">
                    <a:srgbClr val="006699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7" name="Oval 19">
                <a:extLst>
                  <a:ext uri="{FF2B5EF4-FFF2-40B4-BE49-F238E27FC236}">
                    <a16:creationId xmlns:a16="http://schemas.microsoft.com/office/drawing/2014/main" id="{542DB886-BF5F-41DA-A8E8-7D48CBBA1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rgbClr val="005985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8" name="Oval 20">
                <a:extLst>
                  <a:ext uri="{FF2B5EF4-FFF2-40B4-BE49-F238E27FC236}">
                    <a16:creationId xmlns:a16="http://schemas.microsoft.com/office/drawing/2014/main" id="{45B40444-977A-4625-AF5E-80862E93F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rgbClr val="005F8F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69" name="Oval 21">
                <a:extLst>
                  <a:ext uri="{FF2B5EF4-FFF2-40B4-BE49-F238E27FC236}">
                    <a16:creationId xmlns:a16="http://schemas.microsoft.com/office/drawing/2014/main" id="{AC098CEE-C29C-42D6-A889-EEC7F6B1C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rgbClr val="005985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0" name="Oval 22">
                <a:extLst>
                  <a:ext uri="{FF2B5EF4-FFF2-40B4-BE49-F238E27FC236}">
                    <a16:creationId xmlns:a16="http://schemas.microsoft.com/office/drawing/2014/main" id="{3A67787F-3BAF-4A2E-A74F-0AD6321D4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C8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1" name="Oval 23">
                <a:extLst>
                  <a:ext uri="{FF2B5EF4-FFF2-40B4-BE49-F238E27FC236}">
                    <a16:creationId xmlns:a16="http://schemas.microsoft.com/office/drawing/2014/main" id="{CD6BFC94-E4FE-4582-B409-3A9A890C0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C8A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2" name="Freeform 24">
                <a:extLst>
                  <a:ext uri="{FF2B5EF4-FFF2-40B4-BE49-F238E27FC236}">
                    <a16:creationId xmlns:a16="http://schemas.microsoft.com/office/drawing/2014/main" id="{98747E56-FFD4-48CA-A461-7D76F90EA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C8A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3" name="Freeform 25">
                <a:extLst>
                  <a:ext uri="{FF2B5EF4-FFF2-40B4-BE49-F238E27FC236}">
                    <a16:creationId xmlns:a16="http://schemas.microsoft.com/office/drawing/2014/main" id="{7D828B65-38E6-448D-BAAB-EB12C817C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681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4" name="Freeform 26">
                <a:extLst>
                  <a:ext uri="{FF2B5EF4-FFF2-40B4-BE49-F238E27FC236}">
                    <a16:creationId xmlns:a16="http://schemas.microsoft.com/office/drawing/2014/main" id="{5FCA1D9C-735E-4F49-BCCC-52590DBE3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C8A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5" name="Freeform 27">
                <a:extLst>
                  <a:ext uri="{FF2B5EF4-FFF2-40B4-BE49-F238E27FC236}">
                    <a16:creationId xmlns:a16="http://schemas.microsoft.com/office/drawing/2014/main" id="{5AEA4425-C939-444B-887A-50B4593B3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37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6" name="Freeform 28">
                <a:extLst>
                  <a:ext uri="{FF2B5EF4-FFF2-40B4-BE49-F238E27FC236}">
                    <a16:creationId xmlns:a16="http://schemas.microsoft.com/office/drawing/2014/main" id="{F0B22449-360F-4CD7-AE6F-1BB35AA4D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7" name="Freeform 29">
                <a:extLst>
                  <a:ext uri="{FF2B5EF4-FFF2-40B4-BE49-F238E27FC236}">
                    <a16:creationId xmlns:a16="http://schemas.microsoft.com/office/drawing/2014/main" id="{3A725A3E-453C-4A8E-9B59-DE4ACF865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8" name="Freeform 30">
                <a:extLst>
                  <a:ext uri="{FF2B5EF4-FFF2-40B4-BE49-F238E27FC236}">
                    <a16:creationId xmlns:a16="http://schemas.microsoft.com/office/drawing/2014/main" id="{56B4A61C-5765-4130-BA68-90CB59867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98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79" name="Freeform 31">
                <a:extLst>
                  <a:ext uri="{FF2B5EF4-FFF2-40B4-BE49-F238E27FC236}">
                    <a16:creationId xmlns:a16="http://schemas.microsoft.com/office/drawing/2014/main" id="{7E7C62CE-5D18-42F1-80B3-C8A869608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98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0" name="Freeform 32">
                <a:extLst>
                  <a:ext uri="{FF2B5EF4-FFF2-40B4-BE49-F238E27FC236}">
                    <a16:creationId xmlns:a16="http://schemas.microsoft.com/office/drawing/2014/main" id="{3AB3EF4D-1A0A-4D97-B4F1-66F1B4320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98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1" name="Freeform 33">
                <a:extLst>
                  <a:ext uri="{FF2B5EF4-FFF2-40B4-BE49-F238E27FC236}">
                    <a16:creationId xmlns:a16="http://schemas.microsoft.com/office/drawing/2014/main" id="{120441DB-44A8-4FCC-AA8D-9D261C609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082" name="Group 34">
              <a:extLst>
                <a:ext uri="{FF2B5EF4-FFF2-40B4-BE49-F238E27FC236}">
                  <a16:creationId xmlns:a16="http://schemas.microsoft.com/office/drawing/2014/main" id="{6A3E2628-AA5B-406E-80E5-7A4ED1057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3360"/>
              <a:ext cx="1350" cy="820"/>
              <a:chOff x="4128" y="3360"/>
              <a:chExt cx="1350" cy="820"/>
            </a:xfrm>
          </p:grpSpPr>
          <p:sp>
            <p:nvSpPr>
              <p:cNvPr id="2083" name="Freeform 35">
                <a:extLst>
                  <a:ext uri="{FF2B5EF4-FFF2-40B4-BE49-F238E27FC236}">
                    <a16:creationId xmlns:a16="http://schemas.microsoft.com/office/drawing/2014/main" id="{AE78C9D2-3B4F-41AF-956F-A101681CA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6A9B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4" name="Freeform 36">
                <a:extLst>
                  <a:ext uri="{FF2B5EF4-FFF2-40B4-BE49-F238E27FC236}">
                    <a16:creationId xmlns:a16="http://schemas.microsoft.com/office/drawing/2014/main" id="{B4298B7F-5ADF-40A7-B5D2-C6D39C25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6A9B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5" name="Freeform 37">
                <a:extLst>
                  <a:ext uri="{FF2B5EF4-FFF2-40B4-BE49-F238E27FC236}">
                    <a16:creationId xmlns:a16="http://schemas.microsoft.com/office/drawing/2014/main" id="{35782AEC-18B6-4914-AB99-0BD1DD1FA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6E9E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6" name="Freeform 38">
                <a:extLst>
                  <a:ext uri="{FF2B5EF4-FFF2-40B4-BE49-F238E27FC236}">
                    <a16:creationId xmlns:a16="http://schemas.microsoft.com/office/drawing/2014/main" id="{41374637-0770-41A3-92CE-D337B92A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7" name="Freeform 39">
                <a:extLst>
                  <a:ext uri="{FF2B5EF4-FFF2-40B4-BE49-F238E27FC236}">
                    <a16:creationId xmlns:a16="http://schemas.microsoft.com/office/drawing/2014/main" id="{C88CF352-D77E-418E-AFE6-7F291BED6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8" name="Freeform 40">
                <a:extLst>
                  <a:ext uri="{FF2B5EF4-FFF2-40B4-BE49-F238E27FC236}">
                    <a16:creationId xmlns:a16="http://schemas.microsoft.com/office/drawing/2014/main" id="{399FDA62-1F1A-4E9C-AF79-76796F6E2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89" name="Freeform 41">
                <a:extLst>
                  <a:ext uri="{FF2B5EF4-FFF2-40B4-BE49-F238E27FC236}">
                    <a16:creationId xmlns:a16="http://schemas.microsoft.com/office/drawing/2014/main" id="{2CC51063-6DB4-4DF7-BA7D-CD8836134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0" name="Freeform 42">
                <a:extLst>
                  <a:ext uri="{FF2B5EF4-FFF2-40B4-BE49-F238E27FC236}">
                    <a16:creationId xmlns:a16="http://schemas.microsoft.com/office/drawing/2014/main" id="{E65AEBE1-EF5D-4F3A-B3C8-DEE5D4BA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1" name="Freeform 43">
                <a:extLst>
                  <a:ext uri="{FF2B5EF4-FFF2-40B4-BE49-F238E27FC236}">
                    <a16:creationId xmlns:a16="http://schemas.microsoft.com/office/drawing/2014/main" id="{BC69A484-3A43-456B-8CEB-CBA6B21CA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6A9B"/>
                  </a:gs>
                  <a:gs pos="100000">
                    <a:srgbClr val="0066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2" name="Freeform 44">
                <a:extLst>
                  <a:ext uri="{FF2B5EF4-FFF2-40B4-BE49-F238E27FC236}">
                    <a16:creationId xmlns:a16="http://schemas.microsoft.com/office/drawing/2014/main" id="{D84CB4DC-CDC1-49FA-90F2-9A70A0070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6A9B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3" name="Freeform 45">
                <a:extLst>
                  <a:ext uri="{FF2B5EF4-FFF2-40B4-BE49-F238E27FC236}">
                    <a16:creationId xmlns:a16="http://schemas.microsoft.com/office/drawing/2014/main" id="{349697E7-45D5-4646-9E1B-D18D277B8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6A9B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4" name="Oval 46">
                <a:extLst>
                  <a:ext uri="{FF2B5EF4-FFF2-40B4-BE49-F238E27FC236}">
                    <a16:creationId xmlns:a16="http://schemas.microsoft.com/office/drawing/2014/main" id="{32DA1F7E-AC63-420D-B4DA-EEE4CBB33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rgbClr val="005F8F"/>
                  </a:gs>
                  <a:gs pos="100000">
                    <a:srgbClr val="0066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5" name="Oval 47">
                <a:extLst>
                  <a:ext uri="{FF2B5EF4-FFF2-40B4-BE49-F238E27FC236}">
                    <a16:creationId xmlns:a16="http://schemas.microsoft.com/office/drawing/2014/main" id="{8BAD52E0-90FC-4DC3-AA1B-9756427F1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rgbClr val="076A9B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6" name="Oval 48">
                <a:extLst>
                  <a:ext uri="{FF2B5EF4-FFF2-40B4-BE49-F238E27FC236}">
                    <a16:creationId xmlns:a16="http://schemas.microsoft.com/office/drawing/2014/main" id="{62C9CEF9-4552-4B21-AD71-7E02F699A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7" name="Oval 49">
                <a:extLst>
                  <a:ext uri="{FF2B5EF4-FFF2-40B4-BE49-F238E27FC236}">
                    <a16:creationId xmlns:a16="http://schemas.microsoft.com/office/drawing/2014/main" id="{F7F010B9-1018-40E2-952D-716D1F0A5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rgbClr val="005F8F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8" name="Oval 50">
                <a:extLst>
                  <a:ext uri="{FF2B5EF4-FFF2-40B4-BE49-F238E27FC236}">
                    <a16:creationId xmlns:a16="http://schemas.microsoft.com/office/drawing/2014/main" id="{9D491238-A2FA-433F-BCE3-0668F0E0F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5F8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99" name="Oval 51">
                <a:extLst>
                  <a:ext uri="{FF2B5EF4-FFF2-40B4-BE49-F238E27FC236}">
                    <a16:creationId xmlns:a16="http://schemas.microsoft.com/office/drawing/2014/main" id="{3FE5CD34-A521-43A7-8985-87109100C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rgbClr val="006293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100" name="Group 52">
              <a:extLst>
                <a:ext uri="{FF2B5EF4-FFF2-40B4-BE49-F238E27FC236}">
                  <a16:creationId xmlns:a16="http://schemas.microsoft.com/office/drawing/2014/main" id="{58493005-B499-4C1F-8F21-4D37B51D7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024"/>
              <a:ext cx="424" cy="257"/>
              <a:chOff x="5280" y="3024"/>
              <a:chExt cx="424" cy="257"/>
            </a:xfrm>
          </p:grpSpPr>
          <p:sp>
            <p:nvSpPr>
              <p:cNvPr id="2101" name="Freeform 53">
                <a:extLst>
                  <a:ext uri="{FF2B5EF4-FFF2-40B4-BE49-F238E27FC236}">
                    <a16:creationId xmlns:a16="http://schemas.microsoft.com/office/drawing/2014/main" id="{5693BD72-D2EA-48C0-B7EF-A71B8034F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254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02" name="Freeform 54">
                <a:extLst>
                  <a:ext uri="{FF2B5EF4-FFF2-40B4-BE49-F238E27FC236}">
                    <a16:creationId xmlns:a16="http://schemas.microsoft.com/office/drawing/2014/main" id="{5E6158B6-6262-4869-ABFD-659782619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254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03" name="Freeform 55">
                <a:extLst>
                  <a:ext uri="{FF2B5EF4-FFF2-40B4-BE49-F238E27FC236}">
                    <a16:creationId xmlns:a16="http://schemas.microsoft.com/office/drawing/2014/main" id="{1AED5068-6E1B-4963-8728-7F44CD983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254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04" name="Freeform 56">
                <a:extLst>
                  <a:ext uri="{FF2B5EF4-FFF2-40B4-BE49-F238E27FC236}">
                    <a16:creationId xmlns:a16="http://schemas.microsoft.com/office/drawing/2014/main" id="{DB615426-B213-41F2-9B7B-13A621333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254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05" name="Freeform 57">
                <a:extLst>
                  <a:ext uri="{FF2B5EF4-FFF2-40B4-BE49-F238E27FC236}">
                    <a16:creationId xmlns:a16="http://schemas.microsoft.com/office/drawing/2014/main" id="{13E0A250-BD9D-489E-B571-AAFE9C326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54A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06" name="Freeform 58">
                <a:extLst>
                  <a:ext uri="{FF2B5EF4-FFF2-40B4-BE49-F238E27FC236}">
                    <a16:creationId xmlns:a16="http://schemas.microsoft.com/office/drawing/2014/main" id="{A8771A7A-7E8B-4C93-BC30-083B552D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54A"/>
                  </a:gs>
                  <a:gs pos="100000">
                    <a:srgbClr val="0066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07" name="Freeform 59">
                <a:extLst>
                  <a:ext uri="{FF2B5EF4-FFF2-40B4-BE49-F238E27FC236}">
                    <a16:creationId xmlns:a16="http://schemas.microsoft.com/office/drawing/2014/main" id="{E5E6F2C6-4EF1-40FE-98C9-ABD6608BB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99"/>
                  </a:gs>
                  <a:gs pos="100000">
                    <a:srgbClr val="00254A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2108" name="Group 60">
                <a:extLst>
                  <a:ext uri="{FF2B5EF4-FFF2-40B4-BE49-F238E27FC236}">
                    <a16:creationId xmlns:a16="http://schemas.microsoft.com/office/drawing/2014/main" id="{B1F9CD8E-9692-4FDE-9C90-1D93BC6EF7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6" cy="131"/>
                <a:chOff x="5381" y="3085"/>
                <a:chExt cx="226" cy="131"/>
              </a:xfrm>
            </p:grpSpPr>
            <p:sp>
              <p:nvSpPr>
                <p:cNvPr id="2109" name="Oval 61">
                  <a:extLst>
                    <a:ext uri="{FF2B5EF4-FFF2-40B4-BE49-F238E27FC236}">
                      <a16:creationId xmlns:a16="http://schemas.microsoft.com/office/drawing/2014/main" id="{411523E6-DE54-45A4-AB37-E73B6B046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54A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10" name="Oval 62">
                  <a:extLst>
                    <a:ext uri="{FF2B5EF4-FFF2-40B4-BE49-F238E27FC236}">
                      <a16:creationId xmlns:a16="http://schemas.microsoft.com/office/drawing/2014/main" id="{71949486-BA47-478E-9C3C-D45F25D26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99"/>
                    </a:gs>
                    <a:gs pos="100000">
                      <a:srgbClr val="00254A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11" name="Oval 63">
                  <a:extLst>
                    <a:ext uri="{FF2B5EF4-FFF2-40B4-BE49-F238E27FC236}">
                      <a16:creationId xmlns:a16="http://schemas.microsoft.com/office/drawing/2014/main" id="{D2F617B5-EACC-4576-949D-D0A4CBC5E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54A"/>
                    </a:gs>
                    <a:gs pos="100000">
                      <a:srgbClr val="0066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2112" name="Oval 64">
                  <a:extLst>
                    <a:ext uri="{FF2B5EF4-FFF2-40B4-BE49-F238E27FC236}">
                      <a16:creationId xmlns:a16="http://schemas.microsoft.com/office/drawing/2014/main" id="{5A4A1712-4146-49FB-AF15-5315290E5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99"/>
                    </a:gs>
                    <a:gs pos="100000">
                      <a:srgbClr val="00254A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2113" name="Rectangle 65">
            <a:extLst>
              <a:ext uri="{FF2B5EF4-FFF2-40B4-BE49-F238E27FC236}">
                <a16:creationId xmlns:a16="http://schemas.microsoft.com/office/drawing/2014/main" id="{422BC05D-2DBD-403F-8AC2-439210568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6605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2114" name="Rectangle 66">
            <a:extLst>
              <a:ext uri="{FF2B5EF4-FFF2-40B4-BE49-F238E27FC236}">
                <a16:creationId xmlns:a16="http://schemas.microsoft.com/office/drawing/2014/main" id="{07E37CC0-D4F1-4499-A8A7-BC9688E1EF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7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115" name="Rectangle 67">
            <a:extLst>
              <a:ext uri="{FF2B5EF4-FFF2-40B4-BE49-F238E27FC236}">
                <a16:creationId xmlns:a16="http://schemas.microsoft.com/office/drawing/2014/main" id="{00DB1B33-F1DC-4896-8A8F-649D237F3DE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116" name="Rectangle 68">
            <a:extLst>
              <a:ext uri="{FF2B5EF4-FFF2-40B4-BE49-F238E27FC236}">
                <a16:creationId xmlns:a16="http://schemas.microsoft.com/office/drawing/2014/main" id="{7D7F685C-4D13-4CCA-9FF3-A5D63201FD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7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AC08CB4-A98A-41D6-853D-85FD5958436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117" name="Rectangle 69">
            <a:extLst>
              <a:ext uri="{FF2B5EF4-FFF2-40B4-BE49-F238E27FC236}">
                <a16:creationId xmlns:a16="http://schemas.microsoft.com/office/drawing/2014/main" id="{F823E7F9-0BC7-44BC-8332-F72B0885E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AB38EBF-AE28-4F12-9D39-E894614FD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CDCEB01-AD2E-4671-9277-EA71DCE49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49C03F2-5C7E-413B-99CA-F65090D2AAC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C40D498-79E2-47FA-BD7C-C2297876083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F095D1F-BD0E-4F1A-A6BF-18D39DAD41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5FE9710C-10B6-45A8-8A1F-4182939EF06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7" r:id="rId12"/>
    <p:sldLayoutId id="2147483698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C6A7AC6-5F3E-4D73-9C79-718F42CD8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2794B43-450F-4B37-AB5C-EA8821B67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DB3A09-2864-48FD-8E3D-F10990C3797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90190C9-82AF-4F6F-B40F-08EE2898292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88235E2-8D48-4AC6-A392-C21A8417EF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03088D9B-5F0F-45DE-B925-25826A9CEAB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6882DF7-8805-4281-9C3D-13E696F9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6E1A139-CD3D-4058-A904-E7E234E40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A0C9455-01A3-4919-ADE4-8AE75A34261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322F45B-8A24-45AF-8E24-024953CE55C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D307E97-1C09-431E-B842-2C4554FA97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6B8B1631-CF63-44EE-AD08-911BD056252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0C0C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hristina_aguilera_181">
            <a:extLst>
              <a:ext uri="{FF2B5EF4-FFF2-40B4-BE49-F238E27FC236}">
                <a16:creationId xmlns:a16="http://schemas.microsoft.com/office/drawing/2014/main" id="{3ABBD327-E23B-409C-A686-F2B6E356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FFFD19FA-C4A9-47EB-9570-49FCC2DA5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94B2422-23DC-438A-B968-F9674D5ED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B4E4945-A858-4BBA-8328-1ECB6A28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8012" cy="4524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HER VIDE LADY MARMELADA WON…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SHE IS MARRIED WITH WHO 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SHE IS BIG LOVER OF THE…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HOW MANY PERCINGS DOES SHE HAVE</a:t>
            </a:r>
          </a:p>
          <a:p>
            <a:pPr>
              <a:lnSpc>
                <a:spcPct val="90000"/>
              </a:lnSpc>
            </a:pPr>
            <a:endParaRPr lang="sl-SI" altLang="sl-SI"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796F4DF-E686-4992-B324-85000DF62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8013" cy="1143000"/>
          </a:xfrm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INDEX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A6D2F58-9E51-476F-9E72-22DFCD5ED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tx1"/>
                </a:solidFill>
                <a:latin typeface="BankGothic Lt BT" pitchFamily="34" charset="0"/>
                <a:hlinkClick r:id="rId2" action="ppaction://hlinksldjump"/>
              </a:rPr>
              <a:t>EARLY LIFE</a:t>
            </a: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chemeClr val="tx1"/>
              </a:solidFill>
              <a:latin typeface="BankGothic Lt BT" pitchFamily="34" charset="0"/>
              <a:hlinkClick r:id="rId2" action="ppaction://hlinksldjump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tx1"/>
                </a:solidFill>
                <a:latin typeface="BankGothic Lt BT" pitchFamily="34" charset="0"/>
                <a:hlinkClick r:id="rId2" action="ppaction://hlinksldjump"/>
              </a:rPr>
              <a:t>NOW</a:t>
            </a: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chemeClr val="tx1"/>
              </a:solidFill>
              <a:latin typeface="BankGothic Lt BT" pitchFamily="34" charset="0"/>
              <a:hlinkClick r:id="rId2" action="ppaction://hlinksldjump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tx1"/>
                </a:solidFill>
                <a:latin typeface="BankGothic Lt BT" pitchFamily="34" charset="0"/>
                <a:hlinkClick r:id="rId2" action="ppaction://hlinksldjump"/>
              </a:rPr>
              <a:t>ALBUMS</a:t>
            </a: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chemeClr val="tx1"/>
              </a:solidFill>
              <a:latin typeface="BankGothic Lt BT" pitchFamily="34" charset="0"/>
              <a:hlinkClick r:id="rId2" action="ppaction://hlinksldjump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tx1"/>
                </a:solidFill>
                <a:latin typeface="BankGothic Lt BT" pitchFamily="34" charset="0"/>
                <a:hlinkClick r:id="rId2" action="ppaction://hlinksldjump"/>
              </a:rPr>
              <a:t>AWARDS</a:t>
            </a: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chemeClr val="tx1"/>
              </a:solidFill>
              <a:latin typeface="BankGothic Lt BT" pitchFamily="34" charset="0"/>
              <a:hlinkClick r:id="rId2" action="ppaction://hlinksldjump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tx1"/>
                </a:solidFill>
                <a:latin typeface="BankGothic Lt BT" pitchFamily="34" charset="0"/>
                <a:hlinkClick r:id="rId2" action="ppaction://hlinksldjump"/>
              </a:rPr>
              <a:t>PRIVATE LIFE</a:t>
            </a: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chemeClr val="tx1"/>
              </a:solidFill>
              <a:latin typeface="BankGothic Lt BT" pitchFamily="34" charset="0"/>
              <a:hlinkClick r:id="rId2" action="ppaction://hlinksldjump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chemeClr val="tx1"/>
                </a:solidFill>
                <a:latin typeface="BankGothic Lt BT" pitchFamily="34" charset="0"/>
                <a:hlinkClick r:id="rId2" action="ppaction://hlinksldjump"/>
              </a:rPr>
              <a:t>QESTIONS</a:t>
            </a:r>
            <a:endParaRPr lang="sl-SI" altLang="sl-SI" sz="2400" b="1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28677" name="Picture 5" descr="sagittarius">
            <a:extLst>
              <a:ext uri="{FF2B5EF4-FFF2-40B4-BE49-F238E27FC236}">
                <a16:creationId xmlns:a16="http://schemas.microsoft.com/office/drawing/2014/main" id="{DA17BB8E-B7A0-4AB8-8F09-EC126F0E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hristina%2BAguilera%2B(7)">
            <a:extLst>
              <a:ext uri="{FF2B5EF4-FFF2-40B4-BE49-F238E27FC236}">
                <a16:creationId xmlns:a16="http://schemas.microsoft.com/office/drawing/2014/main" id="{3932FAFA-4CA7-4088-ACFE-66D6616F3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BA1CE99F-462E-4A17-87FC-537BA1DD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517650"/>
          </a:xfrm>
          <a:ln/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EARLY LIFE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9CB1381-6E22-479A-9AB4-48B84441C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6338"/>
          </a:xfrm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born on 18 december 1980 in New York</a:t>
            </a:r>
            <a:r>
              <a:rPr lang="sl-SI" altLang="sl-SI">
                <a:solidFill>
                  <a:srgbClr val="000000"/>
                </a:solidFill>
                <a:latin typeface="BankGothic Lt BT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28 years old</a:t>
            </a:r>
          </a:p>
          <a:p>
            <a:pPr>
              <a:lnSpc>
                <a:spcPct val="90000"/>
              </a:lnSpc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as little girl she was singing a lot</a:t>
            </a:r>
          </a:p>
          <a:p>
            <a:pPr>
              <a:lnSpc>
                <a:spcPct val="90000"/>
              </a:lnSpc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decide to be a singer</a:t>
            </a:r>
            <a:r>
              <a:rPr lang="sl-SI" altLang="sl-SI">
                <a:solidFill>
                  <a:srgbClr val="000000"/>
                </a:solidFill>
                <a:latin typeface="BankGothic Lt BT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en-US" altLang="sl-SI" b="1">
                <a:solidFill>
                  <a:srgbClr val="000000"/>
                </a:solidFill>
                <a:latin typeface="BankGothic Lt BT" pitchFamily="34" charset="0"/>
              </a:rPr>
              <a:t>began with six years old;  local talent shows 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endParaRPr lang="en-US" altLang="sl-SI" b="1">
              <a:solidFill>
                <a:srgbClr val="000000"/>
              </a:solidFill>
              <a:latin typeface="BankGothic Lt B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hristina%20Aguilera%2036">
            <a:extLst>
              <a:ext uri="{FF2B5EF4-FFF2-40B4-BE49-F238E27FC236}">
                <a16:creationId xmlns:a16="http://schemas.microsoft.com/office/drawing/2014/main" id="{F45397F6-B85A-4F2B-BD55-5BC39C1A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C02A6247-2C01-4695-B143-F4FA9ED5A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517650"/>
          </a:xfrm>
          <a:ln/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NOW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97E87A1-BDA7-45E1-B428-1A4540A97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 one of the most popular popstars in the world</a:t>
            </a:r>
          </a:p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sl-SI" b="1">
                <a:solidFill>
                  <a:srgbClr val="000000"/>
                </a:solidFill>
                <a:latin typeface="BankGothic Lt BT" pitchFamily="34" charset="0"/>
              </a:rPr>
              <a:t> </a:t>
            </a:r>
            <a:endParaRPr lang="sl-SI" altLang="sl-SI" b="1">
              <a:solidFill>
                <a:srgbClr val="000000"/>
              </a:solidFill>
              <a:latin typeface="BankGothic Lt BT" pitchFamily="34" charset="0"/>
            </a:endParaRPr>
          </a:p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  </a:t>
            </a:r>
            <a:r>
              <a:rPr lang="en-US" altLang="sl-SI" b="1">
                <a:solidFill>
                  <a:srgbClr val="000000"/>
                </a:solidFill>
                <a:latin typeface="BankGothic Lt BT" pitchFamily="34" charset="0"/>
              </a:rPr>
              <a:t>she writes songs too</a:t>
            </a:r>
          </a:p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endParaRPr lang="sl-SI" altLang="sl-SI" b="1">
              <a:solidFill>
                <a:srgbClr val="000000"/>
              </a:solidFill>
              <a:latin typeface="BankGothic Lt BT" pitchFamily="34" charset="0"/>
            </a:endParaRPr>
          </a:p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rgbClr val="000000"/>
                </a:solidFill>
                <a:latin typeface="BankGothic Lt BT" pitchFamily="34" charset="0"/>
              </a:rPr>
              <a:t> one of the most fascinating women of the year 1999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9-l_cd_fly">
            <a:extLst>
              <a:ext uri="{FF2B5EF4-FFF2-40B4-BE49-F238E27FC236}">
                <a16:creationId xmlns:a16="http://schemas.microsoft.com/office/drawing/2014/main" id="{1BA11840-5C72-4442-87F4-2896932B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0"/>
            <a:ext cx="282257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>
            <a:extLst>
              <a:ext uri="{FF2B5EF4-FFF2-40B4-BE49-F238E27FC236}">
                <a16:creationId xmlns:a16="http://schemas.microsoft.com/office/drawing/2014/main" id="{6E26E22A-009E-4582-ADC6-865287BAA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517650"/>
          </a:xfrm>
          <a:ln/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ALBUMS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3A7910F-7013-493E-B557-CB2632053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  <a:ln/>
        </p:spPr>
        <p:txBody>
          <a:bodyPr/>
          <a:lstStyle/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sz="2800" b="1">
                <a:solidFill>
                  <a:srgbClr val="000000"/>
                </a:solidFill>
                <a:effectLst/>
                <a:latin typeface="Swis721 BdOul BT" pitchFamily="82" charset="0"/>
              </a:rPr>
              <a:t> </a:t>
            </a:r>
            <a:r>
              <a:rPr lang="sl-SI" altLang="sl-SI" sz="2800" b="1">
                <a:solidFill>
                  <a:srgbClr val="000000"/>
                </a:solidFill>
                <a:effectLst/>
                <a:latin typeface="BankGothic Lt BT" pitchFamily="34" charset="0"/>
              </a:rPr>
              <a:t>five albums till today. 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sz="2800" b="1">
                <a:solidFill>
                  <a:srgbClr val="000000"/>
                </a:solidFill>
                <a:effectLst/>
                <a:latin typeface="BankGothic Lt BT" pitchFamily="34" charset="0"/>
              </a:rPr>
              <a:t>first album was called Christina Aguilera (1999) 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Char char=""/>
            </a:pPr>
            <a:r>
              <a:rPr lang="sl-SI" altLang="sl-SI" sz="2800" b="1">
                <a:solidFill>
                  <a:srgbClr val="000000"/>
                </a:solidFill>
                <a:effectLst/>
                <a:latin typeface="BankGothic Lt BT" pitchFamily="34" charset="0"/>
              </a:rPr>
              <a:t>next two albums  My kind of Christmas,  Mi Reflejo (2001)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rgbClr val="000000"/>
                </a:solidFill>
                <a:effectLst/>
                <a:latin typeface="BankGothic Lt BT" pitchFamily="34" charset="0"/>
              </a:rPr>
              <a:t>Other albums: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rgbClr val="000000"/>
                </a:solidFill>
                <a:effectLst/>
                <a:latin typeface="BankGothic Lt BT" pitchFamily="34" charset="0"/>
              </a:rPr>
              <a:t>2002:Stripped 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chemeClr val="tx1"/>
                </a:solidFill>
                <a:effectLst/>
                <a:latin typeface="BankGothic Lt BT" pitchFamily="34" charset="0"/>
              </a:rPr>
              <a:t>2006:back to  basics</a:t>
            </a:r>
          </a:p>
          <a:p>
            <a:r>
              <a:rPr lang="sl-SI" altLang="sl-SI" sz="2800" b="1">
                <a:solidFill>
                  <a:schemeClr val="tx1"/>
                </a:solidFill>
                <a:effectLst/>
                <a:latin typeface="BankGothic Lt BT" pitchFamily="34" charset="0"/>
              </a:rPr>
              <a:t>2008:</a:t>
            </a:r>
            <a:r>
              <a:rPr lang="sl-SI" altLang="sl-SI" sz="2800">
                <a:solidFill>
                  <a:schemeClr val="tx1"/>
                </a:solidFill>
                <a:effectLst/>
                <a:latin typeface="BankGothic Lt BT" pitchFamily="34" charset="0"/>
              </a:rPr>
              <a:t> </a:t>
            </a:r>
            <a:r>
              <a:rPr lang="sl-SI" altLang="sl-SI" sz="2800">
                <a:solidFill>
                  <a:schemeClr val="tx1"/>
                </a:solidFill>
                <a:latin typeface="BankGothic Lt BT" pitchFamily="34" charset="0"/>
              </a:rPr>
              <a:t>keeps getin better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Aguilera_album_DL">
            <a:extLst>
              <a:ext uri="{FF2B5EF4-FFF2-40B4-BE49-F238E27FC236}">
                <a16:creationId xmlns:a16="http://schemas.microsoft.com/office/drawing/2014/main" id="{93DA6C34-8949-44F5-A043-23C648DF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035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F11945E9-27CD-43FC-9118-2422E8BF4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517650"/>
          </a:xfrm>
          <a:ln/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AWARDS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B6F6220-AAA7-491C-BCD3-7CB2D46C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200900" cy="4679950"/>
          </a:xfrm>
          <a:ln/>
        </p:spPr>
        <p:txBody>
          <a:bodyPr/>
          <a:lstStyle/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tx1"/>
                </a:solidFill>
                <a:effectLst/>
                <a:latin typeface="BankGothic Lt BT" pitchFamily="34" charset="0"/>
              </a:rPr>
              <a:t>  first single, “Dirty” showed her as a much different singer than before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tx1"/>
                </a:solidFill>
                <a:latin typeface="BankGothic Lt BT" pitchFamily="34" charset="0"/>
              </a:rPr>
              <a:t>February 2000, she won a Grammy:Best New Artist</a:t>
            </a:r>
          </a:p>
          <a:p>
            <a:pPr>
              <a:spcBef>
                <a:spcPts val="700"/>
              </a:spcBef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tx1"/>
                </a:solidFill>
                <a:latin typeface="BankGothic Lt BT" pitchFamily="34" charset="0"/>
              </a:rPr>
              <a:t>  Her video “Lady Marmalade” won the the Best Video of the year</a:t>
            </a:r>
          </a:p>
          <a:p>
            <a:pPr>
              <a:spcBef>
                <a:spcPts val="700"/>
              </a:spcBef>
              <a:buClrTx/>
              <a:buSzTx/>
              <a:buFontTx/>
              <a:buNone/>
            </a:pPr>
            <a:endParaRPr lang="sl-SI" altLang="sl-SI" b="1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1DA3AF6-7B6F-4730-9DE7-FDEE85602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49400" y="188913"/>
            <a:ext cx="8229600" cy="1517650"/>
          </a:xfrm>
          <a:ln/>
        </p:spPr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PRIVATE LIFE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AEEBBA3-68A1-4CD5-BAA3-7A3A54A05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Married with Jordan Bratman </a:t>
            </a:r>
          </a:p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19 November 2005</a:t>
            </a:r>
          </a:p>
          <a:p>
            <a:pPr>
              <a:buClr>
                <a:srgbClr val="99CCFF"/>
              </a:buClr>
              <a:buSzPct val="80000"/>
              <a:buFont typeface="Wingdings" panose="05000000000000000000" pitchFamily="2" charset="2"/>
              <a:buNone/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One child named:Max borned 2009</a:t>
            </a:r>
          </a:p>
        </p:txBody>
      </p:sp>
      <p:pic>
        <p:nvPicPr>
          <p:cNvPr id="12295" name="Picture 7" descr="christina_aguilera5">
            <a:extLst>
              <a:ext uri="{FF2B5EF4-FFF2-40B4-BE49-F238E27FC236}">
                <a16:creationId xmlns:a16="http://schemas.microsoft.com/office/drawing/2014/main" id="{2D079D9C-036A-4D4E-B9C9-B00E2C49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700337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s4bf4g">
            <a:extLst>
              <a:ext uri="{FF2B5EF4-FFF2-40B4-BE49-F238E27FC236}">
                <a16:creationId xmlns:a16="http://schemas.microsoft.com/office/drawing/2014/main" id="{1F594A66-577E-4CEE-ADD4-6801E062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194627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hristina%20Aguilera%20and%20son%20Max%20on%20Hello%20cover%20picture%5B6%5D">
            <a:extLst>
              <a:ext uri="{FF2B5EF4-FFF2-40B4-BE49-F238E27FC236}">
                <a16:creationId xmlns:a16="http://schemas.microsoft.com/office/drawing/2014/main" id="{793B6323-2B72-4E94-BC1A-46009005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1846263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hristinaaguilera_a">
            <a:extLst>
              <a:ext uri="{FF2B5EF4-FFF2-40B4-BE49-F238E27FC236}">
                <a16:creationId xmlns:a16="http://schemas.microsoft.com/office/drawing/2014/main" id="{852CAE28-E6E8-4FF1-BC5A-E8E86FD0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33825"/>
            <a:ext cx="168116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eart%20Link%20drop%20earrings">
            <a:extLst>
              <a:ext uri="{FF2B5EF4-FFF2-40B4-BE49-F238E27FC236}">
                <a16:creationId xmlns:a16="http://schemas.microsoft.com/office/drawing/2014/main" id="{C893F775-5A02-4CC7-9510-0B733BBE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400425"/>
            <a:ext cx="34575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EE49F7C7-EACB-4884-A9C3-706F940F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29600" cy="1517650"/>
          </a:xfrm>
          <a:ln/>
        </p:spPr>
        <p:txBody>
          <a:bodyPr/>
          <a:lstStyle/>
          <a:p>
            <a:endParaRPr lang="sl-SI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2AEFAF-2518-442F-B97F-1F2E70642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r>
              <a:rPr lang="sl-SI" altLang="sl-SI" b="1">
                <a:latin typeface="BankGothic Lt BT" pitchFamily="34" charset="0"/>
              </a:rPr>
              <a:t>  </a:t>
            </a:r>
            <a:r>
              <a:rPr lang="sl-SI" altLang="sl-SI" b="1">
                <a:solidFill>
                  <a:schemeClr val="tx1"/>
                </a:solidFill>
                <a:latin typeface="BankGothic Lt BT" pitchFamily="34" charset="0"/>
              </a:rPr>
              <a:t>Christina Aguilera is not only a singer and big lover of food, she loves piercings, becouse she has eleven piercings, but we can see just some of 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5C73E8F-EDA3-4C1B-9425-13731D18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Swis721 BdOul BT" pitchFamily="82" charset="0"/>
              </a:rPr>
              <a:t>QUESTIONS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93A1476-4731-4725-B00C-DA47AED3E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WHEN WAS SHE BORN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WHERE WAS SHE BORN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HER ALBUM STRIPPED CAME OUT IN WHIC YEAR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chemeClr val="tx1"/>
                </a:solidFill>
                <a:latin typeface="BankGothic Lt BT" pitchFamily="34" charset="0"/>
              </a:rPr>
              <a:t>HER FIRST ALBUM IS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sl-SI" altLang="sl-SI"/>
          </a:p>
        </p:txBody>
      </p:sp>
      <p:pic>
        <p:nvPicPr>
          <p:cNvPr id="29704" name="Picture 8" descr="Questions">
            <a:extLst>
              <a:ext uri="{FF2B5EF4-FFF2-40B4-BE49-F238E27FC236}">
                <a16:creationId xmlns:a16="http://schemas.microsoft.com/office/drawing/2014/main" id="{6000D77E-B93B-4876-B6E2-711B6D94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-315913"/>
            <a:ext cx="2301875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BankGothic Lt BT</vt:lpstr>
      <vt:lpstr>Swis721 BdOul BT</vt:lpstr>
      <vt:lpstr>Times New Roman</vt:lpstr>
      <vt:lpstr>Wingdings</vt:lpstr>
      <vt:lpstr>Privzeti načrt</vt:lpstr>
      <vt:lpstr>Privzeti načrt</vt:lpstr>
      <vt:lpstr>Privzeti načrt</vt:lpstr>
      <vt:lpstr>Privzeti načrt</vt:lpstr>
      <vt:lpstr>PowerPoint Presentation</vt:lpstr>
      <vt:lpstr>INDEX</vt:lpstr>
      <vt:lpstr>EARLY LIFE</vt:lpstr>
      <vt:lpstr>NOW</vt:lpstr>
      <vt:lpstr>ALBUMS</vt:lpstr>
      <vt:lpstr>AWARDS </vt:lpstr>
      <vt:lpstr>PRIVATE LIFE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2019-05-30T09:17:41Z</dcterms:created>
  <dcterms:modified xsi:type="dcterms:W3CDTF">2019-05-30T09:17:41Z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