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61" r:id="rId4"/>
    <p:sldId id="267" r:id="rId5"/>
    <p:sldId id="259" r:id="rId6"/>
    <p:sldId id="260" r:id="rId7"/>
    <p:sldId id="268" r:id="rId8"/>
    <p:sldId id="262" r:id="rId9"/>
    <p:sldId id="264" r:id="rId10"/>
    <p:sldId id="263" r:id="rId11"/>
    <p:sldId id="266" r:id="rId12"/>
    <p:sldId id="265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310"/>
    <a:srgbClr val="0C8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106" d="100"/>
          <a:sy n="106" d="100"/>
        </p:scale>
        <p:origin x="2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E94AE5FF-B39C-4491-9D31-A73CF515F4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EF1F6290-3B8B-4598-9602-F7BD21FFF5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D74D82-BDDE-4865-B57E-8D741569E6A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0539DC43-FBAE-4655-BC16-708ED87F2C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98FC186A-4D4A-411B-9C9C-A4A690A68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81927B4C-9FC2-4700-B03E-8D5B8A4CD0D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58CCAA3C-8DF3-4798-9600-DE9758CEB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9ACF4A-0EFC-4142-9E90-57B42ADEED6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stranske slike 1">
            <a:extLst>
              <a:ext uri="{FF2B5EF4-FFF2-40B4-BE49-F238E27FC236}">
                <a16:creationId xmlns:a16="http://schemas.microsoft.com/office/drawing/2014/main" id="{BE5DAAD7-B6A9-42B2-9657-62ABEF17E8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Ograda opomb 2">
            <a:extLst>
              <a:ext uri="{FF2B5EF4-FFF2-40B4-BE49-F238E27FC236}">
                <a16:creationId xmlns:a16="http://schemas.microsoft.com/office/drawing/2014/main" id="{1A4A276F-9156-4E43-8963-3B4AAEBF0D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5364" name="Ograda številke diapozitiva 3">
            <a:extLst>
              <a:ext uri="{FF2B5EF4-FFF2-40B4-BE49-F238E27FC236}">
                <a16:creationId xmlns:a16="http://schemas.microsoft.com/office/drawing/2014/main" id="{31729850-3B4C-48E1-84E5-B7F854210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5D215EA-6C9D-4A66-8B57-FCD1041BD4B4}" type="slidenum">
              <a:rPr lang="sl-SI" altLang="sl-SI"/>
              <a:pPr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71500E9-4DB6-4CBD-823D-56365C6172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A8F3EDF-CB81-47BC-8302-AEDE9A28BC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sl-SI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049607F-CFFF-4D1C-A3A8-79FE5B1D6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F7C942-D582-4653-B76D-82D56EE50B0E}" type="slidenum">
              <a:rPr lang="sl-SI" altLang="sl-SI"/>
              <a:pPr/>
              <a:t>4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stranske slike 1">
            <a:extLst>
              <a:ext uri="{FF2B5EF4-FFF2-40B4-BE49-F238E27FC236}">
                <a16:creationId xmlns:a16="http://schemas.microsoft.com/office/drawing/2014/main" id="{45D1A7BA-6E8E-4A39-ADBA-301CA20AB1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Ograda opomb 2">
            <a:extLst>
              <a:ext uri="{FF2B5EF4-FFF2-40B4-BE49-F238E27FC236}">
                <a16:creationId xmlns:a16="http://schemas.microsoft.com/office/drawing/2014/main" id="{42FC8D9F-2E42-4B4E-BDFF-AA669719D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7412" name="Ograda številke diapozitiva 3">
            <a:extLst>
              <a:ext uri="{FF2B5EF4-FFF2-40B4-BE49-F238E27FC236}">
                <a16:creationId xmlns:a16="http://schemas.microsoft.com/office/drawing/2014/main" id="{A941A4D6-EC5B-4283-A71E-0E2999B2A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931169-2FC4-4D58-B14B-C46DA644E249}" type="slidenum">
              <a:rPr lang="sl-SI" altLang="sl-SI"/>
              <a:pPr/>
              <a:t>6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>
            <a:extLst>
              <a:ext uri="{FF2B5EF4-FFF2-40B4-BE49-F238E27FC236}">
                <a16:creationId xmlns:a16="http://schemas.microsoft.com/office/drawing/2014/main" id="{CB1F21F7-F2AF-4572-A7F0-689ED2CBD6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>
            <a:extLst>
              <a:ext uri="{FF2B5EF4-FFF2-40B4-BE49-F238E27FC236}">
                <a16:creationId xmlns:a16="http://schemas.microsoft.com/office/drawing/2014/main" id="{D8F649F1-7510-4DA4-8319-76ED538003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8436" name="Ograda številke diapozitiva 3">
            <a:extLst>
              <a:ext uri="{FF2B5EF4-FFF2-40B4-BE49-F238E27FC236}">
                <a16:creationId xmlns:a16="http://schemas.microsoft.com/office/drawing/2014/main" id="{98BF8610-5D5F-4254-A102-A9BA15F22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A172EBB-1474-4F84-9ACE-7F6F6261B1D0}" type="slidenum">
              <a:rPr lang="sl-SI" altLang="sl-SI"/>
              <a:pPr/>
              <a:t>8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4F4A02A-E3B0-44A2-8B45-BB829E0B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A99C-0B3B-4AF0-A6B7-644BF0F0A6C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5BD4E66-6EE1-4BFA-94A2-6B3609C8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B7FC75D-1524-46D4-8966-90959F53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33306-947B-45E0-83E7-9FB7FD123D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252151"/>
      </p:ext>
    </p:extLst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9476FF0-731A-441D-881C-77E633C1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32A2-55A5-4CB9-8A31-1E38B378D87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602B463-F42A-4962-B5D7-CAB64301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D7839AD-3847-4DAB-B9D2-F2A4C4CD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D6B1A-4A74-4F36-9AF7-9DD32287AD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4603517"/>
      </p:ext>
    </p:extLst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F63F6D8-44DA-49E2-87AD-E66B8D08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9C31-C045-41F7-A57B-3510B47B41F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62FD2AA-DCE5-4311-910A-7720F1E7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19412BE-1FC7-4413-9714-6AE346E0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63E8E-7543-4F05-B148-EBAAFCE9FC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7305811"/>
      </p:ext>
    </p:extLst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A41854F-4A92-4434-A42D-E016EB1F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CAFE2-BEAF-4F12-9E88-CD6135E06A1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1F39F8C-FB12-4645-932F-6CE3025B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E46CDB3-43EB-450F-A777-D986AA1A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BD38D-FD8F-4A33-85DA-F53703BE07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94193237"/>
      </p:ext>
    </p:extLst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DFAAD3B-F642-4CA1-BF1B-C1CF9FEE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9B7B-C1B8-48D4-B634-52CDFD30856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AE4DB45-A5C6-4995-8BA6-2A51582E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B412FA7-82C2-495A-9F1B-888E38CD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6E82F-0CB2-48FE-B2BB-0A482F9BA2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8273578"/>
      </p:ext>
    </p:extLst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BBF0A68-F071-4273-93D1-8FE7D220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F9FC-2EC7-4E9D-AB83-6D632A80325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81AB98B-4CCF-420A-B8C9-4A5730DF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4B47DFE-1798-403F-A4DF-6A181F66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D2035-8D57-4A79-98F0-4F53CB154D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4205792"/>
      </p:ext>
    </p:extLst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3BA74507-4621-44FF-BB4F-D032CBFD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54206-FB87-4B10-9D13-E1796D1B060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442C8C2B-8E2F-417E-AEAA-DC1BDF10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51A749BF-DFF3-43A2-9C9E-6662F317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80664-190B-44A5-B8EB-A4584CF1F8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2466944"/>
      </p:ext>
    </p:extLst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7EA6F5C0-EFD4-4D81-80A4-C1DDA6BF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877D-0102-4999-BCE3-95B4061634B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FCD48D47-BE89-43E8-8427-7EF0287F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E8BA6AFE-12BE-421F-9E7D-24E0E7C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47251-667E-42EC-A4ED-62B7C86504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2292044"/>
      </p:ext>
    </p:extLst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4F8A1CD9-5E6B-4243-9DAC-ED8D09F2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A1E6-E092-4447-92BC-18600AAAE93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F51675BD-D3FA-4F8A-8C25-EE69B685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285B2CEE-9146-4EC7-BAC0-C6E004D8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2827D-BF26-41AE-B4EF-08396B2F0E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8948885"/>
      </p:ext>
    </p:extLst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B5E0E55-B5F0-4CA6-A25B-265AE7EB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11B0-D8D4-41D6-AC68-FC6F47392E2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D884CBC-9271-4AF5-960C-209378ED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3DA2A6F-D859-44FF-AC5E-03F4A85A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6EE0E-01EF-476E-9E01-CDA1C6A8CF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4784573"/>
      </p:ext>
    </p:extLst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806DF73-1D89-44F3-BD77-8A497C71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2D2A-DED0-4505-B3D2-E8EE5ABA1FF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66F6632-1CF2-4ACD-96C5-49064E6D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718705D-10BD-48CF-8F32-1FE326A4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9D34F-5556-4C27-933C-1DC2AC4617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8894143"/>
      </p:ext>
    </p:extLst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D178BE55-1F24-471B-B9F5-D512369944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7B131557-419D-4904-A1B9-86F3E1E48B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F25CF09-6554-404C-BB38-F309CEFDF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3012B9-AF1B-4444-8492-ECE05335B12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CCC34F4-79BE-4A18-B68F-C4A0913F4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D430C6A-8A55-4795-B717-A9862C66A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6181B6E-B508-42A9-8FAF-95FB0D84E3F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over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PETRA%20PAPI&#262;%208.pptx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JeWLMFKwc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potepuh.si/public/upload/gallery/1671/potepuh_individualna_potovanja_zda_kanada_aljaska_5.jpg">
            <a:extLst>
              <a:ext uri="{FF2B5EF4-FFF2-40B4-BE49-F238E27FC236}">
                <a16:creationId xmlns:a16="http://schemas.microsoft.com/office/drawing/2014/main" id="{6506DF75-D74C-46CE-8E6C-DB12BEC7C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769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besedila 5">
            <a:extLst>
              <a:ext uri="{FF2B5EF4-FFF2-40B4-BE49-F238E27FC236}">
                <a16:creationId xmlns:a16="http://schemas.microsoft.com/office/drawing/2014/main" id="{6C59FCB9-68CD-43A0-B9B6-51E759D59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888" y="1989138"/>
            <a:ext cx="6697662" cy="16557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ALASKA</a:t>
            </a:r>
            <a:r>
              <a:rPr lang="sl-SI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http://www.mostbeautifulpictures.net/wp-content/uploads/2013/04/Arctic-Dance-Polar-Bear-Cubs.jpg">
            <a:extLst>
              <a:ext uri="{FF2B5EF4-FFF2-40B4-BE49-F238E27FC236}">
                <a16:creationId xmlns:a16="http://schemas.microsoft.com/office/drawing/2014/main" id="{FD3B705B-23E8-46CE-8EA6-796A338A1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r="22726"/>
          <a:stretch>
            <a:fillRect/>
          </a:stretch>
        </p:blipFill>
        <p:spPr bwMode="auto">
          <a:xfrm>
            <a:off x="1403350" y="1989138"/>
            <a:ext cx="12239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4" descr="http://www.kroschelfilms.com/sites/default/files/HainesJan2013-359_1.jpg">
            <a:extLst>
              <a:ext uri="{FF2B5EF4-FFF2-40B4-BE49-F238E27FC236}">
                <a16:creationId xmlns:a16="http://schemas.microsoft.com/office/drawing/2014/main" id="{7F103F88-9FED-4FB4-A560-ED7F152B2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0" b="1318"/>
          <a:stretch>
            <a:fillRect/>
          </a:stretch>
        </p:blipFill>
        <p:spPr bwMode="auto">
          <a:xfrm>
            <a:off x="0" y="1989138"/>
            <a:ext cx="16922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http://alaska.usgs.gov/science/biology/biometrics/images/Dall_sheep.jpg">
            <a:extLst>
              <a:ext uri="{FF2B5EF4-FFF2-40B4-BE49-F238E27FC236}">
                <a16:creationId xmlns:a16="http://schemas.microsoft.com/office/drawing/2014/main" id="{C6708640-F226-43C8-9C2D-AB148756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23034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upload.wikimedia.org/wikipedia/commons/thumb/0/07/Eisb%C3%A4r_1996-07-23.jpg/220px-Eisb%C3%A4r_1996-07-23.jpg">
            <a:extLst>
              <a:ext uri="{FF2B5EF4-FFF2-40B4-BE49-F238E27FC236}">
                <a16:creationId xmlns:a16="http://schemas.microsoft.com/office/drawing/2014/main" id="{42014665-BD34-4259-9F6F-1D11DABB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1879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Naslov 1">
            <a:extLst>
              <a:ext uri="{FF2B5EF4-FFF2-40B4-BE49-F238E27FC236}">
                <a16:creationId xmlns:a16="http://schemas.microsoft.com/office/drawing/2014/main" id="{D6391DC5-E745-4A3B-A1E5-EDCA0C83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/>
              <a:t> </a:t>
            </a:r>
          </a:p>
        </p:txBody>
      </p:sp>
      <p:pic>
        <p:nvPicPr>
          <p:cNvPr id="11271" name="irc_mi" descr="http://www.toursaver.com/images/toursaver.com/Image/Alaska-Wildlife-c.jpg">
            <a:extLst>
              <a:ext uri="{FF2B5EF4-FFF2-40B4-BE49-F238E27FC236}">
                <a16:creationId xmlns:a16="http://schemas.microsoft.com/office/drawing/2014/main" id="{A3233683-17D6-4BBA-B5C1-03C7386453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1"/>
          <a:stretch>
            <a:fillRect/>
          </a:stretch>
        </p:blipFill>
        <p:spPr>
          <a:xfrm>
            <a:off x="6659563" y="0"/>
            <a:ext cx="2484437" cy="3357563"/>
          </a:xfrm>
        </p:spPr>
      </p:pic>
      <p:sp>
        <p:nvSpPr>
          <p:cNvPr id="11272" name="Ograda besedila 3">
            <a:extLst>
              <a:ext uri="{FF2B5EF4-FFF2-40B4-BE49-F238E27FC236}">
                <a16:creationId xmlns:a16="http://schemas.microsoft.com/office/drawing/2014/main" id="{AA28EDB6-C86C-4B9B-BD77-6A40FAC4D07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4292600"/>
            <a:ext cx="4787900" cy="2565400"/>
          </a:xfrm>
        </p:spPr>
        <p:txBody>
          <a:bodyPr/>
          <a:lstStyle/>
          <a:p>
            <a:r>
              <a:rPr lang="sl-SI" altLang="sl-SI" sz="2800"/>
              <a:t>In Alaska live a lot of different animals.</a:t>
            </a:r>
          </a:p>
          <a:p>
            <a:r>
              <a:rPr lang="sl-SI" altLang="sl-SI" sz="2800"/>
              <a:t>For example: bears, bisons, elk and eagles…</a:t>
            </a:r>
          </a:p>
        </p:txBody>
      </p:sp>
      <p:pic>
        <p:nvPicPr>
          <p:cNvPr id="11273" name="Picture 2" descr="https://encrypted-tbn1.gstatic.com/images?q=tbn:ANd9GcQDWo0o8FqAMIIY2du2sDVEtzmgVoFZNNXO77cb3_5IZs0w-WAm">
            <a:extLst>
              <a:ext uri="{FF2B5EF4-FFF2-40B4-BE49-F238E27FC236}">
                <a16:creationId xmlns:a16="http://schemas.microsoft.com/office/drawing/2014/main" id="{387C24C4-0245-4596-BBDD-F898EB69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43561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8" descr="http://www.dereilanatureinn.ca/woodlands/mammal-glance/imgs/Caribou%20female.jpg">
            <a:extLst>
              <a:ext uri="{FF2B5EF4-FFF2-40B4-BE49-F238E27FC236}">
                <a16:creationId xmlns:a16="http://schemas.microsoft.com/office/drawing/2014/main" id="{29C2FA6D-6C33-46A6-8B88-FB3B0F86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 descr="https://encrypted-tbn2.gstatic.com/images?q=tbn:ANd9GcTUM-mcwIzwjVMIlRdPtF1gz4oTqp36Cqr4s2uk78Ur1NhrcyQoHQ">
            <a:extLst>
              <a:ext uri="{FF2B5EF4-FFF2-40B4-BE49-F238E27FC236}">
                <a16:creationId xmlns:a16="http://schemas.microsoft.com/office/drawing/2014/main" id="{78AE33C2-BB35-464F-930B-C6A3BB64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19446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561D3DA1-D03C-4132-A682-85F942B5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en-US" altLang="sl-SI" sz="2800"/>
              <a:t>ALASKA'S CURRENT STATEWIDE OFFICIALS</a:t>
            </a:r>
            <a:endParaRPr lang="sl-SI" altLang="sl-SI" sz="2800"/>
          </a:p>
        </p:txBody>
      </p:sp>
      <p:pic>
        <p:nvPicPr>
          <p:cNvPr id="4" name="Ograda vsebine 3" descr="497px-Sean_Parnell_Elmendorf_crop.jpg">
            <a:extLst>
              <a:ext uri="{FF2B5EF4-FFF2-40B4-BE49-F238E27FC236}">
                <a16:creationId xmlns:a16="http://schemas.microsoft.com/office/drawing/2014/main" id="{E578F149-83C2-4E1C-8473-BD4CAAD9C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981075"/>
            <a:ext cx="1727200" cy="2303463"/>
          </a:xfr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" name="Slika 4" descr="480px-Lisa_Murkowski.jpg">
            <a:extLst>
              <a:ext uri="{FF2B5EF4-FFF2-40B4-BE49-F238E27FC236}">
                <a16:creationId xmlns:a16="http://schemas.microsoft.com/office/drawing/2014/main" id="{6CEFD357-B659-4243-8DCB-1809A6B05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981075"/>
            <a:ext cx="1781175" cy="2281238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Slika 5" descr="Mead_Treadwell.jpg">
            <a:extLst>
              <a:ext uri="{FF2B5EF4-FFF2-40B4-BE49-F238E27FC236}">
                <a16:creationId xmlns:a16="http://schemas.microsoft.com/office/drawing/2014/main" id="{C27A49A1-76EB-4ACB-BBAD-9A42B4F1F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63" y="981075"/>
            <a:ext cx="1512887" cy="2303463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Slika 6" descr="473px-Mark_Begich,_official_portrait,_112th_Congress.jpg">
            <a:extLst>
              <a:ext uri="{FF2B5EF4-FFF2-40B4-BE49-F238E27FC236}">
                <a16:creationId xmlns:a16="http://schemas.microsoft.com/office/drawing/2014/main" id="{FC9F00CD-EB88-4413-9764-3A0EC2685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538" y="3860800"/>
            <a:ext cx="1716087" cy="2305050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8" name="Slika 7" descr="398px-Don_Young,_official_photo_portrait,_color,_2006.jpg">
            <a:extLst>
              <a:ext uri="{FF2B5EF4-FFF2-40B4-BE49-F238E27FC236}">
                <a16:creationId xmlns:a16="http://schemas.microsoft.com/office/drawing/2014/main" id="{DF1E21A9-78FE-4381-B573-03866638A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725" y="3860800"/>
            <a:ext cx="1800225" cy="2305050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2296" name="TextBox 9">
            <a:extLst>
              <a:ext uri="{FF2B5EF4-FFF2-40B4-BE49-F238E27FC236}">
                <a16:creationId xmlns:a16="http://schemas.microsoft.com/office/drawing/2014/main" id="{2E60E3E5-B1D1-4326-90A3-78DB8F2E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      Sean Parnell</a:t>
            </a:r>
            <a:endParaRPr lang="en-US" altLang="sl-SI"/>
          </a:p>
        </p:txBody>
      </p:sp>
      <p:sp>
        <p:nvSpPr>
          <p:cNvPr id="12297" name="TextBox 10">
            <a:extLst>
              <a:ext uri="{FF2B5EF4-FFF2-40B4-BE49-F238E27FC236}">
                <a16:creationId xmlns:a16="http://schemas.microsoft.com/office/drawing/2014/main" id="{73067DA5-BD93-4C78-9048-69DD12945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42900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     Lisa Murkowski</a:t>
            </a:r>
            <a:endParaRPr lang="en-US" altLang="sl-SI"/>
          </a:p>
        </p:txBody>
      </p:sp>
      <p:sp>
        <p:nvSpPr>
          <p:cNvPr id="12298" name="TextBox 11">
            <a:extLst>
              <a:ext uri="{FF2B5EF4-FFF2-40B4-BE49-F238E27FC236}">
                <a16:creationId xmlns:a16="http://schemas.microsoft.com/office/drawing/2014/main" id="{A60C1022-788F-4EB7-A687-EDBA90F4B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4290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Mead Treadwell</a:t>
            </a:r>
            <a:endParaRPr lang="en-US" altLang="sl-SI"/>
          </a:p>
        </p:txBody>
      </p:sp>
      <p:sp>
        <p:nvSpPr>
          <p:cNvPr id="12299" name="PoljeZBesedilom 14">
            <a:extLst>
              <a:ext uri="{FF2B5EF4-FFF2-40B4-BE49-F238E27FC236}">
                <a16:creationId xmlns:a16="http://schemas.microsoft.com/office/drawing/2014/main" id="{EF0EC6D8-30BE-45CE-BB0B-95AB4CF11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30872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/>
              <a:t>   Don  Young</a:t>
            </a:r>
          </a:p>
        </p:txBody>
      </p:sp>
      <p:sp>
        <p:nvSpPr>
          <p:cNvPr id="12300" name="PoljeZBesedilom 15">
            <a:extLst>
              <a:ext uri="{FF2B5EF4-FFF2-40B4-BE49-F238E27FC236}">
                <a16:creationId xmlns:a16="http://schemas.microsoft.com/office/drawing/2014/main" id="{CB26DA80-C832-4973-9CA5-CEBCA9D5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6308725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/>
              <a:t>Mark Begich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>
            <a:alpha val="89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CEFC01EE-9E72-4F57-BA85-6958371C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8" name="Ograda vsebine 7" descr="img061.gif">
            <a:extLst>
              <a:ext uri="{FF2B5EF4-FFF2-40B4-BE49-F238E27FC236}">
                <a16:creationId xmlns:a16="http://schemas.microsoft.com/office/drawing/2014/main" id="{B5170DB4-5736-46F3-BDF4-B0DE50B8C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613" y="1719263"/>
            <a:ext cx="5830887" cy="4373562"/>
          </a:xfrm>
          <a:ln w="762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>
            <a:alpha val="5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lika 11" descr="alaska1.jpg">
            <a:extLst>
              <a:ext uri="{FF2B5EF4-FFF2-40B4-BE49-F238E27FC236}">
                <a16:creationId xmlns:a16="http://schemas.microsoft.com/office/drawing/2014/main" id="{0733D601-B13D-4E68-9E05-0CD719D5E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238" y="0"/>
            <a:ext cx="8928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grada vsebine 8" descr="1093034_orig.jpg">
            <a:extLst>
              <a:ext uri="{FF2B5EF4-FFF2-40B4-BE49-F238E27FC236}">
                <a16:creationId xmlns:a16="http://schemas.microsoft.com/office/drawing/2014/main" id="{2406A89D-B5CC-4DAC-BFF0-C59F75E93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0"/>
            <a:ext cx="3276600" cy="2276475"/>
          </a:xfrm>
        </p:spPr>
      </p:pic>
      <p:sp>
        <p:nvSpPr>
          <p:cNvPr id="8" name="Ograda besedila 7">
            <a:extLst>
              <a:ext uri="{FF2B5EF4-FFF2-40B4-BE49-F238E27FC236}">
                <a16:creationId xmlns:a16="http://schemas.microsoft.com/office/drawing/2014/main" id="{67185872-E25E-4F99-97AB-2AE535DB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3648" y="980728"/>
            <a:ext cx="4320480" cy="518457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Alaska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is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largest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state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in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USA.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It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lies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on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continent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of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North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America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capital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city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is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Juneau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largest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city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is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Anchorage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Denali is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highest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mountain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in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Alaska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official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language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is </a:t>
            </a:r>
            <a:r>
              <a:rPr lang="sl-SI" sz="32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English</a:t>
            </a:r>
            <a:r>
              <a:rPr lang="sl-SI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sl-SI" sz="1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Slika 9" descr="800px-Mount_McKinley_Denali_Closeup_2800px.jpg">
            <a:extLst>
              <a:ext uri="{FF2B5EF4-FFF2-40B4-BE49-F238E27FC236}">
                <a16:creationId xmlns:a16="http://schemas.microsoft.com/office/drawing/2014/main" id="{421321D8-4F55-4BAC-8AE4-9BEEB3D95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5625"/>
            <a:ext cx="32766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 descr="280px-Alaska_in_United_States_(US50).svg.png">
            <a:extLst>
              <a:ext uri="{FF2B5EF4-FFF2-40B4-BE49-F238E27FC236}">
                <a16:creationId xmlns:a16="http://schemas.microsoft.com/office/drawing/2014/main" id="{1C5DB689-D02B-4C6F-BBD2-554F42CEC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5038"/>
            <a:ext cx="3276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laska-in-pictures.com/data/media/13/setting-sun_1105.jpg">
            <a:extLst>
              <a:ext uri="{FF2B5EF4-FFF2-40B4-BE49-F238E27FC236}">
                <a16:creationId xmlns:a16="http://schemas.microsoft.com/office/drawing/2014/main" id="{AC581942-98C0-47ED-A726-14397655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5183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Ograda besedila 7">
            <a:extLst>
              <a:ext uri="{FF2B5EF4-FFF2-40B4-BE49-F238E27FC236}">
                <a16:creationId xmlns:a16="http://schemas.microsoft.com/office/drawing/2014/main" id="{6E32FF03-94C8-4498-86DE-6EFAB33CE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60350"/>
            <a:ext cx="2962275" cy="5865813"/>
          </a:xfrm>
        </p:spPr>
        <p:txBody>
          <a:bodyPr/>
          <a:lstStyle/>
          <a:p>
            <a:endParaRPr lang="sl-SI" altLang="sl-SI" sz="2800"/>
          </a:p>
          <a:p>
            <a:r>
              <a:rPr lang="sl-SI" altLang="sl-SI" sz="2800"/>
              <a:t>Alaska is covered with forests and mountains.</a:t>
            </a:r>
          </a:p>
          <a:p>
            <a:r>
              <a:rPr lang="sl-SI" altLang="sl-SI" sz="2800"/>
              <a:t>It has more than 3 million lakes and 3000 rivers.</a:t>
            </a:r>
          </a:p>
          <a:p>
            <a:r>
              <a:rPr lang="sl-SI" altLang="sl-SI" sz="2800"/>
              <a:t>The nickname of Alaska is the Land of the midnight Sun.</a:t>
            </a:r>
          </a:p>
          <a:p>
            <a:endParaRPr lang="sl-SI" altLang="sl-SI"/>
          </a:p>
        </p:txBody>
      </p:sp>
      <p:pic>
        <p:nvPicPr>
          <p:cNvPr id="10" name="Slika 9" descr="images.jpg">
            <a:extLst>
              <a:ext uri="{FF2B5EF4-FFF2-40B4-BE49-F238E27FC236}">
                <a16:creationId xmlns:a16="http://schemas.microsoft.com/office/drawing/2014/main" id="{6F80FCB2-A7C1-4364-8DAD-B6C4B53D4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 descr="989_1iliamna_128_livbok.jpg">
            <a:extLst>
              <a:ext uri="{FF2B5EF4-FFF2-40B4-BE49-F238E27FC236}">
                <a16:creationId xmlns:a16="http://schemas.microsoft.com/office/drawing/2014/main" id="{1BABAFDF-12EC-4C60-AF2B-DD1AA1746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4643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grada vsebine 12">
            <a:extLst>
              <a:ext uri="{FF2B5EF4-FFF2-40B4-BE49-F238E27FC236}">
                <a16:creationId xmlns:a16="http://schemas.microsoft.com/office/drawing/2014/main" id="{9C404C14-FB83-4D0B-975E-7FE95F055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4">
            <a:extLst>
              <a:ext uri="{FF2B5EF4-FFF2-40B4-BE49-F238E27FC236}">
                <a16:creationId xmlns:a16="http://schemas.microsoft.com/office/drawing/2014/main" id="{649830DC-471F-4B98-85C3-6A47533F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sl-SI" altLang="sl-SI"/>
              <a:t>ALASKA’S FOOD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C7E7A7A3-6007-4451-B74A-B828992D8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96975"/>
            <a:ext cx="8640763" cy="5400675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People in Alaska enjoy a wide variety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food</a:t>
            </a:r>
            <a:r>
              <a:rPr lang="sl-SI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Alaskans</a:t>
            </a:r>
            <a:r>
              <a:rPr lang="sl-SI" dirty="0"/>
              <a:t> </a:t>
            </a:r>
            <a:r>
              <a:rPr lang="sl-SI" dirty="0" err="1"/>
              <a:t>enjoy</a:t>
            </a:r>
            <a:r>
              <a:rPr lang="sl-SI" dirty="0"/>
              <a:t> </a:t>
            </a:r>
            <a:r>
              <a:rPr lang="sl-SI" dirty="0" err="1"/>
              <a:t>eating</a:t>
            </a:r>
            <a:r>
              <a:rPr lang="sl-SI" dirty="0"/>
              <a:t> </a:t>
            </a:r>
            <a:r>
              <a:rPr lang="en-US" dirty="0"/>
              <a:t>meat from moose, elk </a:t>
            </a:r>
            <a:r>
              <a:rPr lang="sl-SI" dirty="0" err="1"/>
              <a:t>and</a:t>
            </a:r>
            <a:r>
              <a:rPr lang="en-US" dirty="0"/>
              <a:t> bear</a:t>
            </a:r>
            <a:r>
              <a:rPr lang="sl-SI" dirty="0"/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They</a:t>
            </a:r>
            <a:r>
              <a:rPr lang="sl-SI" dirty="0"/>
              <a:t> </a:t>
            </a:r>
            <a:r>
              <a:rPr lang="sl-SI" dirty="0" err="1"/>
              <a:t>also</a:t>
            </a:r>
            <a:r>
              <a:rPr lang="sl-SI" dirty="0"/>
              <a:t> </a:t>
            </a:r>
            <a:r>
              <a:rPr lang="sl-SI" dirty="0" err="1"/>
              <a:t>eat</a:t>
            </a:r>
            <a:r>
              <a:rPr lang="sl-SI" dirty="0"/>
              <a:t> a lot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fruits</a:t>
            </a:r>
            <a:r>
              <a:rPr lang="sl-SI" dirty="0"/>
              <a:t>. </a:t>
            </a:r>
            <a:r>
              <a:rPr lang="sl-SI" dirty="0" err="1"/>
              <a:t>Mostly</a:t>
            </a:r>
            <a:r>
              <a:rPr lang="sl-SI" dirty="0"/>
              <a:t> </a:t>
            </a:r>
            <a:r>
              <a:rPr lang="en-US" dirty="0"/>
              <a:t>wild blueberries, wild </a:t>
            </a:r>
            <a:r>
              <a:rPr lang="sl-SI" dirty="0" err="1"/>
              <a:t>straw</a:t>
            </a:r>
            <a:r>
              <a:rPr lang="en-US" dirty="0"/>
              <a:t>berries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en-US" dirty="0"/>
              <a:t> </a:t>
            </a:r>
            <a:r>
              <a:rPr lang="sl-SI" dirty="0" err="1"/>
              <a:t>rasp</a:t>
            </a:r>
            <a:r>
              <a:rPr lang="en-US" dirty="0"/>
              <a:t>berries</a:t>
            </a:r>
            <a:r>
              <a:rPr lang="sl-SI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Also</a:t>
            </a:r>
            <a:r>
              <a:rPr lang="sl-SI" dirty="0"/>
              <a:t> </a:t>
            </a:r>
            <a:r>
              <a:rPr lang="sl-SI" dirty="0" err="1"/>
              <a:t>very</a:t>
            </a:r>
            <a:r>
              <a:rPr lang="sl-SI" dirty="0"/>
              <a:t> </a:t>
            </a:r>
            <a:r>
              <a:rPr lang="sl-SI" dirty="0" err="1"/>
              <a:t>popular</a:t>
            </a:r>
            <a:r>
              <a:rPr lang="sl-SI" dirty="0"/>
              <a:t> in </a:t>
            </a:r>
            <a:r>
              <a:rPr lang="sl-SI" dirty="0" err="1"/>
              <a:t>Alaska</a:t>
            </a:r>
            <a:r>
              <a:rPr lang="sl-SI" dirty="0"/>
              <a:t> is </a:t>
            </a:r>
            <a:r>
              <a:rPr lang="sl-SI" dirty="0" err="1"/>
              <a:t>Sourdough</a:t>
            </a:r>
            <a:r>
              <a:rPr lang="sl-SI" dirty="0"/>
              <a:t> </a:t>
            </a:r>
            <a:r>
              <a:rPr lang="en-US" dirty="0"/>
              <a:t>bread</a:t>
            </a:r>
            <a:r>
              <a:rPr lang="sl-SI" dirty="0"/>
              <a:t>. </a:t>
            </a:r>
          </a:p>
        </p:txBody>
      </p:sp>
      <p:pic>
        <p:nvPicPr>
          <p:cNvPr id="7" name="Slika 6" descr="index.jpeg">
            <a:extLst>
              <a:ext uri="{FF2B5EF4-FFF2-40B4-BE49-F238E27FC236}">
                <a16:creationId xmlns:a16="http://schemas.microsoft.com/office/drawing/2014/main" id="{194892CF-87B1-40D6-98FC-47D72132B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54525"/>
            <a:ext cx="18002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index.jpeg">
            <a:extLst>
              <a:ext uri="{FF2B5EF4-FFF2-40B4-BE49-F238E27FC236}">
                <a16:creationId xmlns:a16="http://schemas.microsoft.com/office/drawing/2014/main" id="{89D4F52B-BAF0-4173-9518-9E75E34BD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08500"/>
            <a:ext cx="22971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9" descr="sanjati-eskima.jpg">
            <a:extLst>
              <a:ext uri="{FF2B5EF4-FFF2-40B4-BE49-F238E27FC236}">
                <a16:creationId xmlns:a16="http://schemas.microsoft.com/office/drawing/2014/main" id="{68EDDD88-BCFA-4A12-9BFA-E13CEADCD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3561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grada vsebine 6" descr="prenos.jpg">
            <a:extLst>
              <a:ext uri="{FF2B5EF4-FFF2-40B4-BE49-F238E27FC236}">
                <a16:creationId xmlns:a16="http://schemas.microsoft.com/office/drawing/2014/main" id="{6EEFAC20-DD34-4C7F-81B2-41F5A8D7A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0"/>
            <a:ext cx="4859337" cy="3573463"/>
          </a:xfrm>
        </p:spPr>
      </p:pic>
      <p:sp>
        <p:nvSpPr>
          <p:cNvPr id="6" name="Ograda besedila 5">
            <a:extLst>
              <a:ext uri="{FF2B5EF4-FFF2-40B4-BE49-F238E27FC236}">
                <a16:creationId xmlns:a16="http://schemas.microsoft.com/office/drawing/2014/main" id="{D9F7CDA5-E9D6-4C2D-A7A5-BE44B0AE3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750" y="0"/>
            <a:ext cx="3203575" cy="18716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sz="3600" dirty="0"/>
              <a:t>In </a:t>
            </a:r>
            <a:r>
              <a:rPr lang="sl-SI" sz="3600" dirty="0" err="1"/>
              <a:t>Alaska</a:t>
            </a:r>
            <a:r>
              <a:rPr lang="sl-SI" sz="3600" dirty="0"/>
              <a:t> </a:t>
            </a:r>
            <a:r>
              <a:rPr lang="sl-SI" sz="3600" dirty="0" err="1"/>
              <a:t>live</a:t>
            </a:r>
            <a:r>
              <a:rPr lang="sl-SI" sz="3600" dirty="0"/>
              <a:t> </a:t>
            </a:r>
            <a:r>
              <a:rPr lang="sl-SI" sz="3600" dirty="0" err="1"/>
              <a:t>the</a:t>
            </a:r>
            <a:r>
              <a:rPr lang="sl-SI" sz="3600" dirty="0"/>
              <a:t> </a:t>
            </a:r>
            <a:r>
              <a:rPr lang="sl-SI" sz="3600" dirty="0" err="1"/>
              <a:t>Alutians</a:t>
            </a:r>
            <a:r>
              <a:rPr lang="sl-SI" sz="3600" dirty="0"/>
              <a:t>, </a:t>
            </a:r>
            <a:r>
              <a:rPr lang="sl-SI" sz="3600" dirty="0" err="1"/>
              <a:t>Eskimos</a:t>
            </a:r>
            <a:r>
              <a:rPr lang="sl-SI" sz="3600" dirty="0"/>
              <a:t> </a:t>
            </a:r>
            <a:r>
              <a:rPr lang="sl-SI" sz="3600" dirty="0" err="1"/>
              <a:t>and</a:t>
            </a:r>
            <a:r>
              <a:rPr lang="sl-SI" sz="3600" dirty="0"/>
              <a:t> </a:t>
            </a:r>
            <a:r>
              <a:rPr lang="sl-SI" sz="3600" dirty="0" err="1"/>
              <a:t>Indians</a:t>
            </a:r>
            <a:r>
              <a:rPr lang="sl-SI" sz="3600" dirty="0"/>
              <a:t>.</a:t>
            </a:r>
          </a:p>
        </p:txBody>
      </p:sp>
      <p:pic>
        <p:nvPicPr>
          <p:cNvPr id="8" name="Slika 7" descr="ChiefJoseph_mala.jpg">
            <a:extLst>
              <a:ext uri="{FF2B5EF4-FFF2-40B4-BE49-F238E27FC236}">
                <a16:creationId xmlns:a16="http://schemas.microsoft.com/office/drawing/2014/main" id="{F8E4A17D-E78A-4522-BD40-C35B73FFA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13100"/>
            <a:ext cx="48593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lika 7" descr="prenos (2).jpg">
            <a:extLst>
              <a:ext uri="{FF2B5EF4-FFF2-40B4-BE49-F238E27FC236}">
                <a16:creationId xmlns:a16="http://schemas.microsoft.com/office/drawing/2014/main" id="{187A421E-AF60-41A0-8BC3-F77F5F0B5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11650663" cy="785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A231BC73-155A-459E-AA33-3556AAF6A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160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bg1">
                    <a:lumMod val="10000"/>
                  </a:schemeClr>
                </a:solidFill>
              </a:rPr>
              <a:t>FLAG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590BC796-FDF6-4CC6-8DD8-DD65F7BFE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Blue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with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yellow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stars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of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 Big </a:t>
            </a: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Dipper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and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North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 Star in </a:t>
            </a: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right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sl-SI" dirty="0" err="1">
                <a:solidFill>
                  <a:schemeClr val="bg1">
                    <a:lumMod val="10000"/>
                  </a:schemeClr>
                </a:solidFill>
              </a:rPr>
              <a:t>corner</a:t>
            </a:r>
            <a:r>
              <a:rPr lang="sl-SI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9" name="Slika 8" descr="prenos (1).jpg">
            <a:extLst>
              <a:ext uri="{FF2B5EF4-FFF2-40B4-BE49-F238E27FC236}">
                <a16:creationId xmlns:a16="http://schemas.microsoft.com/office/drawing/2014/main" id="{FF4C7346-3754-4128-A5E2-BEA107DFF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3" b="7590"/>
          <a:stretch>
            <a:fillRect/>
          </a:stretch>
        </p:blipFill>
        <p:spPr bwMode="auto">
          <a:xfrm>
            <a:off x="2916238" y="2636838"/>
            <a:ext cx="60833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index.jpeg">
            <a:extLst>
              <a:ext uri="{FF2B5EF4-FFF2-40B4-BE49-F238E27FC236}">
                <a16:creationId xmlns:a16="http://schemas.microsoft.com/office/drawing/2014/main" id="{3FB493BE-9636-46AE-8979-19FED89CD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6884948F-8230-4213-9259-0C468BD6B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ALASKA’S MONEY</a:t>
            </a:r>
          </a:p>
        </p:txBody>
      </p:sp>
      <p:pic>
        <p:nvPicPr>
          <p:cNvPr id="4" name="Ograda vsebine 3" descr="147-alaska.jpg">
            <a:extLst>
              <a:ext uri="{FF2B5EF4-FFF2-40B4-BE49-F238E27FC236}">
                <a16:creationId xmlns:a16="http://schemas.microsoft.com/office/drawing/2014/main" id="{9711B013-BC05-46F1-9A50-21DA50640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196975"/>
            <a:ext cx="5472113" cy="5268913"/>
          </a:xfrm>
          <a:solidFill>
            <a:srgbClr val="92D050"/>
          </a:solidFill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lika 5" descr="alaska5bdm5d10.jpg">
            <a:extLst>
              <a:ext uri="{FF2B5EF4-FFF2-40B4-BE49-F238E27FC236}">
                <a16:creationId xmlns:a16="http://schemas.microsoft.com/office/drawing/2014/main" id="{81A436C1-B2E2-4578-BF3F-D703A45C7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0"/>
            <a:ext cx="9444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9F0267F-A7B6-409A-A85D-9528AD54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49275"/>
            <a:ext cx="2663825" cy="5762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5400" dirty="0"/>
              <a:t>   SPORT</a:t>
            </a:r>
          </a:p>
        </p:txBody>
      </p:sp>
      <p:pic>
        <p:nvPicPr>
          <p:cNvPr id="5" name="Ograda vsebine 4" descr="prenos (3).jpg">
            <a:extLst>
              <a:ext uri="{FF2B5EF4-FFF2-40B4-BE49-F238E27FC236}">
                <a16:creationId xmlns:a16="http://schemas.microsoft.com/office/drawing/2014/main" id="{F9061BE0-3806-4C2A-AB9A-57B963E5C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536825"/>
            <a:ext cx="4284662" cy="4321175"/>
          </a:xfrm>
        </p:spPr>
      </p:pic>
      <p:sp>
        <p:nvSpPr>
          <p:cNvPr id="4" name="Ograda besedila 3">
            <a:extLst>
              <a:ext uri="{FF2B5EF4-FFF2-40B4-BE49-F238E27FC236}">
                <a16:creationId xmlns:a16="http://schemas.microsoft.com/office/drawing/2014/main" id="{5D602413-66CB-42B8-B6EC-2E996370D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825" y="1125538"/>
            <a:ext cx="3889375" cy="49672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7300" dirty="0" err="1"/>
              <a:t>T</a:t>
            </a:r>
            <a:r>
              <a:rPr lang="sl-SI" sz="6500" dirty="0" err="1"/>
              <a:t>he</a:t>
            </a:r>
            <a:r>
              <a:rPr lang="sl-SI" sz="6500" dirty="0"/>
              <a:t> most </a:t>
            </a:r>
            <a:r>
              <a:rPr lang="sl-SI" sz="6500" dirty="0" err="1"/>
              <a:t>popular</a:t>
            </a:r>
            <a:r>
              <a:rPr lang="sl-SI" sz="6500" dirty="0"/>
              <a:t> </a:t>
            </a:r>
            <a:r>
              <a:rPr lang="sl-SI" sz="6500" dirty="0" err="1"/>
              <a:t>sport</a:t>
            </a:r>
            <a:r>
              <a:rPr lang="sl-SI" sz="6500" dirty="0"/>
              <a:t> in </a:t>
            </a:r>
            <a:r>
              <a:rPr lang="sl-SI" sz="6500" dirty="0" err="1"/>
              <a:t>Alaska</a:t>
            </a:r>
            <a:r>
              <a:rPr lang="sl-SI" sz="6500" dirty="0"/>
              <a:t> is dog </a:t>
            </a:r>
            <a:r>
              <a:rPr lang="sl-SI" sz="6500" dirty="0" err="1"/>
              <a:t>sledding</a:t>
            </a:r>
            <a:r>
              <a:rPr lang="sl-SI" sz="6500" dirty="0"/>
              <a:t>.</a:t>
            </a:r>
            <a:r>
              <a:rPr lang="en-US" sz="6500" dirty="0"/>
              <a:t> </a:t>
            </a:r>
            <a:endParaRPr lang="sl-SI" sz="73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6500" dirty="0"/>
              <a:t>Dog </a:t>
            </a:r>
            <a:r>
              <a:rPr lang="en-US" sz="6500" dirty="0"/>
              <a:t>sleds were important for transportation</a:t>
            </a:r>
            <a:r>
              <a:rPr lang="sl-SI" sz="6500" dirty="0"/>
              <a:t> </a:t>
            </a:r>
            <a:r>
              <a:rPr lang="en-US" sz="6500" dirty="0"/>
              <a:t>in arctic areas...</a:t>
            </a:r>
            <a:endParaRPr lang="sl-SI" sz="6500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7" name="Slika 6" descr="new-dog-sled-file-for-suzan-by-.jpg">
            <a:extLst>
              <a:ext uri="{FF2B5EF4-FFF2-40B4-BE49-F238E27FC236}">
                <a16:creationId xmlns:a16="http://schemas.microsoft.com/office/drawing/2014/main" id="{4C505BA0-2D4F-4AA0-AF73-CD063BC13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2846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lika 2" descr="SuperStock_1599R-18610.jpg">
            <a:extLst>
              <a:ext uri="{FF2B5EF4-FFF2-40B4-BE49-F238E27FC236}">
                <a16:creationId xmlns:a16="http://schemas.microsoft.com/office/drawing/2014/main" id="{A35D0C3B-0FBB-4224-9E34-B229902DB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-212725"/>
            <a:ext cx="9612313" cy="7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grada vsebine 6">
            <a:extLst>
              <a:ext uri="{FF2B5EF4-FFF2-40B4-BE49-F238E27FC236}">
                <a16:creationId xmlns:a16="http://schemas.microsoft.com/office/drawing/2014/main" id="{0EF24EE2-3B2D-479B-ABCC-BA472DA55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96728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hlinkClick r:id="rId3" action="ppaction://hlinkpres?slideindex=1&amp;slidetitle="/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Eight stars of gold on a field of blue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Alaska's flag. May it mean to you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blue of the sea, the evening sky,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mountain lakes, and the flow</a:t>
            </a:r>
            <a:r>
              <a:rPr lang="sl-SI" sz="2800" dirty="0">
                <a:solidFill>
                  <a:schemeClr val="bg1"/>
                </a:solidFill>
              </a:rPr>
              <a:t>e</a:t>
            </a:r>
            <a:r>
              <a:rPr lang="en-US" sz="2800" dirty="0" err="1">
                <a:solidFill>
                  <a:schemeClr val="bg1"/>
                </a:solidFill>
              </a:rPr>
              <a:t>rs</a:t>
            </a:r>
            <a:r>
              <a:rPr lang="en-US" sz="2800" dirty="0">
                <a:solidFill>
                  <a:schemeClr val="bg1"/>
                </a:solidFill>
              </a:rPr>
              <a:t> nearby;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gold of the early sourdough's dreams,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precious gold of the hills and streams;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brilliant stars in the northern sky</a:t>
            </a:r>
            <a:r>
              <a:rPr lang="sl-SI" sz="2800" dirty="0">
                <a:solidFill>
                  <a:schemeClr val="bg1"/>
                </a:solidFill>
              </a:rPr>
              <a:t>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"Bear," the "Dipper," and, shining high,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great North Star with its steady light,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O'er land and sea a beacon bright.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Alaska's flag to Alaskans dear,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simple flag of a last frontier.</a:t>
            </a:r>
            <a:endParaRPr lang="sl-SI" sz="2800" dirty="0">
              <a:solidFill>
                <a:schemeClr val="bg1"/>
              </a:solidFill>
            </a:endParaRPr>
          </a:p>
        </p:txBody>
      </p:sp>
      <p:sp>
        <p:nvSpPr>
          <p:cNvPr id="10244" name="TextBox 3">
            <a:extLst>
              <a:ext uri="{FF2B5EF4-FFF2-40B4-BE49-F238E27FC236}">
                <a16:creationId xmlns:a16="http://schemas.microsoft.com/office/drawing/2014/main" id="{5F9F9500-01C5-45D2-A471-4307D83F1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119813"/>
            <a:ext cx="698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sl-SI" sz="2400">
                <a:hlinkClick r:id="rId4"/>
              </a:rPr>
              <a:t>https://www.youtube.com/watch?v=NJeWLMFKwcU</a:t>
            </a:r>
            <a:endParaRPr lang="en-US" altLang="sl-SI" sz="2400"/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B3C51593-E959-4FFB-97FC-D6ABCF730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0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4000"/>
              <a:t>ANTHEM</a:t>
            </a:r>
            <a:r>
              <a:rPr lang="sl-SI" altLang="sl-SI"/>
              <a:t> </a:t>
            </a:r>
            <a:endParaRPr lang="en-US" altLang="sl-SI"/>
          </a:p>
        </p:txBody>
      </p:sp>
    </p:spTree>
  </p:cSld>
  <p:clrMapOvr>
    <a:masterClrMapping/>
  </p:clrMapOvr>
  <p:transition>
    <p:cover dir="ru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247</Words>
  <Application>Microsoft Office PowerPoint</Application>
  <PresentationFormat>On-screen Show (4:3)</PresentationFormat>
  <Paragraphs>40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Officeova tema</vt:lpstr>
      <vt:lpstr>PowerPoint Presentation</vt:lpstr>
      <vt:lpstr>PowerPoint Presentation</vt:lpstr>
      <vt:lpstr>PowerPoint Presentation</vt:lpstr>
      <vt:lpstr>ALASKA’S FOOD</vt:lpstr>
      <vt:lpstr>PowerPoint Presentation</vt:lpstr>
      <vt:lpstr>FLAG</vt:lpstr>
      <vt:lpstr>ALASKA’S MONEY</vt:lpstr>
      <vt:lpstr>   SPORT</vt:lpstr>
      <vt:lpstr>PowerPoint Presentation</vt:lpstr>
      <vt:lpstr> </vt:lpstr>
      <vt:lpstr>ALASKA'S CURRENT STATEWIDE OFFICIALS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2019-05-30T09:17:45Z</dcterms:created>
  <dcterms:modified xsi:type="dcterms:W3CDTF">2019-05-30T09:17:45Z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