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55" r:id="rId1"/>
  </p:sldMasterIdLst>
  <p:sldIdLst>
    <p:sldId id="256" r:id="rId2"/>
    <p:sldId id="257" r:id="rId3"/>
    <p:sldId id="258" r:id="rId4"/>
    <p:sldId id="259" r:id="rId5"/>
    <p:sldId id="260" r:id="rId6"/>
    <p:sldId id="261" r:id="rId7"/>
    <p:sldId id="262" r:id="rId8"/>
    <p:sldId id="263" r:id="rId9"/>
    <p:sldId id="264" r:id="rId10"/>
    <p:sldId id="265" r:id="rId11"/>
    <p:sldId id="266" r:id="rId12"/>
    <p:sldId id="270" r:id="rId13"/>
    <p:sldId id="268" r:id="rId14"/>
    <p:sldId id="269" r:id="rId15"/>
    <p:sldId id="272" r:id="rId16"/>
    <p:sldId id="271" r:id="rId17"/>
    <p:sldId id="273" r:id="rId18"/>
    <p:sldId id="275" r:id="rId19"/>
    <p:sldId id="274"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9" r:id="rId33"/>
    <p:sldId id="288" r:id="rId34"/>
  </p:sldIdLst>
  <p:sldSz cx="9144000" cy="6858000" type="screen4x3"/>
  <p:notesSz cx="6858000" cy="9144000"/>
  <p:defaultTextStyle>
    <a:defPPr>
      <a:defRPr lang="sl-SI"/>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4692" autoAdjust="0"/>
  </p:normalViewPr>
  <p:slideViewPr>
    <p:cSldViewPr>
      <p:cViewPr varScale="1">
        <p:scale>
          <a:sx n="106" d="100"/>
          <a:sy n="106" d="100"/>
        </p:scale>
        <p:origin x="168"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5362" name="Group 2">
            <a:extLst>
              <a:ext uri="{FF2B5EF4-FFF2-40B4-BE49-F238E27FC236}">
                <a16:creationId xmlns:a16="http://schemas.microsoft.com/office/drawing/2014/main" id="{8762FD63-E220-4736-ABD9-99A207380BD1}"/>
              </a:ext>
            </a:extLst>
          </p:cNvPr>
          <p:cNvGrpSpPr>
            <a:grpSpLocks/>
          </p:cNvGrpSpPr>
          <p:nvPr/>
        </p:nvGrpSpPr>
        <p:grpSpPr bwMode="auto">
          <a:xfrm>
            <a:off x="-6350" y="20638"/>
            <a:ext cx="9144000" cy="6858000"/>
            <a:chOff x="0" y="0"/>
            <a:chExt cx="5760" cy="4320"/>
          </a:xfrm>
        </p:grpSpPr>
        <p:sp>
          <p:nvSpPr>
            <p:cNvPr id="15363" name="Freeform 3">
              <a:extLst>
                <a:ext uri="{FF2B5EF4-FFF2-40B4-BE49-F238E27FC236}">
                  <a16:creationId xmlns:a16="http://schemas.microsoft.com/office/drawing/2014/main" id="{525F9984-0DE9-49AA-B9AD-C88BE6003434}"/>
                </a:ext>
              </a:extLst>
            </p:cNvPr>
            <p:cNvSpPr>
              <a:spLocks/>
            </p:cNvSpPr>
            <p:nvPr/>
          </p:nvSpPr>
          <p:spPr bwMode="hidden">
            <a:xfrm>
              <a:off x="0" y="3072"/>
              <a:ext cx="5760" cy="1248"/>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15364" name="Freeform 4">
              <a:extLst>
                <a:ext uri="{FF2B5EF4-FFF2-40B4-BE49-F238E27FC236}">
                  <a16:creationId xmlns:a16="http://schemas.microsoft.com/office/drawing/2014/main" id="{C0482EEC-12C2-4D91-984C-8EDA0A118A20}"/>
                </a:ext>
              </a:extLst>
            </p:cNvPr>
            <p:cNvSpPr>
              <a:spLocks/>
            </p:cNvSpPr>
            <p:nvPr/>
          </p:nvSpPr>
          <p:spPr bwMode="hidden">
            <a:xfrm>
              <a:off x="0" y="0"/>
              <a:ext cx="5760" cy="3072"/>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grpSp>
      <p:sp>
        <p:nvSpPr>
          <p:cNvPr id="15365" name="Freeform 5">
            <a:extLst>
              <a:ext uri="{FF2B5EF4-FFF2-40B4-BE49-F238E27FC236}">
                <a16:creationId xmlns:a16="http://schemas.microsoft.com/office/drawing/2014/main" id="{0018F452-5C31-4956-94E8-9DBA9A419AA7}"/>
              </a:ext>
            </a:extLst>
          </p:cNvPr>
          <p:cNvSpPr>
            <a:spLocks/>
          </p:cNvSpPr>
          <p:nvPr/>
        </p:nvSpPr>
        <p:spPr bwMode="hidden">
          <a:xfrm>
            <a:off x="6242050" y="6269038"/>
            <a:ext cx="2895600" cy="609600"/>
          </a:xfrm>
          <a:custGeom>
            <a:avLst/>
            <a:gdLst>
              <a:gd name="T0" fmla="*/ 5748 w 5748"/>
              <a:gd name="T1" fmla="*/ 246 h 246"/>
              <a:gd name="T2" fmla="*/ 0 w 5748"/>
              <a:gd name="T3" fmla="*/ 246 h 246"/>
              <a:gd name="T4" fmla="*/ 0 w 5748"/>
              <a:gd name="T5" fmla="*/ 0 h 246"/>
              <a:gd name="T6" fmla="*/ 5748 w 5748"/>
              <a:gd name="T7" fmla="*/ 0 h 246"/>
              <a:gd name="T8" fmla="*/ 5748 w 5748"/>
              <a:gd name="T9" fmla="*/ 246 h 246"/>
              <a:gd name="T10" fmla="*/ 5748 w 5748"/>
              <a:gd name="T11" fmla="*/ 246 h 246"/>
            </a:gdLst>
            <a:ahLst/>
            <a:cxnLst>
              <a:cxn ang="0">
                <a:pos x="T0" y="T1"/>
              </a:cxn>
              <a:cxn ang="0">
                <a:pos x="T2" y="T3"/>
              </a:cxn>
              <a:cxn ang="0">
                <a:pos x="T4" y="T5"/>
              </a:cxn>
              <a:cxn ang="0">
                <a:pos x="T6" y="T7"/>
              </a:cxn>
              <a:cxn ang="0">
                <a:pos x="T8" y="T9"/>
              </a:cxn>
              <a:cxn ang="0">
                <a:pos x="T10" y="T11"/>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grpSp>
        <p:nvGrpSpPr>
          <p:cNvPr id="15366" name="Group 6">
            <a:extLst>
              <a:ext uri="{FF2B5EF4-FFF2-40B4-BE49-F238E27FC236}">
                <a16:creationId xmlns:a16="http://schemas.microsoft.com/office/drawing/2014/main" id="{165BE014-73D8-4ABF-B8FF-DAC2DFF60D8B}"/>
              </a:ext>
            </a:extLst>
          </p:cNvPr>
          <p:cNvGrpSpPr>
            <a:grpSpLocks/>
          </p:cNvGrpSpPr>
          <p:nvPr/>
        </p:nvGrpSpPr>
        <p:grpSpPr bwMode="auto">
          <a:xfrm>
            <a:off x="-1588" y="6034088"/>
            <a:ext cx="7845426" cy="850900"/>
            <a:chOff x="0" y="3792"/>
            <a:chExt cx="4942" cy="536"/>
          </a:xfrm>
        </p:grpSpPr>
        <p:sp>
          <p:nvSpPr>
            <p:cNvPr id="15367" name="Freeform 7">
              <a:extLst>
                <a:ext uri="{FF2B5EF4-FFF2-40B4-BE49-F238E27FC236}">
                  <a16:creationId xmlns:a16="http://schemas.microsoft.com/office/drawing/2014/main" id="{97FBE039-F4E6-41BC-8366-F77F16A247A7}"/>
                </a:ext>
              </a:extLst>
            </p:cNvPr>
            <p:cNvSpPr>
              <a:spLocks/>
            </p:cNvSpPr>
            <p:nvPr userDrawn="1"/>
          </p:nvSpPr>
          <p:spPr bwMode="ltGray">
            <a:xfrm>
              <a:off x="1488" y="3792"/>
              <a:ext cx="3240" cy="536"/>
            </a:xfrm>
            <a:custGeom>
              <a:avLst/>
              <a:gdLst>
                <a:gd name="T0" fmla="*/ 3132 w 3240"/>
                <a:gd name="T1" fmla="*/ 469 h 536"/>
                <a:gd name="T2" fmla="*/ 2995 w 3240"/>
                <a:gd name="T3" fmla="*/ 395 h 536"/>
                <a:gd name="T4" fmla="*/ 2911 w 3240"/>
                <a:gd name="T5" fmla="*/ 375 h 536"/>
                <a:gd name="T6" fmla="*/ 2678 w 3240"/>
                <a:gd name="T7" fmla="*/ 228 h 536"/>
                <a:gd name="T8" fmla="*/ 2553 w 3240"/>
                <a:gd name="T9" fmla="*/ 74 h 536"/>
                <a:gd name="T10" fmla="*/ 2457 w 3240"/>
                <a:gd name="T11" fmla="*/ 7 h 536"/>
                <a:gd name="T12" fmla="*/ 2403 w 3240"/>
                <a:gd name="T13" fmla="*/ 47 h 536"/>
                <a:gd name="T14" fmla="*/ 2289 w 3240"/>
                <a:gd name="T15" fmla="*/ 74 h 536"/>
                <a:gd name="T16" fmla="*/ 2134 w 3240"/>
                <a:gd name="T17" fmla="*/ 74 h 536"/>
                <a:gd name="T18" fmla="*/ 2044 w 3240"/>
                <a:gd name="T19" fmla="*/ 128 h 536"/>
                <a:gd name="T20" fmla="*/ 1775 w 3240"/>
                <a:gd name="T21" fmla="*/ 222 h 536"/>
                <a:gd name="T22" fmla="*/ 1602 w 3240"/>
                <a:gd name="T23" fmla="*/ 181 h 536"/>
                <a:gd name="T24" fmla="*/ 1560 w 3240"/>
                <a:gd name="T25" fmla="*/ 101 h 536"/>
                <a:gd name="T26" fmla="*/ 1542 w 3240"/>
                <a:gd name="T27" fmla="*/ 87 h 536"/>
                <a:gd name="T28" fmla="*/ 1446 w 3240"/>
                <a:gd name="T29" fmla="*/ 60 h 536"/>
                <a:gd name="T30" fmla="*/ 1375 w 3240"/>
                <a:gd name="T31" fmla="*/ 74 h 536"/>
                <a:gd name="T32" fmla="*/ 1309 w 3240"/>
                <a:gd name="T33" fmla="*/ 87 h 536"/>
                <a:gd name="T34" fmla="*/ 1243 w 3240"/>
                <a:gd name="T35" fmla="*/ 13 h 536"/>
                <a:gd name="T36" fmla="*/ 1225 w 3240"/>
                <a:gd name="T37" fmla="*/ 0 h 536"/>
                <a:gd name="T38" fmla="*/ 1189 w 3240"/>
                <a:gd name="T39" fmla="*/ 0 h 536"/>
                <a:gd name="T40" fmla="*/ 1106 w 3240"/>
                <a:gd name="T41" fmla="*/ 34 h 536"/>
                <a:gd name="T42" fmla="*/ 1106 w 3240"/>
                <a:gd name="T43" fmla="*/ 34 h 536"/>
                <a:gd name="T44" fmla="*/ 1094 w 3240"/>
                <a:gd name="T45" fmla="*/ 40 h 536"/>
                <a:gd name="T46" fmla="*/ 1070 w 3240"/>
                <a:gd name="T47" fmla="*/ 54 h 536"/>
                <a:gd name="T48" fmla="*/ 1034 w 3240"/>
                <a:gd name="T49" fmla="*/ 74 h 536"/>
                <a:gd name="T50" fmla="*/ 1004 w 3240"/>
                <a:gd name="T51" fmla="*/ 74 h 536"/>
                <a:gd name="T52" fmla="*/ 986 w 3240"/>
                <a:gd name="T53" fmla="*/ 74 h 536"/>
                <a:gd name="T54" fmla="*/ 956 w 3240"/>
                <a:gd name="T55" fmla="*/ 81 h 536"/>
                <a:gd name="T56" fmla="*/ 920 w 3240"/>
                <a:gd name="T57" fmla="*/ 94 h 536"/>
                <a:gd name="T58" fmla="*/ 884 w 3240"/>
                <a:gd name="T59" fmla="*/ 107 h 536"/>
                <a:gd name="T60" fmla="*/ 843 w 3240"/>
                <a:gd name="T61" fmla="*/ 128 h 536"/>
                <a:gd name="T62" fmla="*/ 813 w 3240"/>
                <a:gd name="T63" fmla="*/ 141 h 536"/>
                <a:gd name="T64" fmla="*/ 789 w 3240"/>
                <a:gd name="T65" fmla="*/ 148 h 536"/>
                <a:gd name="T66" fmla="*/ 783 w 3240"/>
                <a:gd name="T67" fmla="*/ 154 h 536"/>
                <a:gd name="T68" fmla="*/ 556 w 3240"/>
                <a:gd name="T69" fmla="*/ 228 h 536"/>
                <a:gd name="T70" fmla="*/ 394 w 3240"/>
                <a:gd name="T71" fmla="*/ 294 h 536"/>
                <a:gd name="T72" fmla="*/ 107 w 3240"/>
                <a:gd name="T73" fmla="*/ 462 h 536"/>
                <a:gd name="T74" fmla="*/ 0 w 3240"/>
                <a:gd name="T75" fmla="*/ 536 h 536"/>
                <a:gd name="T76" fmla="*/ 3240 w 3240"/>
                <a:gd name="T77" fmla="*/ 536 h 536"/>
                <a:gd name="T78" fmla="*/ 3132 w 3240"/>
                <a:gd name="T79" fmla="*/ 469 h 536"/>
                <a:gd name="T80" fmla="*/ 3132 w 3240"/>
                <a:gd name="T81" fmla="*/ 469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grpSp>
          <p:nvGrpSpPr>
            <p:cNvPr id="15368" name="Group 8">
              <a:extLst>
                <a:ext uri="{FF2B5EF4-FFF2-40B4-BE49-F238E27FC236}">
                  <a16:creationId xmlns:a16="http://schemas.microsoft.com/office/drawing/2014/main" id="{50412245-BA40-437C-8F19-CBE317C43256}"/>
                </a:ext>
              </a:extLst>
            </p:cNvPr>
            <p:cNvGrpSpPr>
              <a:grpSpLocks/>
            </p:cNvGrpSpPr>
            <p:nvPr userDrawn="1"/>
          </p:nvGrpSpPr>
          <p:grpSpPr bwMode="auto">
            <a:xfrm>
              <a:off x="2486" y="3792"/>
              <a:ext cx="2456" cy="536"/>
              <a:chOff x="2486" y="3792"/>
              <a:chExt cx="2456" cy="536"/>
            </a:xfrm>
          </p:grpSpPr>
          <p:sp>
            <p:nvSpPr>
              <p:cNvPr id="15369" name="Freeform 9">
                <a:extLst>
                  <a:ext uri="{FF2B5EF4-FFF2-40B4-BE49-F238E27FC236}">
                    <a16:creationId xmlns:a16="http://schemas.microsoft.com/office/drawing/2014/main" id="{E10CB19E-61D2-42DE-9122-37561CF017C4}"/>
                  </a:ext>
                </a:extLst>
              </p:cNvPr>
              <p:cNvSpPr>
                <a:spLocks/>
              </p:cNvSpPr>
              <p:nvPr userDrawn="1"/>
            </p:nvSpPr>
            <p:spPr bwMode="ltGray">
              <a:xfrm>
                <a:off x="3948" y="3799"/>
                <a:ext cx="994" cy="529"/>
              </a:xfrm>
              <a:custGeom>
                <a:avLst/>
                <a:gdLst>
                  <a:gd name="T0" fmla="*/ 636 w 994"/>
                  <a:gd name="T1" fmla="*/ 373 h 529"/>
                  <a:gd name="T2" fmla="*/ 495 w 994"/>
                  <a:gd name="T3" fmla="*/ 370 h 529"/>
                  <a:gd name="T4" fmla="*/ 280 w 994"/>
                  <a:gd name="T5" fmla="*/ 249 h 529"/>
                  <a:gd name="T6" fmla="*/ 127 w 994"/>
                  <a:gd name="T7" fmla="*/ 66 h 529"/>
                  <a:gd name="T8" fmla="*/ 0 w 994"/>
                  <a:gd name="T9" fmla="*/ 0 h 529"/>
                  <a:gd name="T10" fmla="*/ 22 w 994"/>
                  <a:gd name="T11" fmla="*/ 26 h 529"/>
                  <a:gd name="T12" fmla="*/ 0 w 994"/>
                  <a:gd name="T13" fmla="*/ 65 h 529"/>
                  <a:gd name="T14" fmla="*/ 30 w 994"/>
                  <a:gd name="T15" fmla="*/ 119 h 529"/>
                  <a:gd name="T16" fmla="*/ 75 w 994"/>
                  <a:gd name="T17" fmla="*/ 243 h 529"/>
                  <a:gd name="T18" fmla="*/ 45 w 994"/>
                  <a:gd name="T19" fmla="*/ 422 h 529"/>
                  <a:gd name="T20" fmla="*/ 200 w 994"/>
                  <a:gd name="T21" fmla="*/ 329 h 529"/>
                  <a:gd name="T22" fmla="*/ 592 w 994"/>
                  <a:gd name="T23" fmla="*/ 527 h 529"/>
                  <a:gd name="T24" fmla="*/ 994 w 994"/>
                  <a:gd name="T25" fmla="*/ 529 h 529"/>
                  <a:gd name="T26" fmla="*/ 828 w 994"/>
                  <a:gd name="T27" fmla="*/ 473 h 529"/>
                  <a:gd name="T28" fmla="*/ 636 w 994"/>
                  <a:gd name="T29" fmla="*/ 373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15370" name="Freeform 10">
                <a:extLst>
                  <a:ext uri="{FF2B5EF4-FFF2-40B4-BE49-F238E27FC236}">
                    <a16:creationId xmlns:a16="http://schemas.microsoft.com/office/drawing/2014/main" id="{E72FC8B9-7981-4280-A113-ED4DD9080E68}"/>
                  </a:ext>
                </a:extLst>
              </p:cNvPr>
              <p:cNvSpPr>
                <a:spLocks/>
              </p:cNvSpPr>
              <p:nvPr userDrawn="1"/>
            </p:nvSpPr>
            <p:spPr bwMode="ltGray">
              <a:xfrm>
                <a:off x="2677" y="3792"/>
                <a:ext cx="186" cy="395"/>
              </a:xfrm>
              <a:custGeom>
                <a:avLst/>
                <a:gdLst>
                  <a:gd name="T0" fmla="*/ 36 w 186"/>
                  <a:gd name="T1" fmla="*/ 0 h 353"/>
                  <a:gd name="T2" fmla="*/ 54 w 186"/>
                  <a:gd name="T3" fmla="*/ 18 h 353"/>
                  <a:gd name="T4" fmla="*/ 24 w 186"/>
                  <a:gd name="T5" fmla="*/ 30 h 353"/>
                  <a:gd name="T6" fmla="*/ 18 w 186"/>
                  <a:gd name="T7" fmla="*/ 66 h 353"/>
                  <a:gd name="T8" fmla="*/ 42 w 186"/>
                  <a:gd name="T9" fmla="*/ 114 h 353"/>
                  <a:gd name="T10" fmla="*/ 48 w 186"/>
                  <a:gd name="T11" fmla="*/ 162 h 353"/>
                  <a:gd name="T12" fmla="*/ 0 w 186"/>
                  <a:gd name="T13" fmla="*/ 353 h 353"/>
                  <a:gd name="T14" fmla="*/ 54 w 186"/>
                  <a:gd name="T15" fmla="*/ 233 h 353"/>
                  <a:gd name="T16" fmla="*/ 84 w 186"/>
                  <a:gd name="T17" fmla="*/ 216 h 353"/>
                  <a:gd name="T18" fmla="*/ 126 w 186"/>
                  <a:gd name="T19" fmla="*/ 126 h 353"/>
                  <a:gd name="T20" fmla="*/ 144 w 186"/>
                  <a:gd name="T21" fmla="*/ 120 h 353"/>
                  <a:gd name="T22" fmla="*/ 144 w 186"/>
                  <a:gd name="T23" fmla="*/ 90 h 353"/>
                  <a:gd name="T24" fmla="*/ 186 w 186"/>
                  <a:gd name="T25" fmla="*/ 66 h 353"/>
                  <a:gd name="T26" fmla="*/ 162 w 186"/>
                  <a:gd name="T27" fmla="*/ 60 h 353"/>
                  <a:gd name="T28" fmla="*/ 36 w 186"/>
                  <a:gd name="T29" fmla="*/ 0 h 353"/>
                  <a:gd name="T30" fmla="*/ 36 w 186"/>
                  <a:gd name="T31"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15371" name="Freeform 11">
                <a:extLst>
                  <a:ext uri="{FF2B5EF4-FFF2-40B4-BE49-F238E27FC236}">
                    <a16:creationId xmlns:a16="http://schemas.microsoft.com/office/drawing/2014/main" id="{6358F5B5-7F66-4A2A-816E-FF5C05EE753A}"/>
                  </a:ext>
                </a:extLst>
              </p:cNvPr>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15372" name="Freeform 12">
                <a:extLst>
                  <a:ext uri="{FF2B5EF4-FFF2-40B4-BE49-F238E27FC236}">
                    <a16:creationId xmlns:a16="http://schemas.microsoft.com/office/drawing/2014/main" id="{A9B7B3A3-E5D1-480A-8B92-B45DA3A9F484}"/>
                  </a:ext>
                </a:extLst>
              </p:cNvPr>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6 h 66"/>
                  <a:gd name="T8" fmla="*/ 6 w 155"/>
                  <a:gd name="T9" fmla="*/ 18 h 66"/>
                  <a:gd name="T10" fmla="*/ 0 w 155"/>
                  <a:gd name="T11" fmla="*/ 24 h 66"/>
                  <a:gd name="T12" fmla="*/ 78 w 155"/>
                  <a:gd name="T13" fmla="*/ 60 h 66"/>
                  <a:gd name="T14" fmla="*/ 96 w 155"/>
                  <a:gd name="T15" fmla="*/ 42 h 66"/>
                  <a:gd name="T16" fmla="*/ 155 w 155"/>
                  <a:gd name="T17" fmla="*/ 66 h 66"/>
                  <a:gd name="T18" fmla="*/ 126 w 155"/>
                  <a:gd name="T19" fmla="*/ 24 h 66"/>
                  <a:gd name="T20" fmla="*/ 149 w 155"/>
                  <a:gd name="T21" fmla="*/ 0 h 66"/>
                  <a:gd name="T22" fmla="*/ 114 w 155"/>
                  <a:gd name="T23" fmla="*/ 0 h 66"/>
                  <a:gd name="T24" fmla="*/ 114 w 155"/>
                  <a:gd name="T2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15373" name="Freeform 13">
                <a:extLst>
                  <a:ext uri="{FF2B5EF4-FFF2-40B4-BE49-F238E27FC236}">
                    <a16:creationId xmlns:a16="http://schemas.microsoft.com/office/drawing/2014/main" id="{246CC452-CC9A-4C4C-B9AB-A9C597B23A34}"/>
                  </a:ext>
                </a:extLst>
              </p:cNvPr>
              <p:cNvSpPr>
                <a:spLocks/>
              </p:cNvSpPr>
              <p:nvPr userDrawn="1"/>
            </p:nvSpPr>
            <p:spPr bwMode="ltGray">
              <a:xfrm>
                <a:off x="2486" y="3859"/>
                <a:ext cx="42" cy="81"/>
              </a:xfrm>
              <a:custGeom>
                <a:avLst/>
                <a:gdLst>
                  <a:gd name="T0" fmla="*/ 6 w 42"/>
                  <a:gd name="T1" fmla="*/ 36 h 72"/>
                  <a:gd name="T2" fmla="*/ 0 w 42"/>
                  <a:gd name="T3" fmla="*/ 18 h 72"/>
                  <a:gd name="T4" fmla="*/ 12 w 42"/>
                  <a:gd name="T5" fmla="*/ 6 h 72"/>
                  <a:gd name="T6" fmla="*/ 0 w 42"/>
                  <a:gd name="T7" fmla="*/ 6 h 72"/>
                  <a:gd name="T8" fmla="*/ 12 w 42"/>
                  <a:gd name="T9" fmla="*/ 6 h 72"/>
                  <a:gd name="T10" fmla="*/ 24 w 42"/>
                  <a:gd name="T11" fmla="*/ 6 h 72"/>
                  <a:gd name="T12" fmla="*/ 36 w 42"/>
                  <a:gd name="T13" fmla="*/ 6 h 72"/>
                  <a:gd name="T14" fmla="*/ 42 w 42"/>
                  <a:gd name="T15" fmla="*/ 0 h 72"/>
                  <a:gd name="T16" fmla="*/ 30 w 42"/>
                  <a:gd name="T17" fmla="*/ 18 h 72"/>
                  <a:gd name="T18" fmla="*/ 42 w 42"/>
                  <a:gd name="T19" fmla="*/ 48 h 72"/>
                  <a:gd name="T20" fmla="*/ 12 w 42"/>
                  <a:gd name="T21" fmla="*/ 72 h 72"/>
                  <a:gd name="T22" fmla="*/ 6 w 42"/>
                  <a:gd name="T23" fmla="*/ 36 h 72"/>
                  <a:gd name="T24" fmla="*/ 6 w 42"/>
                  <a:gd name="T25" fmla="*/ 3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grpSp>
        <p:sp>
          <p:nvSpPr>
            <p:cNvPr id="15374" name="Freeform 14">
              <a:extLst>
                <a:ext uri="{FF2B5EF4-FFF2-40B4-BE49-F238E27FC236}">
                  <a16:creationId xmlns:a16="http://schemas.microsoft.com/office/drawing/2014/main" id="{F8C681EA-06EA-4704-9F7B-A775043340B2}"/>
                </a:ext>
              </a:extLst>
            </p:cNvPr>
            <p:cNvSpPr>
              <a:spLocks/>
            </p:cNvSpPr>
            <p:nvPr userDrawn="1"/>
          </p:nvSpPr>
          <p:spPr bwMode="ltGray">
            <a:xfrm>
              <a:off x="0" y="3792"/>
              <a:ext cx="3976" cy="535"/>
            </a:xfrm>
            <a:custGeom>
              <a:avLst/>
              <a:gdLst>
                <a:gd name="T0" fmla="*/ 3976 w 3976"/>
                <a:gd name="T1" fmla="*/ 527 h 527"/>
                <a:gd name="T2" fmla="*/ 3970 w 3976"/>
                <a:gd name="T3" fmla="*/ 527 h 527"/>
                <a:gd name="T4" fmla="*/ 3844 w 3976"/>
                <a:gd name="T5" fmla="*/ 509 h 527"/>
                <a:gd name="T6" fmla="*/ 2487 w 3976"/>
                <a:gd name="T7" fmla="*/ 305 h 527"/>
                <a:gd name="T8" fmla="*/ 2039 w 3976"/>
                <a:gd name="T9" fmla="*/ 36 h 527"/>
                <a:gd name="T10" fmla="*/ 1907 w 3976"/>
                <a:gd name="T11" fmla="*/ 24 h 527"/>
                <a:gd name="T12" fmla="*/ 1883 w 3976"/>
                <a:gd name="T13" fmla="*/ 54 h 527"/>
                <a:gd name="T14" fmla="*/ 1859 w 3976"/>
                <a:gd name="T15" fmla="*/ 54 h 527"/>
                <a:gd name="T16" fmla="*/ 1830 w 3976"/>
                <a:gd name="T17" fmla="*/ 30 h 527"/>
                <a:gd name="T18" fmla="*/ 1704 w 3976"/>
                <a:gd name="T19" fmla="*/ 102 h 527"/>
                <a:gd name="T20" fmla="*/ 1608 w 3976"/>
                <a:gd name="T21" fmla="*/ 126 h 527"/>
                <a:gd name="T22" fmla="*/ 1561 w 3976"/>
                <a:gd name="T23" fmla="*/ 132 h 527"/>
                <a:gd name="T24" fmla="*/ 1495 w 3976"/>
                <a:gd name="T25" fmla="*/ 102 h 527"/>
                <a:gd name="T26" fmla="*/ 1357 w 3976"/>
                <a:gd name="T27" fmla="*/ 126 h 527"/>
                <a:gd name="T28" fmla="*/ 1285 w 3976"/>
                <a:gd name="T29" fmla="*/ 24 h 527"/>
                <a:gd name="T30" fmla="*/ 1280 w 3976"/>
                <a:gd name="T31" fmla="*/ 18 h 527"/>
                <a:gd name="T32" fmla="*/ 1262 w 3976"/>
                <a:gd name="T33" fmla="*/ 12 h 527"/>
                <a:gd name="T34" fmla="*/ 1238 w 3976"/>
                <a:gd name="T35" fmla="*/ 6 h 527"/>
                <a:gd name="T36" fmla="*/ 1220 w 3976"/>
                <a:gd name="T37" fmla="*/ 0 h 527"/>
                <a:gd name="T38" fmla="*/ 1196 w 3976"/>
                <a:gd name="T39" fmla="*/ 0 h 527"/>
                <a:gd name="T40" fmla="*/ 1166 w 3976"/>
                <a:gd name="T41" fmla="*/ 0 h 527"/>
                <a:gd name="T42" fmla="*/ 1142 w 3976"/>
                <a:gd name="T43" fmla="*/ 0 h 527"/>
                <a:gd name="T44" fmla="*/ 1136 w 3976"/>
                <a:gd name="T45" fmla="*/ 0 h 527"/>
                <a:gd name="T46" fmla="*/ 1130 w 3976"/>
                <a:gd name="T47" fmla="*/ 0 h 527"/>
                <a:gd name="T48" fmla="*/ 1124 w 3976"/>
                <a:gd name="T49" fmla="*/ 6 h 527"/>
                <a:gd name="T50" fmla="*/ 1118 w 3976"/>
                <a:gd name="T51" fmla="*/ 12 h 527"/>
                <a:gd name="T52" fmla="*/ 1100 w 3976"/>
                <a:gd name="T53" fmla="*/ 18 h 527"/>
                <a:gd name="T54" fmla="*/ 1088 w 3976"/>
                <a:gd name="T55" fmla="*/ 18 h 527"/>
                <a:gd name="T56" fmla="*/ 1070 w 3976"/>
                <a:gd name="T57" fmla="*/ 24 h 527"/>
                <a:gd name="T58" fmla="*/ 1052 w 3976"/>
                <a:gd name="T59" fmla="*/ 30 h 527"/>
                <a:gd name="T60" fmla="*/ 1034 w 3976"/>
                <a:gd name="T61" fmla="*/ 36 h 527"/>
                <a:gd name="T62" fmla="*/ 1028 w 3976"/>
                <a:gd name="T63" fmla="*/ 42 h 527"/>
                <a:gd name="T64" fmla="*/ 969 w 3976"/>
                <a:gd name="T65" fmla="*/ 60 h 527"/>
                <a:gd name="T66" fmla="*/ 921 w 3976"/>
                <a:gd name="T67" fmla="*/ 72 h 527"/>
                <a:gd name="T68" fmla="*/ 855 w 3976"/>
                <a:gd name="T69" fmla="*/ 48 h 527"/>
                <a:gd name="T70" fmla="*/ 825 w 3976"/>
                <a:gd name="T71" fmla="*/ 48 h 527"/>
                <a:gd name="T72" fmla="*/ 759 w 3976"/>
                <a:gd name="T73" fmla="*/ 72 h 527"/>
                <a:gd name="T74" fmla="*/ 735 w 3976"/>
                <a:gd name="T75" fmla="*/ 72 h 527"/>
                <a:gd name="T76" fmla="*/ 706 w 3976"/>
                <a:gd name="T77" fmla="*/ 60 h 527"/>
                <a:gd name="T78" fmla="*/ 640 w 3976"/>
                <a:gd name="T79" fmla="*/ 60 h 527"/>
                <a:gd name="T80" fmla="*/ 544 w 3976"/>
                <a:gd name="T81" fmla="*/ 72 h 527"/>
                <a:gd name="T82" fmla="*/ 389 w 3976"/>
                <a:gd name="T83" fmla="*/ 18 h 527"/>
                <a:gd name="T84" fmla="*/ 323 w 3976"/>
                <a:gd name="T85" fmla="*/ 60 h 527"/>
                <a:gd name="T86" fmla="*/ 317 w 3976"/>
                <a:gd name="T87" fmla="*/ 60 h 527"/>
                <a:gd name="T88" fmla="*/ 305 w 3976"/>
                <a:gd name="T89" fmla="*/ 72 h 527"/>
                <a:gd name="T90" fmla="*/ 287 w 3976"/>
                <a:gd name="T91" fmla="*/ 78 h 527"/>
                <a:gd name="T92" fmla="*/ 263 w 3976"/>
                <a:gd name="T93" fmla="*/ 90 h 527"/>
                <a:gd name="T94" fmla="*/ 203 w 3976"/>
                <a:gd name="T95" fmla="*/ 120 h 527"/>
                <a:gd name="T96" fmla="*/ 149 w 3976"/>
                <a:gd name="T97" fmla="*/ 150 h 527"/>
                <a:gd name="T98" fmla="*/ 78 w 3976"/>
                <a:gd name="T99" fmla="*/ 168 h 527"/>
                <a:gd name="T100" fmla="*/ 0 w 3976"/>
                <a:gd name="T101" fmla="*/ 180 h 527"/>
                <a:gd name="T102" fmla="*/ 0 w 3976"/>
                <a:gd name="T103" fmla="*/ 527 h 527"/>
                <a:gd name="T104" fmla="*/ 1010 w 3976"/>
                <a:gd name="T105" fmla="*/ 527 h 527"/>
                <a:gd name="T106" fmla="*/ 3725 w 3976"/>
                <a:gd name="T107" fmla="*/ 527 h 527"/>
                <a:gd name="T108" fmla="*/ 3976 w 3976"/>
                <a:gd name="T109" fmla="*/ 527 h 527"/>
                <a:gd name="T110" fmla="*/ 3976 w 3976"/>
                <a:gd name="T111"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grpSp>
      <p:grpSp>
        <p:nvGrpSpPr>
          <p:cNvPr id="15375" name="Group 15">
            <a:extLst>
              <a:ext uri="{FF2B5EF4-FFF2-40B4-BE49-F238E27FC236}">
                <a16:creationId xmlns:a16="http://schemas.microsoft.com/office/drawing/2014/main" id="{66C8FC86-7FBF-490E-8C88-3372A5A04786}"/>
              </a:ext>
            </a:extLst>
          </p:cNvPr>
          <p:cNvGrpSpPr>
            <a:grpSpLocks/>
          </p:cNvGrpSpPr>
          <p:nvPr/>
        </p:nvGrpSpPr>
        <p:grpSpPr bwMode="auto">
          <a:xfrm>
            <a:off x="627063" y="6021388"/>
            <a:ext cx="5684837" cy="849312"/>
            <a:chOff x="395" y="3793"/>
            <a:chExt cx="3581" cy="535"/>
          </a:xfrm>
        </p:grpSpPr>
        <p:sp>
          <p:nvSpPr>
            <p:cNvPr id="15376" name="Freeform 16">
              <a:extLst>
                <a:ext uri="{FF2B5EF4-FFF2-40B4-BE49-F238E27FC236}">
                  <a16:creationId xmlns:a16="http://schemas.microsoft.com/office/drawing/2014/main" id="{5E404841-CECA-4D5F-894A-76936F9BE8D4}"/>
                </a:ext>
              </a:extLst>
            </p:cNvPr>
            <p:cNvSpPr>
              <a:spLocks/>
            </p:cNvSpPr>
            <p:nvPr userDrawn="1"/>
          </p:nvSpPr>
          <p:spPr bwMode="auto">
            <a:xfrm>
              <a:off x="1196" y="3793"/>
              <a:ext cx="365" cy="291"/>
            </a:xfrm>
            <a:custGeom>
              <a:avLst/>
              <a:gdLst>
                <a:gd name="T0" fmla="*/ 24 w 365"/>
                <a:gd name="T1" fmla="*/ 24 h 287"/>
                <a:gd name="T2" fmla="*/ 0 w 365"/>
                <a:gd name="T3" fmla="*/ 60 h 287"/>
                <a:gd name="T4" fmla="*/ 66 w 365"/>
                <a:gd name="T5" fmla="*/ 108 h 287"/>
                <a:gd name="T6" fmla="*/ 143 w 365"/>
                <a:gd name="T7" fmla="*/ 180 h 287"/>
                <a:gd name="T8" fmla="*/ 191 w 365"/>
                <a:gd name="T9" fmla="*/ 168 h 287"/>
                <a:gd name="T10" fmla="*/ 341 w 365"/>
                <a:gd name="T11" fmla="*/ 287 h 287"/>
                <a:gd name="T12" fmla="*/ 305 w 365"/>
                <a:gd name="T13" fmla="*/ 174 h 287"/>
                <a:gd name="T14" fmla="*/ 365 w 365"/>
                <a:gd name="T15" fmla="*/ 132 h 287"/>
                <a:gd name="T16" fmla="*/ 359 w 365"/>
                <a:gd name="T17" fmla="*/ 126 h 287"/>
                <a:gd name="T18" fmla="*/ 335 w 365"/>
                <a:gd name="T19" fmla="*/ 114 h 287"/>
                <a:gd name="T20" fmla="*/ 299 w 365"/>
                <a:gd name="T21" fmla="*/ 90 h 287"/>
                <a:gd name="T22" fmla="*/ 257 w 365"/>
                <a:gd name="T23" fmla="*/ 72 h 287"/>
                <a:gd name="T24" fmla="*/ 215 w 365"/>
                <a:gd name="T25" fmla="*/ 54 h 287"/>
                <a:gd name="T26" fmla="*/ 173 w 365"/>
                <a:gd name="T27" fmla="*/ 36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15377" name="Freeform 17">
              <a:extLst>
                <a:ext uri="{FF2B5EF4-FFF2-40B4-BE49-F238E27FC236}">
                  <a16:creationId xmlns:a16="http://schemas.microsoft.com/office/drawing/2014/main" id="{B4DE9512-D1F8-465F-A351-FED71DE23A6D}"/>
                </a:ext>
              </a:extLst>
            </p:cNvPr>
            <p:cNvSpPr>
              <a:spLocks/>
            </p:cNvSpPr>
            <p:nvPr userDrawn="1"/>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15378" name="Freeform 18">
              <a:extLst>
                <a:ext uri="{FF2B5EF4-FFF2-40B4-BE49-F238E27FC236}">
                  <a16:creationId xmlns:a16="http://schemas.microsoft.com/office/drawing/2014/main" id="{9D91ADDE-5C39-42B6-AD7F-8EDD0F4757EF}"/>
                </a:ext>
              </a:extLst>
            </p:cNvPr>
            <p:cNvSpPr>
              <a:spLocks/>
            </p:cNvSpPr>
            <p:nvPr userDrawn="1"/>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0 h 60"/>
                <a:gd name="T16" fmla="*/ 65 w 71"/>
                <a:gd name="T17" fmla="*/ 42 h 60"/>
                <a:gd name="T18" fmla="*/ 71 w 71"/>
                <a:gd name="T19" fmla="*/ 54 h 60"/>
                <a:gd name="T20" fmla="*/ 71 w 71"/>
                <a:gd name="T21" fmla="*/ 60 h 60"/>
                <a:gd name="T22" fmla="*/ 59 w 71"/>
                <a:gd name="T23" fmla="*/ 54 h 60"/>
                <a:gd name="T24" fmla="*/ 47 w 71"/>
                <a:gd name="T25" fmla="*/ 42 h 60"/>
                <a:gd name="T26" fmla="*/ 23 w 71"/>
                <a:gd name="T27" fmla="*/ 30 h 60"/>
                <a:gd name="T28" fmla="*/ 23 w 71"/>
                <a:gd name="T29" fmla="*/ 36 h 60"/>
                <a:gd name="T30" fmla="*/ 18 w 71"/>
                <a:gd name="T31" fmla="*/ 42 h 60"/>
                <a:gd name="T32" fmla="*/ 12 w 71"/>
                <a:gd name="T33" fmla="*/ 48 h 60"/>
                <a:gd name="T34" fmla="*/ 6 w 71"/>
                <a:gd name="T35" fmla="*/ 48 h 60"/>
                <a:gd name="T36" fmla="*/ 6 w 71"/>
                <a:gd name="T37" fmla="*/ 48 h 60"/>
                <a:gd name="T38" fmla="*/ 6 w 71"/>
                <a:gd name="T39" fmla="*/ 36 h 60"/>
                <a:gd name="T40" fmla="*/ 0 w 71"/>
                <a:gd name="T41" fmla="*/ 18 h 60"/>
                <a:gd name="T42" fmla="*/ 0 w 71"/>
                <a:gd name="T43"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15379" name="Freeform 19">
              <a:extLst>
                <a:ext uri="{FF2B5EF4-FFF2-40B4-BE49-F238E27FC236}">
                  <a16:creationId xmlns:a16="http://schemas.microsoft.com/office/drawing/2014/main" id="{9535E07B-223A-43BB-B400-88FCED8DA674}"/>
                </a:ext>
              </a:extLst>
            </p:cNvPr>
            <p:cNvSpPr>
              <a:spLocks/>
            </p:cNvSpPr>
            <p:nvPr userDrawn="1"/>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54 h 162"/>
                <a:gd name="T10" fmla="*/ 96 w 161"/>
                <a:gd name="T11" fmla="*/ 60 h 162"/>
                <a:gd name="T12" fmla="*/ 102 w 161"/>
                <a:gd name="T13" fmla="*/ 72 h 162"/>
                <a:gd name="T14" fmla="*/ 108 w 161"/>
                <a:gd name="T15" fmla="*/ 84 h 162"/>
                <a:gd name="T16" fmla="*/ 120 w 161"/>
                <a:gd name="T17" fmla="*/ 96 h 162"/>
                <a:gd name="T18" fmla="*/ 143 w 161"/>
                <a:gd name="T19" fmla="*/ 114 h 162"/>
                <a:gd name="T20" fmla="*/ 155 w 161"/>
                <a:gd name="T21" fmla="*/ 138 h 162"/>
                <a:gd name="T22" fmla="*/ 161 w 161"/>
                <a:gd name="T23" fmla="*/ 156 h 162"/>
                <a:gd name="T24" fmla="*/ 161 w 161"/>
                <a:gd name="T25" fmla="*/ 162 h 162"/>
                <a:gd name="T26" fmla="*/ 96 w 161"/>
                <a:gd name="T27" fmla="*/ 102 h 162"/>
                <a:gd name="T28" fmla="*/ 30 w 161"/>
                <a:gd name="T29" fmla="*/ 54 h 162"/>
                <a:gd name="T30" fmla="*/ 0 w 161"/>
                <a:gd name="T31" fmla="*/ 0 h 162"/>
                <a:gd name="T32" fmla="*/ 30 w 161"/>
                <a:gd name="T33" fmla="*/ 0 h 162"/>
                <a:gd name="T34" fmla="*/ 30 w 161"/>
                <a:gd name="T35"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15380" name="Freeform 20">
              <a:extLst>
                <a:ext uri="{FF2B5EF4-FFF2-40B4-BE49-F238E27FC236}">
                  <a16:creationId xmlns:a16="http://schemas.microsoft.com/office/drawing/2014/main" id="{2417ABD8-49D3-48F7-943C-A2326E13BFEF}"/>
                </a:ext>
              </a:extLst>
            </p:cNvPr>
            <p:cNvSpPr>
              <a:spLocks/>
            </p:cNvSpPr>
            <p:nvPr userDrawn="1"/>
          </p:nvSpPr>
          <p:spPr bwMode="auto">
            <a:xfrm>
              <a:off x="706" y="3854"/>
              <a:ext cx="59" cy="61"/>
            </a:xfrm>
            <a:custGeom>
              <a:avLst/>
              <a:gdLst>
                <a:gd name="T0" fmla="*/ 59 w 59"/>
                <a:gd name="T1" fmla="*/ 6 h 60"/>
                <a:gd name="T2" fmla="*/ 41 w 59"/>
                <a:gd name="T3" fmla="*/ 30 h 60"/>
                <a:gd name="T4" fmla="*/ 41 w 59"/>
                <a:gd name="T5" fmla="*/ 36 h 60"/>
                <a:gd name="T6" fmla="*/ 47 w 59"/>
                <a:gd name="T7" fmla="*/ 42 h 60"/>
                <a:gd name="T8" fmla="*/ 53 w 59"/>
                <a:gd name="T9" fmla="*/ 54 h 60"/>
                <a:gd name="T10" fmla="*/ 53 w 59"/>
                <a:gd name="T11" fmla="*/ 60 h 60"/>
                <a:gd name="T12" fmla="*/ 47 w 59"/>
                <a:gd name="T13" fmla="*/ 54 h 60"/>
                <a:gd name="T14" fmla="*/ 35 w 59"/>
                <a:gd name="T15" fmla="*/ 48 h 60"/>
                <a:gd name="T16" fmla="*/ 23 w 59"/>
                <a:gd name="T17" fmla="*/ 36 h 60"/>
                <a:gd name="T18" fmla="*/ 17 w 59"/>
                <a:gd name="T19" fmla="*/ 30 h 60"/>
                <a:gd name="T20" fmla="*/ 0 w 59"/>
                <a:gd name="T21" fmla="*/ 0 h 60"/>
                <a:gd name="T22" fmla="*/ 59 w 59"/>
                <a:gd name="T23" fmla="*/ 6 h 60"/>
                <a:gd name="T24" fmla="*/ 59 w 59"/>
                <a:gd name="T25"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15381" name="Freeform 21">
              <a:extLst>
                <a:ext uri="{FF2B5EF4-FFF2-40B4-BE49-F238E27FC236}">
                  <a16:creationId xmlns:a16="http://schemas.microsoft.com/office/drawing/2014/main" id="{ABA015D7-0C9A-408B-8964-A4F1CD004EB3}"/>
                </a:ext>
              </a:extLst>
            </p:cNvPr>
            <p:cNvSpPr>
              <a:spLocks/>
            </p:cNvSpPr>
            <p:nvPr userDrawn="1"/>
          </p:nvSpPr>
          <p:spPr bwMode="auto">
            <a:xfrm>
              <a:off x="395" y="3811"/>
              <a:ext cx="245" cy="207"/>
            </a:xfrm>
            <a:custGeom>
              <a:avLst/>
              <a:gdLst>
                <a:gd name="T0" fmla="*/ 233 w 245"/>
                <a:gd name="T1" fmla="*/ 36 h 204"/>
                <a:gd name="T2" fmla="*/ 245 w 245"/>
                <a:gd name="T3" fmla="*/ 42 h 204"/>
                <a:gd name="T4" fmla="*/ 209 w 245"/>
                <a:gd name="T5" fmla="*/ 84 h 204"/>
                <a:gd name="T6" fmla="*/ 143 w 245"/>
                <a:gd name="T7" fmla="*/ 132 h 204"/>
                <a:gd name="T8" fmla="*/ 167 w 245"/>
                <a:gd name="T9" fmla="*/ 156 h 204"/>
                <a:gd name="T10" fmla="*/ 179 w 245"/>
                <a:gd name="T11" fmla="*/ 204 h 204"/>
                <a:gd name="T12" fmla="*/ 77 w 245"/>
                <a:gd name="T13" fmla="*/ 132 h 204"/>
                <a:gd name="T14" fmla="*/ 47 w 245"/>
                <a:gd name="T15" fmla="*/ 84 h 204"/>
                <a:gd name="T16" fmla="*/ 89 w 245"/>
                <a:gd name="T17" fmla="*/ 66 h 204"/>
                <a:gd name="T18" fmla="*/ 59 w 245"/>
                <a:gd name="T19" fmla="*/ 36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36 h 204"/>
                <a:gd name="T50" fmla="*/ 233 w 245"/>
                <a:gd name="T51" fmla="*/ 3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grpSp>
      <p:sp>
        <p:nvSpPr>
          <p:cNvPr id="15382" name="Rectangle 22">
            <a:extLst>
              <a:ext uri="{FF2B5EF4-FFF2-40B4-BE49-F238E27FC236}">
                <a16:creationId xmlns:a16="http://schemas.microsoft.com/office/drawing/2014/main" id="{09783E4C-96FA-4D57-8DC6-9F6BA2BE4651}"/>
              </a:ext>
            </a:extLst>
          </p:cNvPr>
          <p:cNvSpPr>
            <a:spLocks noGrp="1" noChangeArrowheads="1"/>
          </p:cNvSpPr>
          <p:nvPr>
            <p:ph type="ctrTitle" sz="quarter"/>
          </p:nvPr>
        </p:nvSpPr>
        <p:spPr>
          <a:xfrm>
            <a:off x="457200" y="1447800"/>
            <a:ext cx="8229600" cy="1736725"/>
          </a:xfrm>
        </p:spPr>
        <p:txBody>
          <a:bodyPr/>
          <a:lstStyle>
            <a:lvl1pPr>
              <a:defRPr sz="5400"/>
            </a:lvl1pPr>
          </a:lstStyle>
          <a:p>
            <a:pPr lvl="0"/>
            <a:r>
              <a:rPr lang="sl-SI" altLang="sl-SI" noProof="0"/>
              <a:t>Kliknite, če želite urediti slog naslova matrice</a:t>
            </a:r>
          </a:p>
        </p:txBody>
      </p:sp>
      <p:sp>
        <p:nvSpPr>
          <p:cNvPr id="15383" name="Rectangle 23">
            <a:extLst>
              <a:ext uri="{FF2B5EF4-FFF2-40B4-BE49-F238E27FC236}">
                <a16:creationId xmlns:a16="http://schemas.microsoft.com/office/drawing/2014/main" id="{980A0661-5B70-49EE-812F-ECF40D117F11}"/>
              </a:ext>
            </a:extLst>
          </p:cNvPr>
          <p:cNvSpPr>
            <a:spLocks noGrp="1" noChangeArrowheads="1"/>
          </p:cNvSpPr>
          <p:nvPr>
            <p:ph type="subTitle" sz="quarter" idx="1"/>
          </p:nvPr>
        </p:nvSpPr>
        <p:spPr>
          <a:xfrm>
            <a:off x="1371600" y="3429000"/>
            <a:ext cx="6400800" cy="1752600"/>
          </a:xfrm>
        </p:spPr>
        <p:txBody>
          <a:bodyPr/>
          <a:lstStyle>
            <a:lvl1pPr marL="0" indent="0" algn="ctr">
              <a:buFontTx/>
              <a:buNone/>
              <a:defRPr>
                <a:effectLst>
                  <a:outerShdw blurRad="38100" dist="38100" dir="2700000" algn="tl">
                    <a:srgbClr val="000000"/>
                  </a:outerShdw>
                </a:effectLst>
              </a:defRPr>
            </a:lvl1pPr>
          </a:lstStyle>
          <a:p>
            <a:pPr lvl="0"/>
            <a:r>
              <a:rPr lang="sl-SI" altLang="sl-SI" noProof="0"/>
              <a:t>Kliknite, če želite urediti slog podnaslova matrice</a:t>
            </a:r>
          </a:p>
        </p:txBody>
      </p:sp>
      <p:sp>
        <p:nvSpPr>
          <p:cNvPr id="15384" name="Rectangle 24">
            <a:extLst>
              <a:ext uri="{FF2B5EF4-FFF2-40B4-BE49-F238E27FC236}">
                <a16:creationId xmlns:a16="http://schemas.microsoft.com/office/drawing/2014/main" id="{49572AC1-CB5E-42C1-A6FD-3617468C5999}"/>
              </a:ext>
            </a:extLst>
          </p:cNvPr>
          <p:cNvSpPr>
            <a:spLocks noGrp="1" noChangeArrowheads="1"/>
          </p:cNvSpPr>
          <p:nvPr>
            <p:ph type="dt" sz="quarter" idx="2"/>
          </p:nvPr>
        </p:nvSpPr>
        <p:spPr/>
        <p:txBody>
          <a:bodyPr/>
          <a:lstStyle>
            <a:lvl1pPr>
              <a:defRPr/>
            </a:lvl1pPr>
          </a:lstStyle>
          <a:p>
            <a:endParaRPr lang="sl-SI" altLang="sl-SI"/>
          </a:p>
        </p:txBody>
      </p:sp>
      <p:sp>
        <p:nvSpPr>
          <p:cNvPr id="15385" name="Rectangle 25">
            <a:extLst>
              <a:ext uri="{FF2B5EF4-FFF2-40B4-BE49-F238E27FC236}">
                <a16:creationId xmlns:a16="http://schemas.microsoft.com/office/drawing/2014/main" id="{380DA169-D234-496E-A5E2-34113982A4CA}"/>
              </a:ext>
            </a:extLst>
          </p:cNvPr>
          <p:cNvSpPr>
            <a:spLocks noGrp="1" noChangeArrowheads="1"/>
          </p:cNvSpPr>
          <p:nvPr>
            <p:ph type="sldNum" sz="quarter" idx="4"/>
          </p:nvPr>
        </p:nvSpPr>
        <p:spPr/>
        <p:txBody>
          <a:bodyPr/>
          <a:lstStyle>
            <a:lvl1pPr>
              <a:defRPr/>
            </a:lvl1pPr>
          </a:lstStyle>
          <a:p>
            <a:fld id="{B055A6FC-519B-41DC-AF55-5AB4FA26125B}" type="slidenum">
              <a:rPr lang="sl-SI" altLang="sl-SI"/>
              <a:pPr/>
              <a:t>‹#›</a:t>
            </a:fld>
            <a:endParaRPr lang="sl-SI" altLang="sl-SI"/>
          </a:p>
        </p:txBody>
      </p:sp>
      <p:sp>
        <p:nvSpPr>
          <p:cNvPr id="15386" name="Rectangle 26">
            <a:extLst>
              <a:ext uri="{FF2B5EF4-FFF2-40B4-BE49-F238E27FC236}">
                <a16:creationId xmlns:a16="http://schemas.microsoft.com/office/drawing/2014/main" id="{D9316EE1-8F47-416D-A743-C9092C4E8685}"/>
              </a:ext>
            </a:extLst>
          </p:cNvPr>
          <p:cNvSpPr>
            <a:spLocks noGrp="1" noChangeArrowheads="1"/>
          </p:cNvSpPr>
          <p:nvPr>
            <p:ph type="ftr" sz="quarter" idx="3"/>
          </p:nvPr>
        </p:nvSpPr>
        <p:spPr/>
        <p:txBody>
          <a:bodyPr/>
          <a:lstStyle>
            <a:lvl1pPr>
              <a:defRPr/>
            </a:lvl1pPr>
          </a:lstStyle>
          <a:p>
            <a:endParaRPr lang="sl-SI" altLang="sl-SI"/>
          </a:p>
        </p:txBody>
      </p:sp>
    </p:spTree>
  </p:cSld>
  <p:clrMapOvr>
    <a:masterClrMapping/>
  </p:clrMapOvr>
  <p:transition spd="slow">
    <p:comb/>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BC35E-7748-4A44-90A0-36047B480BC5}"/>
              </a:ext>
            </a:extLst>
          </p:cNvPr>
          <p:cNvSpPr>
            <a:spLocks noGrp="1"/>
          </p:cNvSpPr>
          <p:nvPr>
            <p:ph type="title"/>
          </p:nvPr>
        </p:nvSpPr>
        <p:spPr/>
        <p:txBody>
          <a:bodyPr/>
          <a:lstStyle/>
          <a:p>
            <a:r>
              <a:rPr lang="en-US"/>
              <a:t>Click to edit Master title style</a:t>
            </a:r>
            <a:endParaRPr lang="sl-SI"/>
          </a:p>
        </p:txBody>
      </p:sp>
      <p:sp>
        <p:nvSpPr>
          <p:cNvPr id="3" name="Vertical Text Placeholder 2">
            <a:extLst>
              <a:ext uri="{FF2B5EF4-FFF2-40B4-BE49-F238E27FC236}">
                <a16:creationId xmlns:a16="http://schemas.microsoft.com/office/drawing/2014/main" id="{5B66EF8A-555D-4E50-886C-41473C2059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id="{E0112C03-03F8-4AF9-BDB9-C8E2CD8E59BC}"/>
              </a:ext>
            </a:extLst>
          </p:cNvPr>
          <p:cNvSpPr>
            <a:spLocks noGrp="1"/>
          </p:cNvSpPr>
          <p:nvPr>
            <p:ph type="dt" sz="half" idx="10"/>
          </p:nvPr>
        </p:nvSpPr>
        <p:spPr/>
        <p:txBody>
          <a:bodyPr/>
          <a:lstStyle>
            <a:lvl1pPr>
              <a:defRPr/>
            </a:lvl1pPr>
          </a:lstStyle>
          <a:p>
            <a:endParaRPr lang="sl-SI" altLang="sl-SI"/>
          </a:p>
        </p:txBody>
      </p:sp>
      <p:sp>
        <p:nvSpPr>
          <p:cNvPr id="5" name="Footer Placeholder 4">
            <a:extLst>
              <a:ext uri="{FF2B5EF4-FFF2-40B4-BE49-F238E27FC236}">
                <a16:creationId xmlns:a16="http://schemas.microsoft.com/office/drawing/2014/main" id="{B7E55FC0-8F7A-4DFD-B593-D37824938724}"/>
              </a:ext>
            </a:extLst>
          </p:cNvPr>
          <p:cNvSpPr>
            <a:spLocks noGrp="1"/>
          </p:cNvSpPr>
          <p:nvPr>
            <p:ph type="ftr" sz="quarter" idx="11"/>
          </p:nvPr>
        </p:nvSpPr>
        <p:spPr/>
        <p:txBody>
          <a:bodyPr/>
          <a:lstStyle>
            <a:lvl1pPr>
              <a:defRPr/>
            </a:lvl1pPr>
          </a:lstStyle>
          <a:p>
            <a:endParaRPr lang="sl-SI" altLang="sl-SI"/>
          </a:p>
        </p:txBody>
      </p:sp>
      <p:sp>
        <p:nvSpPr>
          <p:cNvPr id="6" name="Slide Number Placeholder 5">
            <a:extLst>
              <a:ext uri="{FF2B5EF4-FFF2-40B4-BE49-F238E27FC236}">
                <a16:creationId xmlns:a16="http://schemas.microsoft.com/office/drawing/2014/main" id="{813C1D13-6F2A-4929-9604-75F5AFFACD88}"/>
              </a:ext>
            </a:extLst>
          </p:cNvPr>
          <p:cNvSpPr>
            <a:spLocks noGrp="1"/>
          </p:cNvSpPr>
          <p:nvPr>
            <p:ph type="sldNum" sz="quarter" idx="12"/>
          </p:nvPr>
        </p:nvSpPr>
        <p:spPr/>
        <p:txBody>
          <a:bodyPr/>
          <a:lstStyle>
            <a:lvl1pPr>
              <a:defRPr/>
            </a:lvl1pPr>
          </a:lstStyle>
          <a:p>
            <a:fld id="{9CC55567-CCBC-4DB1-9874-0004586C0B26}" type="slidenum">
              <a:rPr lang="sl-SI" altLang="sl-SI"/>
              <a:pPr/>
              <a:t>‹#›</a:t>
            </a:fld>
            <a:endParaRPr lang="sl-SI" altLang="sl-SI"/>
          </a:p>
        </p:txBody>
      </p:sp>
    </p:spTree>
    <p:extLst>
      <p:ext uri="{BB962C8B-B14F-4D97-AF65-F5344CB8AC3E}">
        <p14:creationId xmlns:p14="http://schemas.microsoft.com/office/powerpoint/2010/main" val="1667068790"/>
      </p:ext>
    </p:extLst>
  </p:cSld>
  <p:clrMapOvr>
    <a:masterClrMapping/>
  </p:clrMapOvr>
  <p:transition spd="slow">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661277-0B0A-4E47-95A5-51F632E8AA44}"/>
              </a:ext>
            </a:extLst>
          </p:cNvPr>
          <p:cNvSpPr>
            <a:spLocks noGrp="1"/>
          </p:cNvSpPr>
          <p:nvPr>
            <p:ph type="title" orient="vert"/>
          </p:nvPr>
        </p:nvSpPr>
        <p:spPr>
          <a:xfrm>
            <a:off x="6629400" y="228600"/>
            <a:ext cx="2057400" cy="5867400"/>
          </a:xfrm>
        </p:spPr>
        <p:txBody>
          <a:bodyPr vert="eaVert"/>
          <a:lstStyle/>
          <a:p>
            <a:r>
              <a:rPr lang="en-US"/>
              <a:t>Click to edit Master title style</a:t>
            </a:r>
            <a:endParaRPr lang="sl-SI"/>
          </a:p>
        </p:txBody>
      </p:sp>
      <p:sp>
        <p:nvSpPr>
          <p:cNvPr id="3" name="Vertical Text Placeholder 2">
            <a:extLst>
              <a:ext uri="{FF2B5EF4-FFF2-40B4-BE49-F238E27FC236}">
                <a16:creationId xmlns:a16="http://schemas.microsoft.com/office/drawing/2014/main" id="{C457542B-99EE-4673-90CA-FE91BF757A85}"/>
              </a:ext>
            </a:extLst>
          </p:cNvPr>
          <p:cNvSpPr>
            <a:spLocks noGrp="1"/>
          </p:cNvSpPr>
          <p:nvPr>
            <p:ph type="body" orient="vert" idx="1"/>
          </p:nvPr>
        </p:nvSpPr>
        <p:spPr>
          <a:xfrm>
            <a:off x="457200" y="228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id="{A1EE21E1-2BDF-4288-8892-9F07DFE5319E}"/>
              </a:ext>
            </a:extLst>
          </p:cNvPr>
          <p:cNvSpPr>
            <a:spLocks noGrp="1"/>
          </p:cNvSpPr>
          <p:nvPr>
            <p:ph type="dt" sz="half" idx="10"/>
          </p:nvPr>
        </p:nvSpPr>
        <p:spPr/>
        <p:txBody>
          <a:bodyPr/>
          <a:lstStyle>
            <a:lvl1pPr>
              <a:defRPr/>
            </a:lvl1pPr>
          </a:lstStyle>
          <a:p>
            <a:endParaRPr lang="sl-SI" altLang="sl-SI"/>
          </a:p>
        </p:txBody>
      </p:sp>
      <p:sp>
        <p:nvSpPr>
          <p:cNvPr id="5" name="Footer Placeholder 4">
            <a:extLst>
              <a:ext uri="{FF2B5EF4-FFF2-40B4-BE49-F238E27FC236}">
                <a16:creationId xmlns:a16="http://schemas.microsoft.com/office/drawing/2014/main" id="{B97533D4-5A47-4CEF-80BB-895ACE60CC0B}"/>
              </a:ext>
            </a:extLst>
          </p:cNvPr>
          <p:cNvSpPr>
            <a:spLocks noGrp="1"/>
          </p:cNvSpPr>
          <p:nvPr>
            <p:ph type="ftr" sz="quarter" idx="11"/>
          </p:nvPr>
        </p:nvSpPr>
        <p:spPr/>
        <p:txBody>
          <a:bodyPr/>
          <a:lstStyle>
            <a:lvl1pPr>
              <a:defRPr/>
            </a:lvl1pPr>
          </a:lstStyle>
          <a:p>
            <a:endParaRPr lang="sl-SI" altLang="sl-SI"/>
          </a:p>
        </p:txBody>
      </p:sp>
      <p:sp>
        <p:nvSpPr>
          <p:cNvPr id="6" name="Slide Number Placeholder 5">
            <a:extLst>
              <a:ext uri="{FF2B5EF4-FFF2-40B4-BE49-F238E27FC236}">
                <a16:creationId xmlns:a16="http://schemas.microsoft.com/office/drawing/2014/main" id="{D183FA62-379D-48AB-9EE6-82076FE1D201}"/>
              </a:ext>
            </a:extLst>
          </p:cNvPr>
          <p:cNvSpPr>
            <a:spLocks noGrp="1"/>
          </p:cNvSpPr>
          <p:nvPr>
            <p:ph type="sldNum" sz="quarter" idx="12"/>
          </p:nvPr>
        </p:nvSpPr>
        <p:spPr/>
        <p:txBody>
          <a:bodyPr/>
          <a:lstStyle>
            <a:lvl1pPr>
              <a:defRPr/>
            </a:lvl1pPr>
          </a:lstStyle>
          <a:p>
            <a:fld id="{6C012C90-90F0-4CE5-87A0-5259A6A9B48B}" type="slidenum">
              <a:rPr lang="sl-SI" altLang="sl-SI"/>
              <a:pPr/>
              <a:t>‹#›</a:t>
            </a:fld>
            <a:endParaRPr lang="sl-SI" altLang="sl-SI"/>
          </a:p>
        </p:txBody>
      </p:sp>
    </p:spTree>
    <p:extLst>
      <p:ext uri="{BB962C8B-B14F-4D97-AF65-F5344CB8AC3E}">
        <p14:creationId xmlns:p14="http://schemas.microsoft.com/office/powerpoint/2010/main" val="3321920531"/>
      </p:ext>
    </p:extLst>
  </p:cSld>
  <p:clrMapOvr>
    <a:masterClrMapping/>
  </p:clrMapOvr>
  <p:transition spd="slow">
    <p:comb/>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19505-5313-4B3A-896E-1CE33BEE2A0D}"/>
              </a:ext>
            </a:extLst>
          </p:cNvPr>
          <p:cNvSpPr>
            <a:spLocks noGrp="1"/>
          </p:cNvSpPr>
          <p:nvPr>
            <p:ph type="title"/>
          </p:nvPr>
        </p:nvSpPr>
        <p:spPr>
          <a:xfrm>
            <a:off x="457200" y="228600"/>
            <a:ext cx="8229600" cy="1143000"/>
          </a:xfrm>
        </p:spPr>
        <p:txBody>
          <a:bodyPr/>
          <a:lstStyle/>
          <a:p>
            <a:r>
              <a:rPr lang="en-US"/>
              <a:t>Click to edit Master title style</a:t>
            </a:r>
            <a:endParaRPr lang="sl-SI"/>
          </a:p>
        </p:txBody>
      </p:sp>
      <p:sp>
        <p:nvSpPr>
          <p:cNvPr id="3" name="Text Placeholder 2">
            <a:extLst>
              <a:ext uri="{FF2B5EF4-FFF2-40B4-BE49-F238E27FC236}">
                <a16:creationId xmlns:a16="http://schemas.microsoft.com/office/drawing/2014/main" id="{783F6872-5590-410F-B168-332513566180}"/>
              </a:ext>
            </a:extLst>
          </p:cNvPr>
          <p:cNvSpPr>
            <a:spLocks noGrp="1"/>
          </p:cNvSpPr>
          <p:nvPr>
            <p:ph type="body" sz="half" idx="1"/>
          </p:nvPr>
        </p:nvSpPr>
        <p:spPr>
          <a:xfrm>
            <a:off x="457200" y="1600200"/>
            <a:ext cx="8229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Content Placeholder 3">
            <a:extLst>
              <a:ext uri="{FF2B5EF4-FFF2-40B4-BE49-F238E27FC236}">
                <a16:creationId xmlns:a16="http://schemas.microsoft.com/office/drawing/2014/main" id="{2670F1D3-A873-4492-A6FB-24E62DE1593C}"/>
              </a:ext>
            </a:extLst>
          </p:cNvPr>
          <p:cNvSpPr>
            <a:spLocks noGrp="1"/>
          </p:cNvSpPr>
          <p:nvPr>
            <p:ph sz="half" idx="2"/>
          </p:nvPr>
        </p:nvSpPr>
        <p:spPr>
          <a:xfrm>
            <a:off x="457200" y="3924300"/>
            <a:ext cx="8229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Date Placeholder 4">
            <a:extLst>
              <a:ext uri="{FF2B5EF4-FFF2-40B4-BE49-F238E27FC236}">
                <a16:creationId xmlns:a16="http://schemas.microsoft.com/office/drawing/2014/main" id="{B5ED403A-0839-4643-883F-EE02DD00258C}"/>
              </a:ext>
            </a:extLst>
          </p:cNvPr>
          <p:cNvSpPr>
            <a:spLocks noGrp="1"/>
          </p:cNvSpPr>
          <p:nvPr>
            <p:ph type="dt" sz="half" idx="10"/>
          </p:nvPr>
        </p:nvSpPr>
        <p:spPr>
          <a:xfrm>
            <a:off x="457200" y="6248400"/>
            <a:ext cx="2133600" cy="457200"/>
          </a:xfrm>
        </p:spPr>
        <p:txBody>
          <a:bodyPr/>
          <a:lstStyle>
            <a:lvl1pPr>
              <a:defRPr/>
            </a:lvl1pPr>
          </a:lstStyle>
          <a:p>
            <a:endParaRPr lang="sl-SI" altLang="sl-SI"/>
          </a:p>
        </p:txBody>
      </p:sp>
      <p:sp>
        <p:nvSpPr>
          <p:cNvPr id="6" name="Footer Placeholder 5">
            <a:extLst>
              <a:ext uri="{FF2B5EF4-FFF2-40B4-BE49-F238E27FC236}">
                <a16:creationId xmlns:a16="http://schemas.microsoft.com/office/drawing/2014/main" id="{615A5E2D-9051-4ABB-8139-34898CB0DCBD}"/>
              </a:ext>
            </a:extLst>
          </p:cNvPr>
          <p:cNvSpPr>
            <a:spLocks noGrp="1"/>
          </p:cNvSpPr>
          <p:nvPr>
            <p:ph type="ftr" sz="quarter" idx="11"/>
          </p:nvPr>
        </p:nvSpPr>
        <p:spPr>
          <a:xfrm>
            <a:off x="3124200" y="6248400"/>
            <a:ext cx="2895600" cy="457200"/>
          </a:xfrm>
        </p:spPr>
        <p:txBody>
          <a:bodyPr/>
          <a:lstStyle>
            <a:lvl1pPr>
              <a:defRPr/>
            </a:lvl1pPr>
          </a:lstStyle>
          <a:p>
            <a:endParaRPr lang="sl-SI" altLang="sl-SI"/>
          </a:p>
        </p:txBody>
      </p:sp>
      <p:sp>
        <p:nvSpPr>
          <p:cNvPr id="7" name="Slide Number Placeholder 6">
            <a:extLst>
              <a:ext uri="{FF2B5EF4-FFF2-40B4-BE49-F238E27FC236}">
                <a16:creationId xmlns:a16="http://schemas.microsoft.com/office/drawing/2014/main" id="{00B4B550-C1D7-4D5F-BA4E-941BC9EB9932}"/>
              </a:ext>
            </a:extLst>
          </p:cNvPr>
          <p:cNvSpPr>
            <a:spLocks noGrp="1"/>
          </p:cNvSpPr>
          <p:nvPr>
            <p:ph type="sldNum" sz="quarter" idx="12"/>
          </p:nvPr>
        </p:nvSpPr>
        <p:spPr>
          <a:xfrm>
            <a:off x="6553200" y="6248400"/>
            <a:ext cx="2133600" cy="457200"/>
          </a:xfrm>
        </p:spPr>
        <p:txBody>
          <a:bodyPr/>
          <a:lstStyle>
            <a:lvl1pPr>
              <a:defRPr/>
            </a:lvl1pPr>
          </a:lstStyle>
          <a:p>
            <a:fld id="{DEE9EC84-B69F-4755-9AF7-5D4300B8F0EC}" type="slidenum">
              <a:rPr lang="sl-SI" altLang="sl-SI"/>
              <a:pPr/>
              <a:t>‹#›</a:t>
            </a:fld>
            <a:endParaRPr lang="sl-SI" altLang="sl-SI"/>
          </a:p>
        </p:txBody>
      </p:sp>
    </p:spTree>
    <p:extLst>
      <p:ext uri="{BB962C8B-B14F-4D97-AF65-F5344CB8AC3E}">
        <p14:creationId xmlns:p14="http://schemas.microsoft.com/office/powerpoint/2010/main" val="2262474533"/>
      </p:ext>
    </p:extLst>
  </p:cSld>
  <p:clrMapOvr>
    <a:masterClrMapping/>
  </p:clrMapOvr>
  <p:transition spd="slow">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3B6A2-836E-421E-A226-02A90C5CED41}"/>
              </a:ext>
            </a:extLst>
          </p:cNvPr>
          <p:cNvSpPr>
            <a:spLocks noGrp="1"/>
          </p:cNvSpPr>
          <p:nvPr>
            <p:ph type="title"/>
          </p:nvPr>
        </p:nvSpPr>
        <p:spPr>
          <a:xfrm>
            <a:off x="457200" y="228600"/>
            <a:ext cx="8229600" cy="1143000"/>
          </a:xfrm>
        </p:spPr>
        <p:txBody>
          <a:bodyPr/>
          <a:lstStyle/>
          <a:p>
            <a:r>
              <a:rPr lang="en-US"/>
              <a:t>Click to edit Master title style</a:t>
            </a:r>
            <a:endParaRPr lang="sl-SI"/>
          </a:p>
        </p:txBody>
      </p:sp>
      <p:sp>
        <p:nvSpPr>
          <p:cNvPr id="3" name="Online Image Placeholder 2">
            <a:extLst>
              <a:ext uri="{FF2B5EF4-FFF2-40B4-BE49-F238E27FC236}">
                <a16:creationId xmlns:a16="http://schemas.microsoft.com/office/drawing/2014/main" id="{11C5B874-D018-474F-970F-538F0464539E}"/>
              </a:ext>
            </a:extLst>
          </p:cNvPr>
          <p:cNvSpPr>
            <a:spLocks noGrp="1"/>
          </p:cNvSpPr>
          <p:nvPr>
            <p:ph type="clipArt" sz="half" idx="1"/>
          </p:nvPr>
        </p:nvSpPr>
        <p:spPr>
          <a:xfrm>
            <a:off x="457200" y="1600200"/>
            <a:ext cx="4038600" cy="4495800"/>
          </a:xfrm>
        </p:spPr>
        <p:txBody>
          <a:bodyPr/>
          <a:lstStyle/>
          <a:p>
            <a:endParaRPr lang="sl-SI"/>
          </a:p>
        </p:txBody>
      </p:sp>
      <p:sp>
        <p:nvSpPr>
          <p:cNvPr id="4" name="Text Placeholder 3">
            <a:extLst>
              <a:ext uri="{FF2B5EF4-FFF2-40B4-BE49-F238E27FC236}">
                <a16:creationId xmlns:a16="http://schemas.microsoft.com/office/drawing/2014/main" id="{1D34FF13-3BA6-48E7-BA83-194888C63E2B}"/>
              </a:ext>
            </a:extLst>
          </p:cNvPr>
          <p:cNvSpPr>
            <a:spLocks noGrp="1"/>
          </p:cNvSpPr>
          <p:nvPr>
            <p:ph type="body"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Date Placeholder 4">
            <a:extLst>
              <a:ext uri="{FF2B5EF4-FFF2-40B4-BE49-F238E27FC236}">
                <a16:creationId xmlns:a16="http://schemas.microsoft.com/office/drawing/2014/main" id="{E1B2A9EC-B0BE-4996-A48E-0F3BBF9ECFB6}"/>
              </a:ext>
            </a:extLst>
          </p:cNvPr>
          <p:cNvSpPr>
            <a:spLocks noGrp="1"/>
          </p:cNvSpPr>
          <p:nvPr>
            <p:ph type="dt" sz="half" idx="10"/>
          </p:nvPr>
        </p:nvSpPr>
        <p:spPr>
          <a:xfrm>
            <a:off x="457200" y="6248400"/>
            <a:ext cx="2133600" cy="457200"/>
          </a:xfrm>
        </p:spPr>
        <p:txBody>
          <a:bodyPr/>
          <a:lstStyle>
            <a:lvl1pPr>
              <a:defRPr/>
            </a:lvl1pPr>
          </a:lstStyle>
          <a:p>
            <a:endParaRPr lang="sl-SI" altLang="sl-SI"/>
          </a:p>
        </p:txBody>
      </p:sp>
      <p:sp>
        <p:nvSpPr>
          <p:cNvPr id="6" name="Footer Placeholder 5">
            <a:extLst>
              <a:ext uri="{FF2B5EF4-FFF2-40B4-BE49-F238E27FC236}">
                <a16:creationId xmlns:a16="http://schemas.microsoft.com/office/drawing/2014/main" id="{FC590FB9-D3C8-4824-875D-F7AB433918D6}"/>
              </a:ext>
            </a:extLst>
          </p:cNvPr>
          <p:cNvSpPr>
            <a:spLocks noGrp="1"/>
          </p:cNvSpPr>
          <p:nvPr>
            <p:ph type="ftr" sz="quarter" idx="11"/>
          </p:nvPr>
        </p:nvSpPr>
        <p:spPr>
          <a:xfrm>
            <a:off x="3124200" y="6248400"/>
            <a:ext cx="2895600" cy="457200"/>
          </a:xfrm>
        </p:spPr>
        <p:txBody>
          <a:bodyPr/>
          <a:lstStyle>
            <a:lvl1pPr>
              <a:defRPr/>
            </a:lvl1pPr>
          </a:lstStyle>
          <a:p>
            <a:endParaRPr lang="sl-SI" altLang="sl-SI"/>
          </a:p>
        </p:txBody>
      </p:sp>
      <p:sp>
        <p:nvSpPr>
          <p:cNvPr id="7" name="Slide Number Placeholder 6">
            <a:extLst>
              <a:ext uri="{FF2B5EF4-FFF2-40B4-BE49-F238E27FC236}">
                <a16:creationId xmlns:a16="http://schemas.microsoft.com/office/drawing/2014/main" id="{F99ACE9C-C7E8-4FF2-837A-B3FCE91F51AB}"/>
              </a:ext>
            </a:extLst>
          </p:cNvPr>
          <p:cNvSpPr>
            <a:spLocks noGrp="1"/>
          </p:cNvSpPr>
          <p:nvPr>
            <p:ph type="sldNum" sz="quarter" idx="12"/>
          </p:nvPr>
        </p:nvSpPr>
        <p:spPr>
          <a:xfrm>
            <a:off x="6553200" y="6248400"/>
            <a:ext cx="2133600" cy="457200"/>
          </a:xfrm>
        </p:spPr>
        <p:txBody>
          <a:bodyPr/>
          <a:lstStyle>
            <a:lvl1pPr>
              <a:defRPr/>
            </a:lvl1pPr>
          </a:lstStyle>
          <a:p>
            <a:fld id="{CA4C532B-28F4-4585-B952-EBD92BC888C3}" type="slidenum">
              <a:rPr lang="sl-SI" altLang="sl-SI"/>
              <a:pPr/>
              <a:t>‹#›</a:t>
            </a:fld>
            <a:endParaRPr lang="sl-SI" altLang="sl-SI"/>
          </a:p>
        </p:txBody>
      </p:sp>
    </p:spTree>
    <p:extLst>
      <p:ext uri="{BB962C8B-B14F-4D97-AF65-F5344CB8AC3E}">
        <p14:creationId xmlns:p14="http://schemas.microsoft.com/office/powerpoint/2010/main" val="1274953705"/>
      </p:ext>
    </p:extLst>
  </p:cSld>
  <p:clrMapOvr>
    <a:masterClrMapping/>
  </p:clrMapOvr>
  <p:transition spd="slow">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AC082-80CF-4020-90FD-A9C854C674FF}"/>
              </a:ext>
            </a:extLst>
          </p:cNvPr>
          <p:cNvSpPr>
            <a:spLocks noGrp="1"/>
          </p:cNvSpPr>
          <p:nvPr>
            <p:ph type="title"/>
          </p:nvPr>
        </p:nvSpPr>
        <p:spPr>
          <a:xfrm>
            <a:off x="457200" y="228600"/>
            <a:ext cx="8229600" cy="1143000"/>
          </a:xfrm>
        </p:spPr>
        <p:txBody>
          <a:bodyPr/>
          <a:lstStyle/>
          <a:p>
            <a:r>
              <a:rPr lang="en-US"/>
              <a:t>Click to edit Master title style</a:t>
            </a:r>
            <a:endParaRPr lang="sl-SI"/>
          </a:p>
        </p:txBody>
      </p:sp>
      <p:sp>
        <p:nvSpPr>
          <p:cNvPr id="3" name="Text Placeholder 2">
            <a:extLst>
              <a:ext uri="{FF2B5EF4-FFF2-40B4-BE49-F238E27FC236}">
                <a16:creationId xmlns:a16="http://schemas.microsoft.com/office/drawing/2014/main" id="{3EE7AFB4-C66B-4C31-B6CB-3250FFFF114A}"/>
              </a:ext>
            </a:extLst>
          </p:cNvPr>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Content Placeholder 3">
            <a:extLst>
              <a:ext uri="{FF2B5EF4-FFF2-40B4-BE49-F238E27FC236}">
                <a16:creationId xmlns:a16="http://schemas.microsoft.com/office/drawing/2014/main" id="{A007BD73-2D52-4E82-898A-499C37CAE946}"/>
              </a:ext>
            </a:extLst>
          </p:cNvPr>
          <p:cNvSpPr>
            <a:spLocks noGrp="1"/>
          </p:cNvSpPr>
          <p:nvPr>
            <p:ph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Date Placeholder 4">
            <a:extLst>
              <a:ext uri="{FF2B5EF4-FFF2-40B4-BE49-F238E27FC236}">
                <a16:creationId xmlns:a16="http://schemas.microsoft.com/office/drawing/2014/main" id="{7A70D1BE-3BD0-4CC3-94A4-7132406A1A6B}"/>
              </a:ext>
            </a:extLst>
          </p:cNvPr>
          <p:cNvSpPr>
            <a:spLocks noGrp="1"/>
          </p:cNvSpPr>
          <p:nvPr>
            <p:ph type="dt" sz="half" idx="10"/>
          </p:nvPr>
        </p:nvSpPr>
        <p:spPr>
          <a:xfrm>
            <a:off x="457200" y="6248400"/>
            <a:ext cx="2133600" cy="457200"/>
          </a:xfrm>
        </p:spPr>
        <p:txBody>
          <a:bodyPr/>
          <a:lstStyle>
            <a:lvl1pPr>
              <a:defRPr/>
            </a:lvl1pPr>
          </a:lstStyle>
          <a:p>
            <a:endParaRPr lang="sl-SI" altLang="sl-SI"/>
          </a:p>
        </p:txBody>
      </p:sp>
      <p:sp>
        <p:nvSpPr>
          <p:cNvPr id="6" name="Footer Placeholder 5">
            <a:extLst>
              <a:ext uri="{FF2B5EF4-FFF2-40B4-BE49-F238E27FC236}">
                <a16:creationId xmlns:a16="http://schemas.microsoft.com/office/drawing/2014/main" id="{A851CD01-8A66-4DC6-BE1C-0DDA06DAC23F}"/>
              </a:ext>
            </a:extLst>
          </p:cNvPr>
          <p:cNvSpPr>
            <a:spLocks noGrp="1"/>
          </p:cNvSpPr>
          <p:nvPr>
            <p:ph type="ftr" sz="quarter" idx="11"/>
          </p:nvPr>
        </p:nvSpPr>
        <p:spPr>
          <a:xfrm>
            <a:off x="3124200" y="6248400"/>
            <a:ext cx="2895600" cy="457200"/>
          </a:xfrm>
        </p:spPr>
        <p:txBody>
          <a:bodyPr/>
          <a:lstStyle>
            <a:lvl1pPr>
              <a:defRPr/>
            </a:lvl1pPr>
          </a:lstStyle>
          <a:p>
            <a:endParaRPr lang="sl-SI" altLang="sl-SI"/>
          </a:p>
        </p:txBody>
      </p:sp>
      <p:sp>
        <p:nvSpPr>
          <p:cNvPr id="7" name="Slide Number Placeholder 6">
            <a:extLst>
              <a:ext uri="{FF2B5EF4-FFF2-40B4-BE49-F238E27FC236}">
                <a16:creationId xmlns:a16="http://schemas.microsoft.com/office/drawing/2014/main" id="{632DAB77-DD8C-4F03-B835-4FBCCDB5D1C3}"/>
              </a:ext>
            </a:extLst>
          </p:cNvPr>
          <p:cNvSpPr>
            <a:spLocks noGrp="1"/>
          </p:cNvSpPr>
          <p:nvPr>
            <p:ph type="sldNum" sz="quarter" idx="12"/>
          </p:nvPr>
        </p:nvSpPr>
        <p:spPr>
          <a:xfrm>
            <a:off x="6553200" y="6248400"/>
            <a:ext cx="2133600" cy="457200"/>
          </a:xfrm>
        </p:spPr>
        <p:txBody>
          <a:bodyPr/>
          <a:lstStyle>
            <a:lvl1pPr>
              <a:defRPr/>
            </a:lvl1pPr>
          </a:lstStyle>
          <a:p>
            <a:fld id="{9735D311-2F0D-471E-9200-678D84EF3105}" type="slidenum">
              <a:rPr lang="sl-SI" altLang="sl-SI"/>
              <a:pPr/>
              <a:t>‹#›</a:t>
            </a:fld>
            <a:endParaRPr lang="sl-SI" altLang="sl-SI"/>
          </a:p>
        </p:txBody>
      </p:sp>
    </p:spTree>
    <p:extLst>
      <p:ext uri="{BB962C8B-B14F-4D97-AF65-F5344CB8AC3E}">
        <p14:creationId xmlns:p14="http://schemas.microsoft.com/office/powerpoint/2010/main" val="1793782253"/>
      </p:ext>
    </p:extLst>
  </p:cSld>
  <p:clrMapOvr>
    <a:masterClrMapping/>
  </p:clrMapOvr>
  <p:transition spd="slow">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282C0-DA27-4D10-839D-E159DC204BB1}"/>
              </a:ext>
            </a:extLst>
          </p:cNvPr>
          <p:cNvSpPr>
            <a:spLocks noGrp="1"/>
          </p:cNvSpPr>
          <p:nvPr>
            <p:ph type="title"/>
          </p:nvPr>
        </p:nvSpPr>
        <p:spPr>
          <a:xfrm>
            <a:off x="457200" y="228600"/>
            <a:ext cx="8229600" cy="1143000"/>
          </a:xfrm>
        </p:spPr>
        <p:txBody>
          <a:bodyPr/>
          <a:lstStyle/>
          <a:p>
            <a:r>
              <a:rPr lang="en-US"/>
              <a:t>Click to edit Master title style</a:t>
            </a:r>
            <a:endParaRPr lang="sl-SI"/>
          </a:p>
        </p:txBody>
      </p:sp>
      <p:sp>
        <p:nvSpPr>
          <p:cNvPr id="3" name="Content Placeholder 2">
            <a:extLst>
              <a:ext uri="{FF2B5EF4-FFF2-40B4-BE49-F238E27FC236}">
                <a16:creationId xmlns:a16="http://schemas.microsoft.com/office/drawing/2014/main" id="{7E0A52DA-C086-45CB-B217-EDC8C5354E78}"/>
              </a:ext>
            </a:extLst>
          </p:cNvPr>
          <p:cNvSpPr>
            <a:spLocks noGrp="1"/>
          </p:cNvSpPr>
          <p:nvPr>
            <p:ph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Text Placeholder 3">
            <a:extLst>
              <a:ext uri="{FF2B5EF4-FFF2-40B4-BE49-F238E27FC236}">
                <a16:creationId xmlns:a16="http://schemas.microsoft.com/office/drawing/2014/main" id="{A1992144-DACD-4CBD-931A-C6E20A671E50}"/>
              </a:ext>
            </a:extLst>
          </p:cNvPr>
          <p:cNvSpPr>
            <a:spLocks noGrp="1"/>
          </p:cNvSpPr>
          <p:nvPr>
            <p:ph type="body"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Date Placeholder 4">
            <a:extLst>
              <a:ext uri="{FF2B5EF4-FFF2-40B4-BE49-F238E27FC236}">
                <a16:creationId xmlns:a16="http://schemas.microsoft.com/office/drawing/2014/main" id="{53DA9B58-C780-40FF-BC12-DA3196A72332}"/>
              </a:ext>
            </a:extLst>
          </p:cNvPr>
          <p:cNvSpPr>
            <a:spLocks noGrp="1"/>
          </p:cNvSpPr>
          <p:nvPr>
            <p:ph type="dt" sz="half" idx="10"/>
          </p:nvPr>
        </p:nvSpPr>
        <p:spPr>
          <a:xfrm>
            <a:off x="457200" y="6248400"/>
            <a:ext cx="2133600" cy="457200"/>
          </a:xfrm>
        </p:spPr>
        <p:txBody>
          <a:bodyPr/>
          <a:lstStyle>
            <a:lvl1pPr>
              <a:defRPr/>
            </a:lvl1pPr>
          </a:lstStyle>
          <a:p>
            <a:endParaRPr lang="sl-SI" altLang="sl-SI"/>
          </a:p>
        </p:txBody>
      </p:sp>
      <p:sp>
        <p:nvSpPr>
          <p:cNvPr id="6" name="Footer Placeholder 5">
            <a:extLst>
              <a:ext uri="{FF2B5EF4-FFF2-40B4-BE49-F238E27FC236}">
                <a16:creationId xmlns:a16="http://schemas.microsoft.com/office/drawing/2014/main" id="{B42BDC5F-0565-468C-9653-B5C0B727CCFD}"/>
              </a:ext>
            </a:extLst>
          </p:cNvPr>
          <p:cNvSpPr>
            <a:spLocks noGrp="1"/>
          </p:cNvSpPr>
          <p:nvPr>
            <p:ph type="ftr" sz="quarter" idx="11"/>
          </p:nvPr>
        </p:nvSpPr>
        <p:spPr>
          <a:xfrm>
            <a:off x="3124200" y="6248400"/>
            <a:ext cx="2895600" cy="457200"/>
          </a:xfrm>
        </p:spPr>
        <p:txBody>
          <a:bodyPr/>
          <a:lstStyle>
            <a:lvl1pPr>
              <a:defRPr/>
            </a:lvl1pPr>
          </a:lstStyle>
          <a:p>
            <a:endParaRPr lang="sl-SI" altLang="sl-SI"/>
          </a:p>
        </p:txBody>
      </p:sp>
      <p:sp>
        <p:nvSpPr>
          <p:cNvPr id="7" name="Slide Number Placeholder 6">
            <a:extLst>
              <a:ext uri="{FF2B5EF4-FFF2-40B4-BE49-F238E27FC236}">
                <a16:creationId xmlns:a16="http://schemas.microsoft.com/office/drawing/2014/main" id="{E3B0E577-4D14-46D1-B691-A3BBD30507FA}"/>
              </a:ext>
            </a:extLst>
          </p:cNvPr>
          <p:cNvSpPr>
            <a:spLocks noGrp="1"/>
          </p:cNvSpPr>
          <p:nvPr>
            <p:ph type="sldNum" sz="quarter" idx="12"/>
          </p:nvPr>
        </p:nvSpPr>
        <p:spPr>
          <a:xfrm>
            <a:off x="6553200" y="6248400"/>
            <a:ext cx="2133600" cy="457200"/>
          </a:xfrm>
        </p:spPr>
        <p:txBody>
          <a:bodyPr/>
          <a:lstStyle>
            <a:lvl1pPr>
              <a:defRPr/>
            </a:lvl1pPr>
          </a:lstStyle>
          <a:p>
            <a:fld id="{93918DF3-B337-4B0B-BC80-3B3D3D12FF68}" type="slidenum">
              <a:rPr lang="sl-SI" altLang="sl-SI"/>
              <a:pPr/>
              <a:t>‹#›</a:t>
            </a:fld>
            <a:endParaRPr lang="sl-SI" altLang="sl-SI"/>
          </a:p>
        </p:txBody>
      </p:sp>
    </p:spTree>
    <p:extLst>
      <p:ext uri="{BB962C8B-B14F-4D97-AF65-F5344CB8AC3E}">
        <p14:creationId xmlns:p14="http://schemas.microsoft.com/office/powerpoint/2010/main" val="2086098659"/>
      </p:ext>
    </p:extLst>
  </p:cSld>
  <p:clrMapOvr>
    <a:masterClrMapping/>
  </p:clrMapOvr>
  <p:transition spd="slow">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ED9B48-75A5-4A68-9875-73E38D2E0256}"/>
              </a:ext>
            </a:extLst>
          </p:cNvPr>
          <p:cNvSpPr>
            <a:spLocks noGrp="1"/>
          </p:cNvSpPr>
          <p:nvPr>
            <p:ph/>
          </p:nvPr>
        </p:nvSpPr>
        <p:spPr>
          <a:xfrm>
            <a:off x="457200" y="228600"/>
            <a:ext cx="82296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3" name="Date Placeholder 2">
            <a:extLst>
              <a:ext uri="{FF2B5EF4-FFF2-40B4-BE49-F238E27FC236}">
                <a16:creationId xmlns:a16="http://schemas.microsoft.com/office/drawing/2014/main" id="{58BBD586-24C7-43C5-BEC1-2F086A847F24}"/>
              </a:ext>
            </a:extLst>
          </p:cNvPr>
          <p:cNvSpPr>
            <a:spLocks noGrp="1"/>
          </p:cNvSpPr>
          <p:nvPr>
            <p:ph type="dt" sz="half" idx="10"/>
          </p:nvPr>
        </p:nvSpPr>
        <p:spPr>
          <a:xfrm>
            <a:off x="457200" y="6248400"/>
            <a:ext cx="2133600" cy="457200"/>
          </a:xfrm>
        </p:spPr>
        <p:txBody>
          <a:bodyPr/>
          <a:lstStyle>
            <a:lvl1pPr>
              <a:defRPr/>
            </a:lvl1pPr>
          </a:lstStyle>
          <a:p>
            <a:endParaRPr lang="sl-SI" altLang="sl-SI"/>
          </a:p>
        </p:txBody>
      </p:sp>
      <p:sp>
        <p:nvSpPr>
          <p:cNvPr id="4" name="Footer Placeholder 3">
            <a:extLst>
              <a:ext uri="{FF2B5EF4-FFF2-40B4-BE49-F238E27FC236}">
                <a16:creationId xmlns:a16="http://schemas.microsoft.com/office/drawing/2014/main" id="{F337DC43-B7AF-4DF0-B66F-71BD2D9CCF71}"/>
              </a:ext>
            </a:extLst>
          </p:cNvPr>
          <p:cNvSpPr>
            <a:spLocks noGrp="1"/>
          </p:cNvSpPr>
          <p:nvPr>
            <p:ph type="ftr" sz="quarter" idx="11"/>
          </p:nvPr>
        </p:nvSpPr>
        <p:spPr>
          <a:xfrm>
            <a:off x="3124200" y="6248400"/>
            <a:ext cx="2895600" cy="457200"/>
          </a:xfrm>
        </p:spPr>
        <p:txBody>
          <a:bodyPr/>
          <a:lstStyle>
            <a:lvl1pPr>
              <a:defRPr/>
            </a:lvl1pPr>
          </a:lstStyle>
          <a:p>
            <a:endParaRPr lang="sl-SI" altLang="sl-SI"/>
          </a:p>
        </p:txBody>
      </p:sp>
      <p:sp>
        <p:nvSpPr>
          <p:cNvPr id="5" name="Slide Number Placeholder 4">
            <a:extLst>
              <a:ext uri="{FF2B5EF4-FFF2-40B4-BE49-F238E27FC236}">
                <a16:creationId xmlns:a16="http://schemas.microsoft.com/office/drawing/2014/main" id="{ED6D4CFA-A8E3-4244-AB65-8F0E72AF4E3D}"/>
              </a:ext>
            </a:extLst>
          </p:cNvPr>
          <p:cNvSpPr>
            <a:spLocks noGrp="1"/>
          </p:cNvSpPr>
          <p:nvPr>
            <p:ph type="sldNum" sz="quarter" idx="12"/>
          </p:nvPr>
        </p:nvSpPr>
        <p:spPr>
          <a:xfrm>
            <a:off x="6553200" y="6248400"/>
            <a:ext cx="2133600" cy="457200"/>
          </a:xfrm>
        </p:spPr>
        <p:txBody>
          <a:bodyPr/>
          <a:lstStyle>
            <a:lvl1pPr>
              <a:defRPr/>
            </a:lvl1pPr>
          </a:lstStyle>
          <a:p>
            <a:fld id="{D9089006-701C-4DD1-B0EC-E39B9C849EAB}" type="slidenum">
              <a:rPr lang="sl-SI" altLang="sl-SI"/>
              <a:pPr/>
              <a:t>‹#›</a:t>
            </a:fld>
            <a:endParaRPr lang="sl-SI" altLang="sl-SI"/>
          </a:p>
        </p:txBody>
      </p:sp>
    </p:spTree>
    <p:extLst>
      <p:ext uri="{BB962C8B-B14F-4D97-AF65-F5344CB8AC3E}">
        <p14:creationId xmlns:p14="http://schemas.microsoft.com/office/powerpoint/2010/main" val="404016007"/>
      </p:ext>
    </p:extLst>
  </p:cSld>
  <p:clrMapOvr>
    <a:masterClrMapping/>
  </p:clrMapOvr>
  <p:transition spd="slow">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AABBC-66F9-482C-812A-04798366C5A4}"/>
              </a:ext>
            </a:extLst>
          </p:cNvPr>
          <p:cNvSpPr>
            <a:spLocks noGrp="1"/>
          </p:cNvSpPr>
          <p:nvPr>
            <p:ph type="title"/>
          </p:nvPr>
        </p:nvSpPr>
        <p:spPr>
          <a:xfrm>
            <a:off x="457200" y="228600"/>
            <a:ext cx="8229600" cy="1143000"/>
          </a:xfrm>
        </p:spPr>
        <p:txBody>
          <a:bodyPr/>
          <a:lstStyle/>
          <a:p>
            <a:r>
              <a:rPr lang="en-US"/>
              <a:t>Click to edit Master title style</a:t>
            </a:r>
            <a:endParaRPr lang="sl-SI"/>
          </a:p>
        </p:txBody>
      </p:sp>
      <p:sp>
        <p:nvSpPr>
          <p:cNvPr id="3" name="Content Placeholder 2">
            <a:extLst>
              <a:ext uri="{FF2B5EF4-FFF2-40B4-BE49-F238E27FC236}">
                <a16:creationId xmlns:a16="http://schemas.microsoft.com/office/drawing/2014/main" id="{3AF4C415-82EA-425C-A0FF-309886E5FF53}"/>
              </a:ext>
            </a:extLst>
          </p:cNvPr>
          <p:cNvSpPr>
            <a:spLocks noGrp="1"/>
          </p:cNvSpPr>
          <p:nvPr>
            <p:ph sz="half" idx="1"/>
          </p:nvPr>
        </p:nvSpPr>
        <p:spPr>
          <a:xfrm>
            <a:off x="457200" y="1600200"/>
            <a:ext cx="8229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Text Placeholder 3">
            <a:extLst>
              <a:ext uri="{FF2B5EF4-FFF2-40B4-BE49-F238E27FC236}">
                <a16:creationId xmlns:a16="http://schemas.microsoft.com/office/drawing/2014/main" id="{0E913C49-3B6C-4394-9C7B-03EB2B5ED91D}"/>
              </a:ext>
            </a:extLst>
          </p:cNvPr>
          <p:cNvSpPr>
            <a:spLocks noGrp="1"/>
          </p:cNvSpPr>
          <p:nvPr>
            <p:ph type="body" sz="half" idx="2"/>
          </p:nvPr>
        </p:nvSpPr>
        <p:spPr>
          <a:xfrm>
            <a:off x="457200" y="3924300"/>
            <a:ext cx="8229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Date Placeholder 4">
            <a:extLst>
              <a:ext uri="{FF2B5EF4-FFF2-40B4-BE49-F238E27FC236}">
                <a16:creationId xmlns:a16="http://schemas.microsoft.com/office/drawing/2014/main" id="{6E81A4C1-77D3-48BF-813A-623CEC948126}"/>
              </a:ext>
            </a:extLst>
          </p:cNvPr>
          <p:cNvSpPr>
            <a:spLocks noGrp="1"/>
          </p:cNvSpPr>
          <p:nvPr>
            <p:ph type="dt" sz="half" idx="10"/>
          </p:nvPr>
        </p:nvSpPr>
        <p:spPr>
          <a:xfrm>
            <a:off x="457200" y="6248400"/>
            <a:ext cx="2133600" cy="457200"/>
          </a:xfrm>
        </p:spPr>
        <p:txBody>
          <a:bodyPr/>
          <a:lstStyle>
            <a:lvl1pPr>
              <a:defRPr/>
            </a:lvl1pPr>
          </a:lstStyle>
          <a:p>
            <a:endParaRPr lang="sl-SI" altLang="sl-SI"/>
          </a:p>
        </p:txBody>
      </p:sp>
      <p:sp>
        <p:nvSpPr>
          <p:cNvPr id="6" name="Footer Placeholder 5">
            <a:extLst>
              <a:ext uri="{FF2B5EF4-FFF2-40B4-BE49-F238E27FC236}">
                <a16:creationId xmlns:a16="http://schemas.microsoft.com/office/drawing/2014/main" id="{CB89B938-95A1-4AF5-AEB1-92EB61E8DD10}"/>
              </a:ext>
            </a:extLst>
          </p:cNvPr>
          <p:cNvSpPr>
            <a:spLocks noGrp="1"/>
          </p:cNvSpPr>
          <p:nvPr>
            <p:ph type="ftr" sz="quarter" idx="11"/>
          </p:nvPr>
        </p:nvSpPr>
        <p:spPr>
          <a:xfrm>
            <a:off x="3124200" y="6248400"/>
            <a:ext cx="2895600" cy="457200"/>
          </a:xfrm>
        </p:spPr>
        <p:txBody>
          <a:bodyPr/>
          <a:lstStyle>
            <a:lvl1pPr>
              <a:defRPr/>
            </a:lvl1pPr>
          </a:lstStyle>
          <a:p>
            <a:endParaRPr lang="sl-SI" altLang="sl-SI"/>
          </a:p>
        </p:txBody>
      </p:sp>
      <p:sp>
        <p:nvSpPr>
          <p:cNvPr id="7" name="Slide Number Placeholder 6">
            <a:extLst>
              <a:ext uri="{FF2B5EF4-FFF2-40B4-BE49-F238E27FC236}">
                <a16:creationId xmlns:a16="http://schemas.microsoft.com/office/drawing/2014/main" id="{ED8E6CC3-58C1-4776-BCDF-26FF74ED6B67}"/>
              </a:ext>
            </a:extLst>
          </p:cNvPr>
          <p:cNvSpPr>
            <a:spLocks noGrp="1"/>
          </p:cNvSpPr>
          <p:nvPr>
            <p:ph type="sldNum" sz="quarter" idx="12"/>
          </p:nvPr>
        </p:nvSpPr>
        <p:spPr>
          <a:xfrm>
            <a:off x="6553200" y="6248400"/>
            <a:ext cx="2133600" cy="457200"/>
          </a:xfrm>
        </p:spPr>
        <p:txBody>
          <a:bodyPr/>
          <a:lstStyle>
            <a:lvl1pPr>
              <a:defRPr/>
            </a:lvl1pPr>
          </a:lstStyle>
          <a:p>
            <a:fld id="{47B0E845-6BDE-40A7-9214-13C8DDEF58E5}" type="slidenum">
              <a:rPr lang="sl-SI" altLang="sl-SI"/>
              <a:pPr/>
              <a:t>‹#›</a:t>
            </a:fld>
            <a:endParaRPr lang="sl-SI" altLang="sl-SI"/>
          </a:p>
        </p:txBody>
      </p:sp>
    </p:spTree>
    <p:extLst>
      <p:ext uri="{BB962C8B-B14F-4D97-AF65-F5344CB8AC3E}">
        <p14:creationId xmlns:p14="http://schemas.microsoft.com/office/powerpoint/2010/main" val="3154109650"/>
      </p:ext>
    </p:extLst>
  </p:cSld>
  <p:clrMapOvr>
    <a:masterClrMapping/>
  </p:clrMapOvr>
  <p:transition spd="slow">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B9A38-F856-4248-832B-AA3B678FF58C}"/>
              </a:ext>
            </a:extLst>
          </p:cNvPr>
          <p:cNvSpPr>
            <a:spLocks noGrp="1"/>
          </p:cNvSpPr>
          <p:nvPr>
            <p:ph type="title"/>
          </p:nvPr>
        </p:nvSpPr>
        <p:spPr>
          <a:xfrm>
            <a:off x="457200" y="228600"/>
            <a:ext cx="8229600" cy="1143000"/>
          </a:xfrm>
        </p:spPr>
        <p:txBody>
          <a:bodyPr/>
          <a:lstStyle/>
          <a:p>
            <a:r>
              <a:rPr lang="en-US"/>
              <a:t>Click to edit Master title style</a:t>
            </a:r>
            <a:endParaRPr lang="sl-SI"/>
          </a:p>
        </p:txBody>
      </p:sp>
      <p:sp>
        <p:nvSpPr>
          <p:cNvPr id="3" name="Content Placeholder 2">
            <a:extLst>
              <a:ext uri="{FF2B5EF4-FFF2-40B4-BE49-F238E27FC236}">
                <a16:creationId xmlns:a16="http://schemas.microsoft.com/office/drawing/2014/main" id="{33114470-B034-4095-89DB-4E8CEE339A2C}"/>
              </a:ext>
            </a:extLst>
          </p:cNvPr>
          <p:cNvSpPr>
            <a:spLocks noGrp="1"/>
          </p:cNvSpPr>
          <p:nvPr>
            <p:ph sz="quarter" idx="1"/>
          </p:nvPr>
        </p:nvSpPr>
        <p:spPr>
          <a:xfrm>
            <a:off x="457200" y="16002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Content Placeholder 3">
            <a:extLst>
              <a:ext uri="{FF2B5EF4-FFF2-40B4-BE49-F238E27FC236}">
                <a16:creationId xmlns:a16="http://schemas.microsoft.com/office/drawing/2014/main" id="{7D5E5A25-15EE-44AB-A7DF-F62B40459873}"/>
              </a:ext>
            </a:extLst>
          </p:cNvPr>
          <p:cNvSpPr>
            <a:spLocks noGrp="1"/>
          </p:cNvSpPr>
          <p:nvPr>
            <p:ph sz="quarter" idx="2"/>
          </p:nvPr>
        </p:nvSpPr>
        <p:spPr>
          <a:xfrm>
            <a:off x="457200" y="39243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Text Placeholder 4">
            <a:extLst>
              <a:ext uri="{FF2B5EF4-FFF2-40B4-BE49-F238E27FC236}">
                <a16:creationId xmlns:a16="http://schemas.microsoft.com/office/drawing/2014/main" id="{864A19B3-E52A-4602-AAD0-72D77274C7D9}"/>
              </a:ext>
            </a:extLst>
          </p:cNvPr>
          <p:cNvSpPr>
            <a:spLocks noGrp="1"/>
          </p:cNvSpPr>
          <p:nvPr>
            <p:ph type="body" sz="half" idx="3"/>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6" name="Date Placeholder 5">
            <a:extLst>
              <a:ext uri="{FF2B5EF4-FFF2-40B4-BE49-F238E27FC236}">
                <a16:creationId xmlns:a16="http://schemas.microsoft.com/office/drawing/2014/main" id="{D7631CA9-5A1F-4CEE-8CE4-749C14EA6F05}"/>
              </a:ext>
            </a:extLst>
          </p:cNvPr>
          <p:cNvSpPr>
            <a:spLocks noGrp="1"/>
          </p:cNvSpPr>
          <p:nvPr>
            <p:ph type="dt" sz="half" idx="10"/>
          </p:nvPr>
        </p:nvSpPr>
        <p:spPr>
          <a:xfrm>
            <a:off x="457200" y="6248400"/>
            <a:ext cx="2133600" cy="457200"/>
          </a:xfrm>
        </p:spPr>
        <p:txBody>
          <a:bodyPr/>
          <a:lstStyle>
            <a:lvl1pPr>
              <a:defRPr/>
            </a:lvl1pPr>
          </a:lstStyle>
          <a:p>
            <a:endParaRPr lang="sl-SI" altLang="sl-SI"/>
          </a:p>
        </p:txBody>
      </p:sp>
      <p:sp>
        <p:nvSpPr>
          <p:cNvPr id="7" name="Footer Placeholder 6">
            <a:extLst>
              <a:ext uri="{FF2B5EF4-FFF2-40B4-BE49-F238E27FC236}">
                <a16:creationId xmlns:a16="http://schemas.microsoft.com/office/drawing/2014/main" id="{419CCD2C-F6F0-406A-9425-7003CC41F422}"/>
              </a:ext>
            </a:extLst>
          </p:cNvPr>
          <p:cNvSpPr>
            <a:spLocks noGrp="1"/>
          </p:cNvSpPr>
          <p:nvPr>
            <p:ph type="ftr" sz="quarter" idx="11"/>
          </p:nvPr>
        </p:nvSpPr>
        <p:spPr>
          <a:xfrm>
            <a:off x="3124200" y="6248400"/>
            <a:ext cx="2895600" cy="457200"/>
          </a:xfrm>
        </p:spPr>
        <p:txBody>
          <a:bodyPr/>
          <a:lstStyle>
            <a:lvl1pPr>
              <a:defRPr/>
            </a:lvl1pPr>
          </a:lstStyle>
          <a:p>
            <a:endParaRPr lang="sl-SI" altLang="sl-SI"/>
          </a:p>
        </p:txBody>
      </p:sp>
      <p:sp>
        <p:nvSpPr>
          <p:cNvPr id="8" name="Slide Number Placeholder 7">
            <a:extLst>
              <a:ext uri="{FF2B5EF4-FFF2-40B4-BE49-F238E27FC236}">
                <a16:creationId xmlns:a16="http://schemas.microsoft.com/office/drawing/2014/main" id="{62B05B54-C78A-4CA2-B6E4-BE48B04F93C8}"/>
              </a:ext>
            </a:extLst>
          </p:cNvPr>
          <p:cNvSpPr>
            <a:spLocks noGrp="1"/>
          </p:cNvSpPr>
          <p:nvPr>
            <p:ph type="sldNum" sz="quarter" idx="12"/>
          </p:nvPr>
        </p:nvSpPr>
        <p:spPr>
          <a:xfrm>
            <a:off x="6553200" y="6248400"/>
            <a:ext cx="2133600" cy="457200"/>
          </a:xfrm>
        </p:spPr>
        <p:txBody>
          <a:bodyPr/>
          <a:lstStyle>
            <a:lvl1pPr>
              <a:defRPr/>
            </a:lvl1pPr>
          </a:lstStyle>
          <a:p>
            <a:fld id="{CD83AA1A-82C0-46A7-8D92-CAB531287779}" type="slidenum">
              <a:rPr lang="sl-SI" altLang="sl-SI"/>
              <a:pPr/>
              <a:t>‹#›</a:t>
            </a:fld>
            <a:endParaRPr lang="sl-SI" altLang="sl-SI"/>
          </a:p>
        </p:txBody>
      </p:sp>
    </p:spTree>
    <p:extLst>
      <p:ext uri="{BB962C8B-B14F-4D97-AF65-F5344CB8AC3E}">
        <p14:creationId xmlns:p14="http://schemas.microsoft.com/office/powerpoint/2010/main" val="1776863632"/>
      </p:ext>
    </p:extLst>
  </p:cSld>
  <p:clrMapOvr>
    <a:masterClrMapping/>
  </p:clrMapOvr>
  <p:transition spd="slow">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EECA8-1FBC-4FFE-B258-CB18F1A833A0}"/>
              </a:ext>
            </a:extLst>
          </p:cNvPr>
          <p:cNvSpPr>
            <a:spLocks noGrp="1"/>
          </p:cNvSpPr>
          <p:nvPr>
            <p:ph type="title"/>
          </p:nvPr>
        </p:nvSpPr>
        <p:spPr/>
        <p:txBody>
          <a:bodyPr/>
          <a:lstStyle/>
          <a:p>
            <a:r>
              <a:rPr lang="en-US"/>
              <a:t>Click to edit Master title style</a:t>
            </a:r>
            <a:endParaRPr lang="sl-SI"/>
          </a:p>
        </p:txBody>
      </p:sp>
      <p:sp>
        <p:nvSpPr>
          <p:cNvPr id="3" name="Content Placeholder 2">
            <a:extLst>
              <a:ext uri="{FF2B5EF4-FFF2-40B4-BE49-F238E27FC236}">
                <a16:creationId xmlns:a16="http://schemas.microsoft.com/office/drawing/2014/main" id="{E99F4A78-EE9E-4047-B8F6-B3249C4B05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id="{9DE63BD0-A701-4D7D-9038-C0DBE707F60C}"/>
              </a:ext>
            </a:extLst>
          </p:cNvPr>
          <p:cNvSpPr>
            <a:spLocks noGrp="1"/>
          </p:cNvSpPr>
          <p:nvPr>
            <p:ph type="dt" sz="half" idx="10"/>
          </p:nvPr>
        </p:nvSpPr>
        <p:spPr/>
        <p:txBody>
          <a:bodyPr/>
          <a:lstStyle>
            <a:lvl1pPr>
              <a:defRPr/>
            </a:lvl1pPr>
          </a:lstStyle>
          <a:p>
            <a:endParaRPr lang="sl-SI" altLang="sl-SI"/>
          </a:p>
        </p:txBody>
      </p:sp>
      <p:sp>
        <p:nvSpPr>
          <p:cNvPr id="5" name="Footer Placeholder 4">
            <a:extLst>
              <a:ext uri="{FF2B5EF4-FFF2-40B4-BE49-F238E27FC236}">
                <a16:creationId xmlns:a16="http://schemas.microsoft.com/office/drawing/2014/main" id="{BD4471FE-07F4-4808-9E53-EB046AA9948F}"/>
              </a:ext>
            </a:extLst>
          </p:cNvPr>
          <p:cNvSpPr>
            <a:spLocks noGrp="1"/>
          </p:cNvSpPr>
          <p:nvPr>
            <p:ph type="ftr" sz="quarter" idx="11"/>
          </p:nvPr>
        </p:nvSpPr>
        <p:spPr/>
        <p:txBody>
          <a:bodyPr/>
          <a:lstStyle>
            <a:lvl1pPr>
              <a:defRPr/>
            </a:lvl1pPr>
          </a:lstStyle>
          <a:p>
            <a:endParaRPr lang="sl-SI" altLang="sl-SI"/>
          </a:p>
        </p:txBody>
      </p:sp>
      <p:sp>
        <p:nvSpPr>
          <p:cNvPr id="6" name="Slide Number Placeholder 5">
            <a:extLst>
              <a:ext uri="{FF2B5EF4-FFF2-40B4-BE49-F238E27FC236}">
                <a16:creationId xmlns:a16="http://schemas.microsoft.com/office/drawing/2014/main" id="{38279667-82DB-4B58-9DEC-E3AEADABCC2E}"/>
              </a:ext>
            </a:extLst>
          </p:cNvPr>
          <p:cNvSpPr>
            <a:spLocks noGrp="1"/>
          </p:cNvSpPr>
          <p:nvPr>
            <p:ph type="sldNum" sz="quarter" idx="12"/>
          </p:nvPr>
        </p:nvSpPr>
        <p:spPr/>
        <p:txBody>
          <a:bodyPr/>
          <a:lstStyle>
            <a:lvl1pPr>
              <a:defRPr/>
            </a:lvl1pPr>
          </a:lstStyle>
          <a:p>
            <a:fld id="{C427C01E-B4A2-4927-9122-9CFBC649AA2F}" type="slidenum">
              <a:rPr lang="sl-SI" altLang="sl-SI"/>
              <a:pPr/>
              <a:t>‹#›</a:t>
            </a:fld>
            <a:endParaRPr lang="sl-SI" altLang="sl-SI"/>
          </a:p>
        </p:txBody>
      </p:sp>
    </p:spTree>
    <p:extLst>
      <p:ext uri="{BB962C8B-B14F-4D97-AF65-F5344CB8AC3E}">
        <p14:creationId xmlns:p14="http://schemas.microsoft.com/office/powerpoint/2010/main" val="1202984122"/>
      </p:ext>
    </p:extLst>
  </p:cSld>
  <p:clrMapOvr>
    <a:masterClrMapping/>
  </p:clrMapOvr>
  <p:transition spd="slow">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C2DD4-3669-496F-A96F-A6CAAB683E74}"/>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sl-SI"/>
          </a:p>
        </p:txBody>
      </p:sp>
      <p:sp>
        <p:nvSpPr>
          <p:cNvPr id="3" name="Text Placeholder 2">
            <a:extLst>
              <a:ext uri="{FF2B5EF4-FFF2-40B4-BE49-F238E27FC236}">
                <a16:creationId xmlns:a16="http://schemas.microsoft.com/office/drawing/2014/main" id="{CB445900-7A23-4ABD-85A6-ED4028F00649}"/>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987D6501-D835-478A-B1A7-A0B456E4F7E6}"/>
              </a:ext>
            </a:extLst>
          </p:cNvPr>
          <p:cNvSpPr>
            <a:spLocks noGrp="1"/>
          </p:cNvSpPr>
          <p:nvPr>
            <p:ph type="dt" sz="half" idx="10"/>
          </p:nvPr>
        </p:nvSpPr>
        <p:spPr/>
        <p:txBody>
          <a:bodyPr/>
          <a:lstStyle>
            <a:lvl1pPr>
              <a:defRPr/>
            </a:lvl1pPr>
          </a:lstStyle>
          <a:p>
            <a:endParaRPr lang="sl-SI" altLang="sl-SI"/>
          </a:p>
        </p:txBody>
      </p:sp>
      <p:sp>
        <p:nvSpPr>
          <p:cNvPr id="5" name="Footer Placeholder 4">
            <a:extLst>
              <a:ext uri="{FF2B5EF4-FFF2-40B4-BE49-F238E27FC236}">
                <a16:creationId xmlns:a16="http://schemas.microsoft.com/office/drawing/2014/main" id="{DE30AB82-75DA-40CC-BBF7-0D8C2779A839}"/>
              </a:ext>
            </a:extLst>
          </p:cNvPr>
          <p:cNvSpPr>
            <a:spLocks noGrp="1"/>
          </p:cNvSpPr>
          <p:nvPr>
            <p:ph type="ftr" sz="quarter" idx="11"/>
          </p:nvPr>
        </p:nvSpPr>
        <p:spPr/>
        <p:txBody>
          <a:bodyPr/>
          <a:lstStyle>
            <a:lvl1pPr>
              <a:defRPr/>
            </a:lvl1pPr>
          </a:lstStyle>
          <a:p>
            <a:endParaRPr lang="sl-SI" altLang="sl-SI"/>
          </a:p>
        </p:txBody>
      </p:sp>
      <p:sp>
        <p:nvSpPr>
          <p:cNvPr id="6" name="Slide Number Placeholder 5">
            <a:extLst>
              <a:ext uri="{FF2B5EF4-FFF2-40B4-BE49-F238E27FC236}">
                <a16:creationId xmlns:a16="http://schemas.microsoft.com/office/drawing/2014/main" id="{5FD30B64-3DED-419D-AE66-066BFAC50DC9}"/>
              </a:ext>
            </a:extLst>
          </p:cNvPr>
          <p:cNvSpPr>
            <a:spLocks noGrp="1"/>
          </p:cNvSpPr>
          <p:nvPr>
            <p:ph type="sldNum" sz="quarter" idx="12"/>
          </p:nvPr>
        </p:nvSpPr>
        <p:spPr/>
        <p:txBody>
          <a:bodyPr/>
          <a:lstStyle>
            <a:lvl1pPr>
              <a:defRPr/>
            </a:lvl1pPr>
          </a:lstStyle>
          <a:p>
            <a:fld id="{928230B1-4F0F-4811-9B47-EC9E8251D6A0}" type="slidenum">
              <a:rPr lang="sl-SI" altLang="sl-SI"/>
              <a:pPr/>
              <a:t>‹#›</a:t>
            </a:fld>
            <a:endParaRPr lang="sl-SI" altLang="sl-SI"/>
          </a:p>
        </p:txBody>
      </p:sp>
    </p:spTree>
    <p:extLst>
      <p:ext uri="{BB962C8B-B14F-4D97-AF65-F5344CB8AC3E}">
        <p14:creationId xmlns:p14="http://schemas.microsoft.com/office/powerpoint/2010/main" val="3608818355"/>
      </p:ext>
    </p:extLst>
  </p:cSld>
  <p:clrMapOvr>
    <a:masterClrMapping/>
  </p:clrMapOvr>
  <p:transition spd="slow">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1B6C3-2A03-4AFB-A808-618CB9ED8F3B}"/>
              </a:ext>
            </a:extLst>
          </p:cNvPr>
          <p:cNvSpPr>
            <a:spLocks noGrp="1"/>
          </p:cNvSpPr>
          <p:nvPr>
            <p:ph type="title"/>
          </p:nvPr>
        </p:nvSpPr>
        <p:spPr/>
        <p:txBody>
          <a:bodyPr/>
          <a:lstStyle/>
          <a:p>
            <a:r>
              <a:rPr lang="en-US"/>
              <a:t>Click to edit Master title style</a:t>
            </a:r>
            <a:endParaRPr lang="sl-SI"/>
          </a:p>
        </p:txBody>
      </p:sp>
      <p:sp>
        <p:nvSpPr>
          <p:cNvPr id="3" name="Content Placeholder 2">
            <a:extLst>
              <a:ext uri="{FF2B5EF4-FFF2-40B4-BE49-F238E27FC236}">
                <a16:creationId xmlns:a16="http://schemas.microsoft.com/office/drawing/2014/main" id="{F4DFD94D-3144-4F46-9090-B5D6EC5338C0}"/>
              </a:ext>
            </a:extLst>
          </p:cNvPr>
          <p:cNvSpPr>
            <a:spLocks noGrp="1"/>
          </p:cNvSpPr>
          <p:nvPr>
            <p:ph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Content Placeholder 3">
            <a:extLst>
              <a:ext uri="{FF2B5EF4-FFF2-40B4-BE49-F238E27FC236}">
                <a16:creationId xmlns:a16="http://schemas.microsoft.com/office/drawing/2014/main" id="{551BE806-61BC-44FF-BEC3-23C549908F93}"/>
              </a:ext>
            </a:extLst>
          </p:cNvPr>
          <p:cNvSpPr>
            <a:spLocks noGrp="1"/>
          </p:cNvSpPr>
          <p:nvPr>
            <p:ph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Date Placeholder 4">
            <a:extLst>
              <a:ext uri="{FF2B5EF4-FFF2-40B4-BE49-F238E27FC236}">
                <a16:creationId xmlns:a16="http://schemas.microsoft.com/office/drawing/2014/main" id="{F916CEA2-58F3-4073-A60D-B8DCE82C8026}"/>
              </a:ext>
            </a:extLst>
          </p:cNvPr>
          <p:cNvSpPr>
            <a:spLocks noGrp="1"/>
          </p:cNvSpPr>
          <p:nvPr>
            <p:ph type="dt" sz="half" idx="10"/>
          </p:nvPr>
        </p:nvSpPr>
        <p:spPr/>
        <p:txBody>
          <a:bodyPr/>
          <a:lstStyle>
            <a:lvl1pPr>
              <a:defRPr/>
            </a:lvl1pPr>
          </a:lstStyle>
          <a:p>
            <a:endParaRPr lang="sl-SI" altLang="sl-SI"/>
          </a:p>
        </p:txBody>
      </p:sp>
      <p:sp>
        <p:nvSpPr>
          <p:cNvPr id="6" name="Footer Placeholder 5">
            <a:extLst>
              <a:ext uri="{FF2B5EF4-FFF2-40B4-BE49-F238E27FC236}">
                <a16:creationId xmlns:a16="http://schemas.microsoft.com/office/drawing/2014/main" id="{FD1B358B-7F1A-4FBF-A9DC-9232A3B22A8B}"/>
              </a:ext>
            </a:extLst>
          </p:cNvPr>
          <p:cNvSpPr>
            <a:spLocks noGrp="1"/>
          </p:cNvSpPr>
          <p:nvPr>
            <p:ph type="ftr" sz="quarter" idx="11"/>
          </p:nvPr>
        </p:nvSpPr>
        <p:spPr/>
        <p:txBody>
          <a:bodyPr/>
          <a:lstStyle>
            <a:lvl1pPr>
              <a:defRPr/>
            </a:lvl1pPr>
          </a:lstStyle>
          <a:p>
            <a:endParaRPr lang="sl-SI" altLang="sl-SI"/>
          </a:p>
        </p:txBody>
      </p:sp>
      <p:sp>
        <p:nvSpPr>
          <p:cNvPr id="7" name="Slide Number Placeholder 6">
            <a:extLst>
              <a:ext uri="{FF2B5EF4-FFF2-40B4-BE49-F238E27FC236}">
                <a16:creationId xmlns:a16="http://schemas.microsoft.com/office/drawing/2014/main" id="{450979DB-A2EB-4FA7-BED9-28BAAAA9CB95}"/>
              </a:ext>
            </a:extLst>
          </p:cNvPr>
          <p:cNvSpPr>
            <a:spLocks noGrp="1"/>
          </p:cNvSpPr>
          <p:nvPr>
            <p:ph type="sldNum" sz="quarter" idx="12"/>
          </p:nvPr>
        </p:nvSpPr>
        <p:spPr/>
        <p:txBody>
          <a:bodyPr/>
          <a:lstStyle>
            <a:lvl1pPr>
              <a:defRPr/>
            </a:lvl1pPr>
          </a:lstStyle>
          <a:p>
            <a:fld id="{A7562ADE-DAC8-4D35-B5C4-7A59933CD110}" type="slidenum">
              <a:rPr lang="sl-SI" altLang="sl-SI"/>
              <a:pPr/>
              <a:t>‹#›</a:t>
            </a:fld>
            <a:endParaRPr lang="sl-SI" altLang="sl-SI"/>
          </a:p>
        </p:txBody>
      </p:sp>
    </p:spTree>
    <p:extLst>
      <p:ext uri="{BB962C8B-B14F-4D97-AF65-F5344CB8AC3E}">
        <p14:creationId xmlns:p14="http://schemas.microsoft.com/office/powerpoint/2010/main" val="1624329228"/>
      </p:ext>
    </p:extLst>
  </p:cSld>
  <p:clrMapOvr>
    <a:masterClrMapping/>
  </p:clrMapOvr>
  <p:transition spd="slow">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5C668-3A23-4E26-B0D4-4481F26CA520}"/>
              </a:ext>
            </a:extLst>
          </p:cNvPr>
          <p:cNvSpPr>
            <a:spLocks noGrp="1"/>
          </p:cNvSpPr>
          <p:nvPr>
            <p:ph type="title"/>
          </p:nvPr>
        </p:nvSpPr>
        <p:spPr>
          <a:xfrm>
            <a:off x="630238" y="365125"/>
            <a:ext cx="7886700" cy="1325563"/>
          </a:xfrm>
        </p:spPr>
        <p:txBody>
          <a:bodyPr/>
          <a:lstStyle/>
          <a:p>
            <a:r>
              <a:rPr lang="en-US"/>
              <a:t>Click to edit Master title style</a:t>
            </a:r>
            <a:endParaRPr lang="sl-SI"/>
          </a:p>
        </p:txBody>
      </p:sp>
      <p:sp>
        <p:nvSpPr>
          <p:cNvPr id="3" name="Text Placeholder 2">
            <a:extLst>
              <a:ext uri="{FF2B5EF4-FFF2-40B4-BE49-F238E27FC236}">
                <a16:creationId xmlns:a16="http://schemas.microsoft.com/office/drawing/2014/main" id="{CF375B76-CF63-46C3-BC62-5751831BBE7D}"/>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670A36-4228-49C2-9230-A23A8E7E1FDC}"/>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Text Placeholder 4">
            <a:extLst>
              <a:ext uri="{FF2B5EF4-FFF2-40B4-BE49-F238E27FC236}">
                <a16:creationId xmlns:a16="http://schemas.microsoft.com/office/drawing/2014/main" id="{0ECAF8C6-75E9-4D19-8ED7-34C1513E70D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FBFF87-D680-4011-821E-6679A0159228}"/>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7" name="Date Placeholder 6">
            <a:extLst>
              <a:ext uri="{FF2B5EF4-FFF2-40B4-BE49-F238E27FC236}">
                <a16:creationId xmlns:a16="http://schemas.microsoft.com/office/drawing/2014/main" id="{B42A111E-0C8C-4294-82D6-51371E98BB63}"/>
              </a:ext>
            </a:extLst>
          </p:cNvPr>
          <p:cNvSpPr>
            <a:spLocks noGrp="1"/>
          </p:cNvSpPr>
          <p:nvPr>
            <p:ph type="dt" sz="half" idx="10"/>
          </p:nvPr>
        </p:nvSpPr>
        <p:spPr/>
        <p:txBody>
          <a:bodyPr/>
          <a:lstStyle>
            <a:lvl1pPr>
              <a:defRPr/>
            </a:lvl1pPr>
          </a:lstStyle>
          <a:p>
            <a:endParaRPr lang="sl-SI" altLang="sl-SI"/>
          </a:p>
        </p:txBody>
      </p:sp>
      <p:sp>
        <p:nvSpPr>
          <p:cNvPr id="8" name="Footer Placeholder 7">
            <a:extLst>
              <a:ext uri="{FF2B5EF4-FFF2-40B4-BE49-F238E27FC236}">
                <a16:creationId xmlns:a16="http://schemas.microsoft.com/office/drawing/2014/main" id="{BD5D8F7F-2BE9-42D4-9667-B89922217BEC}"/>
              </a:ext>
            </a:extLst>
          </p:cNvPr>
          <p:cNvSpPr>
            <a:spLocks noGrp="1"/>
          </p:cNvSpPr>
          <p:nvPr>
            <p:ph type="ftr" sz="quarter" idx="11"/>
          </p:nvPr>
        </p:nvSpPr>
        <p:spPr/>
        <p:txBody>
          <a:bodyPr/>
          <a:lstStyle>
            <a:lvl1pPr>
              <a:defRPr/>
            </a:lvl1pPr>
          </a:lstStyle>
          <a:p>
            <a:endParaRPr lang="sl-SI" altLang="sl-SI"/>
          </a:p>
        </p:txBody>
      </p:sp>
      <p:sp>
        <p:nvSpPr>
          <p:cNvPr id="9" name="Slide Number Placeholder 8">
            <a:extLst>
              <a:ext uri="{FF2B5EF4-FFF2-40B4-BE49-F238E27FC236}">
                <a16:creationId xmlns:a16="http://schemas.microsoft.com/office/drawing/2014/main" id="{50915878-8D4D-4E7B-930A-BA50D2CB341B}"/>
              </a:ext>
            </a:extLst>
          </p:cNvPr>
          <p:cNvSpPr>
            <a:spLocks noGrp="1"/>
          </p:cNvSpPr>
          <p:nvPr>
            <p:ph type="sldNum" sz="quarter" idx="12"/>
          </p:nvPr>
        </p:nvSpPr>
        <p:spPr/>
        <p:txBody>
          <a:bodyPr/>
          <a:lstStyle>
            <a:lvl1pPr>
              <a:defRPr/>
            </a:lvl1pPr>
          </a:lstStyle>
          <a:p>
            <a:fld id="{24FDB067-2FB3-4E6D-9027-5822DC59259A}" type="slidenum">
              <a:rPr lang="sl-SI" altLang="sl-SI"/>
              <a:pPr/>
              <a:t>‹#›</a:t>
            </a:fld>
            <a:endParaRPr lang="sl-SI" altLang="sl-SI"/>
          </a:p>
        </p:txBody>
      </p:sp>
    </p:spTree>
    <p:extLst>
      <p:ext uri="{BB962C8B-B14F-4D97-AF65-F5344CB8AC3E}">
        <p14:creationId xmlns:p14="http://schemas.microsoft.com/office/powerpoint/2010/main" val="3804587907"/>
      </p:ext>
    </p:extLst>
  </p:cSld>
  <p:clrMapOvr>
    <a:masterClrMapping/>
  </p:clrMapOvr>
  <p:transition spd="slow">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B45CA-BFB0-4B9D-A0FB-859CF314E479}"/>
              </a:ext>
            </a:extLst>
          </p:cNvPr>
          <p:cNvSpPr>
            <a:spLocks noGrp="1"/>
          </p:cNvSpPr>
          <p:nvPr>
            <p:ph type="title"/>
          </p:nvPr>
        </p:nvSpPr>
        <p:spPr/>
        <p:txBody>
          <a:bodyPr/>
          <a:lstStyle/>
          <a:p>
            <a:r>
              <a:rPr lang="en-US"/>
              <a:t>Click to edit Master title style</a:t>
            </a:r>
            <a:endParaRPr lang="sl-SI"/>
          </a:p>
        </p:txBody>
      </p:sp>
      <p:sp>
        <p:nvSpPr>
          <p:cNvPr id="3" name="Date Placeholder 2">
            <a:extLst>
              <a:ext uri="{FF2B5EF4-FFF2-40B4-BE49-F238E27FC236}">
                <a16:creationId xmlns:a16="http://schemas.microsoft.com/office/drawing/2014/main" id="{6F14B56D-8333-46C9-A62F-6AB54BEFA250}"/>
              </a:ext>
            </a:extLst>
          </p:cNvPr>
          <p:cNvSpPr>
            <a:spLocks noGrp="1"/>
          </p:cNvSpPr>
          <p:nvPr>
            <p:ph type="dt" sz="half" idx="10"/>
          </p:nvPr>
        </p:nvSpPr>
        <p:spPr/>
        <p:txBody>
          <a:bodyPr/>
          <a:lstStyle>
            <a:lvl1pPr>
              <a:defRPr/>
            </a:lvl1pPr>
          </a:lstStyle>
          <a:p>
            <a:endParaRPr lang="sl-SI" altLang="sl-SI"/>
          </a:p>
        </p:txBody>
      </p:sp>
      <p:sp>
        <p:nvSpPr>
          <p:cNvPr id="4" name="Footer Placeholder 3">
            <a:extLst>
              <a:ext uri="{FF2B5EF4-FFF2-40B4-BE49-F238E27FC236}">
                <a16:creationId xmlns:a16="http://schemas.microsoft.com/office/drawing/2014/main" id="{EE85BC4E-426C-4E68-B3C6-886EA1A0DFC1}"/>
              </a:ext>
            </a:extLst>
          </p:cNvPr>
          <p:cNvSpPr>
            <a:spLocks noGrp="1"/>
          </p:cNvSpPr>
          <p:nvPr>
            <p:ph type="ftr" sz="quarter" idx="11"/>
          </p:nvPr>
        </p:nvSpPr>
        <p:spPr/>
        <p:txBody>
          <a:bodyPr/>
          <a:lstStyle>
            <a:lvl1pPr>
              <a:defRPr/>
            </a:lvl1pPr>
          </a:lstStyle>
          <a:p>
            <a:endParaRPr lang="sl-SI" altLang="sl-SI"/>
          </a:p>
        </p:txBody>
      </p:sp>
      <p:sp>
        <p:nvSpPr>
          <p:cNvPr id="5" name="Slide Number Placeholder 4">
            <a:extLst>
              <a:ext uri="{FF2B5EF4-FFF2-40B4-BE49-F238E27FC236}">
                <a16:creationId xmlns:a16="http://schemas.microsoft.com/office/drawing/2014/main" id="{99197A88-CECC-4BB6-ABE4-BEC32F08506A}"/>
              </a:ext>
            </a:extLst>
          </p:cNvPr>
          <p:cNvSpPr>
            <a:spLocks noGrp="1"/>
          </p:cNvSpPr>
          <p:nvPr>
            <p:ph type="sldNum" sz="quarter" idx="12"/>
          </p:nvPr>
        </p:nvSpPr>
        <p:spPr/>
        <p:txBody>
          <a:bodyPr/>
          <a:lstStyle>
            <a:lvl1pPr>
              <a:defRPr/>
            </a:lvl1pPr>
          </a:lstStyle>
          <a:p>
            <a:fld id="{E5E76289-D5E4-4335-8B43-0B152FAF191A}" type="slidenum">
              <a:rPr lang="sl-SI" altLang="sl-SI"/>
              <a:pPr/>
              <a:t>‹#›</a:t>
            </a:fld>
            <a:endParaRPr lang="sl-SI" altLang="sl-SI"/>
          </a:p>
        </p:txBody>
      </p:sp>
    </p:spTree>
    <p:extLst>
      <p:ext uri="{BB962C8B-B14F-4D97-AF65-F5344CB8AC3E}">
        <p14:creationId xmlns:p14="http://schemas.microsoft.com/office/powerpoint/2010/main" val="3535725437"/>
      </p:ext>
    </p:extLst>
  </p:cSld>
  <p:clrMapOvr>
    <a:masterClrMapping/>
  </p:clrMapOvr>
  <p:transition spd="slow">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3F19B9-F629-41B2-84CE-779B32A0222A}"/>
              </a:ext>
            </a:extLst>
          </p:cNvPr>
          <p:cNvSpPr>
            <a:spLocks noGrp="1"/>
          </p:cNvSpPr>
          <p:nvPr>
            <p:ph type="dt" sz="half" idx="10"/>
          </p:nvPr>
        </p:nvSpPr>
        <p:spPr/>
        <p:txBody>
          <a:bodyPr/>
          <a:lstStyle>
            <a:lvl1pPr>
              <a:defRPr/>
            </a:lvl1pPr>
          </a:lstStyle>
          <a:p>
            <a:endParaRPr lang="sl-SI" altLang="sl-SI"/>
          </a:p>
        </p:txBody>
      </p:sp>
      <p:sp>
        <p:nvSpPr>
          <p:cNvPr id="3" name="Footer Placeholder 2">
            <a:extLst>
              <a:ext uri="{FF2B5EF4-FFF2-40B4-BE49-F238E27FC236}">
                <a16:creationId xmlns:a16="http://schemas.microsoft.com/office/drawing/2014/main" id="{AEB31EC1-220B-4189-A553-7CAA1A80719C}"/>
              </a:ext>
            </a:extLst>
          </p:cNvPr>
          <p:cNvSpPr>
            <a:spLocks noGrp="1"/>
          </p:cNvSpPr>
          <p:nvPr>
            <p:ph type="ftr" sz="quarter" idx="11"/>
          </p:nvPr>
        </p:nvSpPr>
        <p:spPr/>
        <p:txBody>
          <a:bodyPr/>
          <a:lstStyle>
            <a:lvl1pPr>
              <a:defRPr/>
            </a:lvl1pPr>
          </a:lstStyle>
          <a:p>
            <a:endParaRPr lang="sl-SI" altLang="sl-SI"/>
          </a:p>
        </p:txBody>
      </p:sp>
      <p:sp>
        <p:nvSpPr>
          <p:cNvPr id="4" name="Slide Number Placeholder 3">
            <a:extLst>
              <a:ext uri="{FF2B5EF4-FFF2-40B4-BE49-F238E27FC236}">
                <a16:creationId xmlns:a16="http://schemas.microsoft.com/office/drawing/2014/main" id="{A027A65A-A38F-4C0D-9EF5-A0D736AA116C}"/>
              </a:ext>
            </a:extLst>
          </p:cNvPr>
          <p:cNvSpPr>
            <a:spLocks noGrp="1"/>
          </p:cNvSpPr>
          <p:nvPr>
            <p:ph type="sldNum" sz="quarter" idx="12"/>
          </p:nvPr>
        </p:nvSpPr>
        <p:spPr/>
        <p:txBody>
          <a:bodyPr/>
          <a:lstStyle>
            <a:lvl1pPr>
              <a:defRPr/>
            </a:lvl1pPr>
          </a:lstStyle>
          <a:p>
            <a:fld id="{BD5D7981-2493-4D85-A9E8-34C56AB93F39}" type="slidenum">
              <a:rPr lang="sl-SI" altLang="sl-SI"/>
              <a:pPr/>
              <a:t>‹#›</a:t>
            </a:fld>
            <a:endParaRPr lang="sl-SI" altLang="sl-SI"/>
          </a:p>
        </p:txBody>
      </p:sp>
    </p:spTree>
    <p:extLst>
      <p:ext uri="{BB962C8B-B14F-4D97-AF65-F5344CB8AC3E}">
        <p14:creationId xmlns:p14="http://schemas.microsoft.com/office/powerpoint/2010/main" val="723312170"/>
      </p:ext>
    </p:extLst>
  </p:cSld>
  <p:clrMapOvr>
    <a:masterClrMapping/>
  </p:clrMapOvr>
  <p:transition spd="slow">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8E69F-C076-410A-A191-7D3375CB1B4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sl-SI"/>
          </a:p>
        </p:txBody>
      </p:sp>
      <p:sp>
        <p:nvSpPr>
          <p:cNvPr id="3" name="Content Placeholder 2">
            <a:extLst>
              <a:ext uri="{FF2B5EF4-FFF2-40B4-BE49-F238E27FC236}">
                <a16:creationId xmlns:a16="http://schemas.microsoft.com/office/drawing/2014/main" id="{536185EF-7492-4F02-822D-124DFBB093F2}"/>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Text Placeholder 3">
            <a:extLst>
              <a:ext uri="{FF2B5EF4-FFF2-40B4-BE49-F238E27FC236}">
                <a16:creationId xmlns:a16="http://schemas.microsoft.com/office/drawing/2014/main" id="{CDCB3CB8-91CC-4310-BC1A-377DE839EC6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27C10D-5325-4CC4-9A8C-31B2018D6131}"/>
              </a:ext>
            </a:extLst>
          </p:cNvPr>
          <p:cNvSpPr>
            <a:spLocks noGrp="1"/>
          </p:cNvSpPr>
          <p:nvPr>
            <p:ph type="dt" sz="half" idx="10"/>
          </p:nvPr>
        </p:nvSpPr>
        <p:spPr/>
        <p:txBody>
          <a:bodyPr/>
          <a:lstStyle>
            <a:lvl1pPr>
              <a:defRPr/>
            </a:lvl1pPr>
          </a:lstStyle>
          <a:p>
            <a:endParaRPr lang="sl-SI" altLang="sl-SI"/>
          </a:p>
        </p:txBody>
      </p:sp>
      <p:sp>
        <p:nvSpPr>
          <p:cNvPr id="6" name="Footer Placeholder 5">
            <a:extLst>
              <a:ext uri="{FF2B5EF4-FFF2-40B4-BE49-F238E27FC236}">
                <a16:creationId xmlns:a16="http://schemas.microsoft.com/office/drawing/2014/main" id="{0067A103-5B32-40C1-9229-E80F2D436C86}"/>
              </a:ext>
            </a:extLst>
          </p:cNvPr>
          <p:cNvSpPr>
            <a:spLocks noGrp="1"/>
          </p:cNvSpPr>
          <p:nvPr>
            <p:ph type="ftr" sz="quarter" idx="11"/>
          </p:nvPr>
        </p:nvSpPr>
        <p:spPr/>
        <p:txBody>
          <a:bodyPr/>
          <a:lstStyle>
            <a:lvl1pPr>
              <a:defRPr/>
            </a:lvl1pPr>
          </a:lstStyle>
          <a:p>
            <a:endParaRPr lang="sl-SI" altLang="sl-SI"/>
          </a:p>
        </p:txBody>
      </p:sp>
      <p:sp>
        <p:nvSpPr>
          <p:cNvPr id="7" name="Slide Number Placeholder 6">
            <a:extLst>
              <a:ext uri="{FF2B5EF4-FFF2-40B4-BE49-F238E27FC236}">
                <a16:creationId xmlns:a16="http://schemas.microsoft.com/office/drawing/2014/main" id="{88F12726-6021-4B12-9BBA-8EDE097F0F0B}"/>
              </a:ext>
            </a:extLst>
          </p:cNvPr>
          <p:cNvSpPr>
            <a:spLocks noGrp="1"/>
          </p:cNvSpPr>
          <p:nvPr>
            <p:ph type="sldNum" sz="quarter" idx="12"/>
          </p:nvPr>
        </p:nvSpPr>
        <p:spPr/>
        <p:txBody>
          <a:bodyPr/>
          <a:lstStyle>
            <a:lvl1pPr>
              <a:defRPr/>
            </a:lvl1pPr>
          </a:lstStyle>
          <a:p>
            <a:fld id="{8BFDA296-B223-426C-AFAF-85225AA054D4}" type="slidenum">
              <a:rPr lang="sl-SI" altLang="sl-SI"/>
              <a:pPr/>
              <a:t>‹#›</a:t>
            </a:fld>
            <a:endParaRPr lang="sl-SI" altLang="sl-SI"/>
          </a:p>
        </p:txBody>
      </p:sp>
    </p:spTree>
    <p:extLst>
      <p:ext uri="{BB962C8B-B14F-4D97-AF65-F5344CB8AC3E}">
        <p14:creationId xmlns:p14="http://schemas.microsoft.com/office/powerpoint/2010/main" val="1736035040"/>
      </p:ext>
    </p:extLst>
  </p:cSld>
  <p:clrMapOvr>
    <a:masterClrMapping/>
  </p:clrMapOvr>
  <p:transition spd="slow">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4B197-55D2-4CB3-BCAB-7C1003AFCA9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sl-SI"/>
          </a:p>
        </p:txBody>
      </p:sp>
      <p:sp>
        <p:nvSpPr>
          <p:cNvPr id="3" name="Picture Placeholder 2">
            <a:extLst>
              <a:ext uri="{FF2B5EF4-FFF2-40B4-BE49-F238E27FC236}">
                <a16:creationId xmlns:a16="http://schemas.microsoft.com/office/drawing/2014/main" id="{BA43C28F-C13C-4A30-943A-957FE4F2A733}"/>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Text Placeholder 3">
            <a:extLst>
              <a:ext uri="{FF2B5EF4-FFF2-40B4-BE49-F238E27FC236}">
                <a16:creationId xmlns:a16="http://schemas.microsoft.com/office/drawing/2014/main" id="{D8C39A25-C23C-4644-BDB4-7184C24D027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B656D0-478A-4957-9BB9-5221F1C496A7}"/>
              </a:ext>
            </a:extLst>
          </p:cNvPr>
          <p:cNvSpPr>
            <a:spLocks noGrp="1"/>
          </p:cNvSpPr>
          <p:nvPr>
            <p:ph type="dt" sz="half" idx="10"/>
          </p:nvPr>
        </p:nvSpPr>
        <p:spPr/>
        <p:txBody>
          <a:bodyPr/>
          <a:lstStyle>
            <a:lvl1pPr>
              <a:defRPr/>
            </a:lvl1pPr>
          </a:lstStyle>
          <a:p>
            <a:endParaRPr lang="sl-SI" altLang="sl-SI"/>
          </a:p>
        </p:txBody>
      </p:sp>
      <p:sp>
        <p:nvSpPr>
          <p:cNvPr id="6" name="Footer Placeholder 5">
            <a:extLst>
              <a:ext uri="{FF2B5EF4-FFF2-40B4-BE49-F238E27FC236}">
                <a16:creationId xmlns:a16="http://schemas.microsoft.com/office/drawing/2014/main" id="{4A050588-0C77-4B7F-8A4A-A8A6609A4074}"/>
              </a:ext>
            </a:extLst>
          </p:cNvPr>
          <p:cNvSpPr>
            <a:spLocks noGrp="1"/>
          </p:cNvSpPr>
          <p:nvPr>
            <p:ph type="ftr" sz="quarter" idx="11"/>
          </p:nvPr>
        </p:nvSpPr>
        <p:spPr/>
        <p:txBody>
          <a:bodyPr/>
          <a:lstStyle>
            <a:lvl1pPr>
              <a:defRPr/>
            </a:lvl1pPr>
          </a:lstStyle>
          <a:p>
            <a:endParaRPr lang="sl-SI" altLang="sl-SI"/>
          </a:p>
        </p:txBody>
      </p:sp>
      <p:sp>
        <p:nvSpPr>
          <p:cNvPr id="7" name="Slide Number Placeholder 6">
            <a:extLst>
              <a:ext uri="{FF2B5EF4-FFF2-40B4-BE49-F238E27FC236}">
                <a16:creationId xmlns:a16="http://schemas.microsoft.com/office/drawing/2014/main" id="{814647DC-8BB1-4114-B9AA-85C103F6BB7C}"/>
              </a:ext>
            </a:extLst>
          </p:cNvPr>
          <p:cNvSpPr>
            <a:spLocks noGrp="1"/>
          </p:cNvSpPr>
          <p:nvPr>
            <p:ph type="sldNum" sz="quarter" idx="12"/>
          </p:nvPr>
        </p:nvSpPr>
        <p:spPr/>
        <p:txBody>
          <a:bodyPr/>
          <a:lstStyle>
            <a:lvl1pPr>
              <a:defRPr/>
            </a:lvl1pPr>
          </a:lstStyle>
          <a:p>
            <a:fld id="{5927F843-8F03-4B18-8872-431F43A4E570}" type="slidenum">
              <a:rPr lang="sl-SI" altLang="sl-SI"/>
              <a:pPr/>
              <a:t>‹#›</a:t>
            </a:fld>
            <a:endParaRPr lang="sl-SI" altLang="sl-SI"/>
          </a:p>
        </p:txBody>
      </p:sp>
    </p:spTree>
    <p:extLst>
      <p:ext uri="{BB962C8B-B14F-4D97-AF65-F5344CB8AC3E}">
        <p14:creationId xmlns:p14="http://schemas.microsoft.com/office/powerpoint/2010/main" val="1011704652"/>
      </p:ext>
    </p:extLst>
  </p:cSld>
  <p:clrMapOvr>
    <a:masterClrMapping/>
  </p:clrMapOvr>
  <p:transition spd="slow">
    <p:comb/>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4338" name="Group 2">
            <a:extLst>
              <a:ext uri="{FF2B5EF4-FFF2-40B4-BE49-F238E27FC236}">
                <a16:creationId xmlns:a16="http://schemas.microsoft.com/office/drawing/2014/main" id="{D1F41DD2-0544-41BB-87D4-687819BA927B}"/>
              </a:ext>
            </a:extLst>
          </p:cNvPr>
          <p:cNvGrpSpPr>
            <a:grpSpLocks/>
          </p:cNvGrpSpPr>
          <p:nvPr/>
        </p:nvGrpSpPr>
        <p:grpSpPr bwMode="auto">
          <a:xfrm>
            <a:off x="0" y="0"/>
            <a:ext cx="9144000" cy="6858000"/>
            <a:chOff x="0" y="0"/>
            <a:chExt cx="5760" cy="4320"/>
          </a:xfrm>
        </p:grpSpPr>
        <p:sp>
          <p:nvSpPr>
            <p:cNvPr id="14339" name="Freeform 3">
              <a:extLst>
                <a:ext uri="{FF2B5EF4-FFF2-40B4-BE49-F238E27FC236}">
                  <a16:creationId xmlns:a16="http://schemas.microsoft.com/office/drawing/2014/main" id="{260056B3-6D3B-43E0-AD0D-C0C8CCB66296}"/>
                </a:ext>
              </a:extLst>
            </p:cNvPr>
            <p:cNvSpPr>
              <a:spLocks/>
            </p:cNvSpPr>
            <p:nvPr/>
          </p:nvSpPr>
          <p:spPr bwMode="hidden">
            <a:xfrm>
              <a:off x="0" y="3072"/>
              <a:ext cx="5760" cy="1248"/>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14340" name="Freeform 4">
              <a:extLst>
                <a:ext uri="{FF2B5EF4-FFF2-40B4-BE49-F238E27FC236}">
                  <a16:creationId xmlns:a16="http://schemas.microsoft.com/office/drawing/2014/main" id="{BC9B0A3B-5E62-474A-9D73-3627FBAD88C3}"/>
                </a:ext>
              </a:extLst>
            </p:cNvPr>
            <p:cNvSpPr>
              <a:spLocks/>
            </p:cNvSpPr>
            <p:nvPr/>
          </p:nvSpPr>
          <p:spPr bwMode="hidden">
            <a:xfrm>
              <a:off x="0" y="0"/>
              <a:ext cx="5760" cy="3072"/>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grpSp>
      <p:sp>
        <p:nvSpPr>
          <p:cNvPr id="14341" name="Freeform 5">
            <a:extLst>
              <a:ext uri="{FF2B5EF4-FFF2-40B4-BE49-F238E27FC236}">
                <a16:creationId xmlns:a16="http://schemas.microsoft.com/office/drawing/2014/main" id="{9B5FEAF4-8435-43E2-B33D-575AD2577F88}"/>
              </a:ext>
            </a:extLst>
          </p:cNvPr>
          <p:cNvSpPr>
            <a:spLocks/>
          </p:cNvSpPr>
          <p:nvPr/>
        </p:nvSpPr>
        <p:spPr bwMode="hidden">
          <a:xfrm>
            <a:off x="6248400" y="6262688"/>
            <a:ext cx="2895600" cy="609600"/>
          </a:xfrm>
          <a:custGeom>
            <a:avLst/>
            <a:gdLst>
              <a:gd name="T0" fmla="*/ 5748 w 5748"/>
              <a:gd name="T1" fmla="*/ 246 h 246"/>
              <a:gd name="T2" fmla="*/ 0 w 5748"/>
              <a:gd name="T3" fmla="*/ 246 h 246"/>
              <a:gd name="T4" fmla="*/ 0 w 5748"/>
              <a:gd name="T5" fmla="*/ 0 h 246"/>
              <a:gd name="T6" fmla="*/ 5748 w 5748"/>
              <a:gd name="T7" fmla="*/ 0 h 246"/>
              <a:gd name="T8" fmla="*/ 5748 w 5748"/>
              <a:gd name="T9" fmla="*/ 246 h 246"/>
              <a:gd name="T10" fmla="*/ 5748 w 5748"/>
              <a:gd name="T11" fmla="*/ 246 h 246"/>
            </a:gdLst>
            <a:ahLst/>
            <a:cxnLst>
              <a:cxn ang="0">
                <a:pos x="T0" y="T1"/>
              </a:cxn>
              <a:cxn ang="0">
                <a:pos x="T2" y="T3"/>
              </a:cxn>
              <a:cxn ang="0">
                <a:pos x="T4" y="T5"/>
              </a:cxn>
              <a:cxn ang="0">
                <a:pos x="T6" y="T7"/>
              </a:cxn>
              <a:cxn ang="0">
                <a:pos x="T8" y="T9"/>
              </a:cxn>
              <a:cxn ang="0">
                <a:pos x="T10" y="T11"/>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grpSp>
        <p:nvGrpSpPr>
          <p:cNvPr id="14342" name="Group 6">
            <a:extLst>
              <a:ext uri="{FF2B5EF4-FFF2-40B4-BE49-F238E27FC236}">
                <a16:creationId xmlns:a16="http://schemas.microsoft.com/office/drawing/2014/main" id="{58B2BE8C-F0BC-4B9B-8334-84F62CD886EA}"/>
              </a:ext>
            </a:extLst>
          </p:cNvPr>
          <p:cNvGrpSpPr>
            <a:grpSpLocks/>
          </p:cNvGrpSpPr>
          <p:nvPr/>
        </p:nvGrpSpPr>
        <p:grpSpPr bwMode="auto">
          <a:xfrm>
            <a:off x="0" y="6019800"/>
            <a:ext cx="7848600" cy="857250"/>
            <a:chOff x="0" y="3792"/>
            <a:chExt cx="4944" cy="540"/>
          </a:xfrm>
        </p:grpSpPr>
        <p:sp>
          <p:nvSpPr>
            <p:cNvPr id="14343" name="Freeform 7">
              <a:extLst>
                <a:ext uri="{FF2B5EF4-FFF2-40B4-BE49-F238E27FC236}">
                  <a16:creationId xmlns:a16="http://schemas.microsoft.com/office/drawing/2014/main" id="{89F53377-C2B2-4BB7-9698-9CC5441E1124}"/>
                </a:ext>
              </a:extLst>
            </p:cNvPr>
            <p:cNvSpPr>
              <a:spLocks/>
            </p:cNvSpPr>
            <p:nvPr userDrawn="1"/>
          </p:nvSpPr>
          <p:spPr bwMode="ltGray">
            <a:xfrm>
              <a:off x="1488" y="3792"/>
              <a:ext cx="3240" cy="536"/>
            </a:xfrm>
            <a:custGeom>
              <a:avLst/>
              <a:gdLst>
                <a:gd name="T0" fmla="*/ 3132 w 3240"/>
                <a:gd name="T1" fmla="*/ 469 h 536"/>
                <a:gd name="T2" fmla="*/ 2995 w 3240"/>
                <a:gd name="T3" fmla="*/ 395 h 536"/>
                <a:gd name="T4" fmla="*/ 2911 w 3240"/>
                <a:gd name="T5" fmla="*/ 375 h 536"/>
                <a:gd name="T6" fmla="*/ 2678 w 3240"/>
                <a:gd name="T7" fmla="*/ 228 h 536"/>
                <a:gd name="T8" fmla="*/ 2553 w 3240"/>
                <a:gd name="T9" fmla="*/ 74 h 536"/>
                <a:gd name="T10" fmla="*/ 2457 w 3240"/>
                <a:gd name="T11" fmla="*/ 7 h 536"/>
                <a:gd name="T12" fmla="*/ 2403 w 3240"/>
                <a:gd name="T13" fmla="*/ 47 h 536"/>
                <a:gd name="T14" fmla="*/ 2289 w 3240"/>
                <a:gd name="T15" fmla="*/ 74 h 536"/>
                <a:gd name="T16" fmla="*/ 2134 w 3240"/>
                <a:gd name="T17" fmla="*/ 74 h 536"/>
                <a:gd name="T18" fmla="*/ 2044 w 3240"/>
                <a:gd name="T19" fmla="*/ 128 h 536"/>
                <a:gd name="T20" fmla="*/ 1775 w 3240"/>
                <a:gd name="T21" fmla="*/ 222 h 536"/>
                <a:gd name="T22" fmla="*/ 1602 w 3240"/>
                <a:gd name="T23" fmla="*/ 181 h 536"/>
                <a:gd name="T24" fmla="*/ 1560 w 3240"/>
                <a:gd name="T25" fmla="*/ 101 h 536"/>
                <a:gd name="T26" fmla="*/ 1542 w 3240"/>
                <a:gd name="T27" fmla="*/ 87 h 536"/>
                <a:gd name="T28" fmla="*/ 1446 w 3240"/>
                <a:gd name="T29" fmla="*/ 60 h 536"/>
                <a:gd name="T30" fmla="*/ 1375 w 3240"/>
                <a:gd name="T31" fmla="*/ 74 h 536"/>
                <a:gd name="T32" fmla="*/ 1309 w 3240"/>
                <a:gd name="T33" fmla="*/ 87 h 536"/>
                <a:gd name="T34" fmla="*/ 1243 w 3240"/>
                <a:gd name="T35" fmla="*/ 13 h 536"/>
                <a:gd name="T36" fmla="*/ 1225 w 3240"/>
                <a:gd name="T37" fmla="*/ 0 h 536"/>
                <a:gd name="T38" fmla="*/ 1189 w 3240"/>
                <a:gd name="T39" fmla="*/ 0 h 536"/>
                <a:gd name="T40" fmla="*/ 1106 w 3240"/>
                <a:gd name="T41" fmla="*/ 34 h 536"/>
                <a:gd name="T42" fmla="*/ 1106 w 3240"/>
                <a:gd name="T43" fmla="*/ 34 h 536"/>
                <a:gd name="T44" fmla="*/ 1094 w 3240"/>
                <a:gd name="T45" fmla="*/ 40 h 536"/>
                <a:gd name="T46" fmla="*/ 1070 w 3240"/>
                <a:gd name="T47" fmla="*/ 54 h 536"/>
                <a:gd name="T48" fmla="*/ 1034 w 3240"/>
                <a:gd name="T49" fmla="*/ 74 h 536"/>
                <a:gd name="T50" fmla="*/ 1004 w 3240"/>
                <a:gd name="T51" fmla="*/ 74 h 536"/>
                <a:gd name="T52" fmla="*/ 986 w 3240"/>
                <a:gd name="T53" fmla="*/ 74 h 536"/>
                <a:gd name="T54" fmla="*/ 956 w 3240"/>
                <a:gd name="T55" fmla="*/ 81 h 536"/>
                <a:gd name="T56" fmla="*/ 920 w 3240"/>
                <a:gd name="T57" fmla="*/ 94 h 536"/>
                <a:gd name="T58" fmla="*/ 884 w 3240"/>
                <a:gd name="T59" fmla="*/ 107 h 536"/>
                <a:gd name="T60" fmla="*/ 843 w 3240"/>
                <a:gd name="T61" fmla="*/ 128 h 536"/>
                <a:gd name="T62" fmla="*/ 813 w 3240"/>
                <a:gd name="T63" fmla="*/ 141 h 536"/>
                <a:gd name="T64" fmla="*/ 789 w 3240"/>
                <a:gd name="T65" fmla="*/ 148 h 536"/>
                <a:gd name="T66" fmla="*/ 783 w 3240"/>
                <a:gd name="T67" fmla="*/ 154 h 536"/>
                <a:gd name="T68" fmla="*/ 556 w 3240"/>
                <a:gd name="T69" fmla="*/ 228 h 536"/>
                <a:gd name="T70" fmla="*/ 394 w 3240"/>
                <a:gd name="T71" fmla="*/ 294 h 536"/>
                <a:gd name="T72" fmla="*/ 107 w 3240"/>
                <a:gd name="T73" fmla="*/ 462 h 536"/>
                <a:gd name="T74" fmla="*/ 0 w 3240"/>
                <a:gd name="T75" fmla="*/ 536 h 536"/>
                <a:gd name="T76" fmla="*/ 3240 w 3240"/>
                <a:gd name="T77" fmla="*/ 536 h 536"/>
                <a:gd name="T78" fmla="*/ 3132 w 3240"/>
                <a:gd name="T79" fmla="*/ 469 h 536"/>
                <a:gd name="T80" fmla="*/ 3132 w 3240"/>
                <a:gd name="T81" fmla="*/ 469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grpSp>
          <p:nvGrpSpPr>
            <p:cNvPr id="14344" name="Group 8">
              <a:extLst>
                <a:ext uri="{FF2B5EF4-FFF2-40B4-BE49-F238E27FC236}">
                  <a16:creationId xmlns:a16="http://schemas.microsoft.com/office/drawing/2014/main" id="{21E2E264-9204-4A5C-B2E3-E85A7AE60D02}"/>
                </a:ext>
              </a:extLst>
            </p:cNvPr>
            <p:cNvGrpSpPr>
              <a:grpSpLocks/>
            </p:cNvGrpSpPr>
            <p:nvPr userDrawn="1"/>
          </p:nvGrpSpPr>
          <p:grpSpPr bwMode="auto">
            <a:xfrm>
              <a:off x="2486" y="3792"/>
              <a:ext cx="2458" cy="540"/>
              <a:chOff x="2486" y="3792"/>
              <a:chExt cx="2458" cy="540"/>
            </a:xfrm>
          </p:grpSpPr>
          <p:sp>
            <p:nvSpPr>
              <p:cNvPr id="14345" name="Freeform 9">
                <a:extLst>
                  <a:ext uri="{FF2B5EF4-FFF2-40B4-BE49-F238E27FC236}">
                    <a16:creationId xmlns:a16="http://schemas.microsoft.com/office/drawing/2014/main" id="{09C207A8-A7EA-459F-81A7-DFB4BE2B0EBB}"/>
                  </a:ext>
                </a:extLst>
              </p:cNvPr>
              <p:cNvSpPr>
                <a:spLocks/>
              </p:cNvSpPr>
              <p:nvPr userDrawn="1"/>
            </p:nvSpPr>
            <p:spPr bwMode="ltGray">
              <a:xfrm>
                <a:off x="3948" y="3799"/>
                <a:ext cx="996" cy="533"/>
              </a:xfrm>
              <a:custGeom>
                <a:avLst/>
                <a:gdLst>
                  <a:gd name="T0" fmla="*/ 636 w 996"/>
                  <a:gd name="T1" fmla="*/ 373 h 533"/>
                  <a:gd name="T2" fmla="*/ 495 w 996"/>
                  <a:gd name="T3" fmla="*/ 370 h 533"/>
                  <a:gd name="T4" fmla="*/ 280 w 996"/>
                  <a:gd name="T5" fmla="*/ 249 h 533"/>
                  <a:gd name="T6" fmla="*/ 127 w 996"/>
                  <a:gd name="T7" fmla="*/ 66 h 533"/>
                  <a:gd name="T8" fmla="*/ 0 w 996"/>
                  <a:gd name="T9" fmla="*/ 0 h 533"/>
                  <a:gd name="T10" fmla="*/ 22 w 996"/>
                  <a:gd name="T11" fmla="*/ 26 h 533"/>
                  <a:gd name="T12" fmla="*/ 0 w 996"/>
                  <a:gd name="T13" fmla="*/ 65 h 533"/>
                  <a:gd name="T14" fmla="*/ 30 w 996"/>
                  <a:gd name="T15" fmla="*/ 119 h 533"/>
                  <a:gd name="T16" fmla="*/ 75 w 996"/>
                  <a:gd name="T17" fmla="*/ 243 h 533"/>
                  <a:gd name="T18" fmla="*/ 45 w 996"/>
                  <a:gd name="T19" fmla="*/ 422 h 533"/>
                  <a:gd name="T20" fmla="*/ 200 w 996"/>
                  <a:gd name="T21" fmla="*/ 329 h 533"/>
                  <a:gd name="T22" fmla="*/ 612 w 996"/>
                  <a:gd name="T23" fmla="*/ 533 h 533"/>
                  <a:gd name="T24" fmla="*/ 996 w 996"/>
                  <a:gd name="T25" fmla="*/ 529 h 533"/>
                  <a:gd name="T26" fmla="*/ 828 w 996"/>
                  <a:gd name="T27" fmla="*/ 473 h 533"/>
                  <a:gd name="T28" fmla="*/ 636 w 996"/>
                  <a:gd name="T29" fmla="*/ 373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14346" name="Freeform 10">
                <a:extLst>
                  <a:ext uri="{FF2B5EF4-FFF2-40B4-BE49-F238E27FC236}">
                    <a16:creationId xmlns:a16="http://schemas.microsoft.com/office/drawing/2014/main" id="{6461906C-2453-401A-AA13-E828165CE76E}"/>
                  </a:ext>
                </a:extLst>
              </p:cNvPr>
              <p:cNvSpPr>
                <a:spLocks/>
              </p:cNvSpPr>
              <p:nvPr userDrawn="1"/>
            </p:nvSpPr>
            <p:spPr bwMode="ltGray">
              <a:xfrm>
                <a:off x="2677" y="3792"/>
                <a:ext cx="186" cy="395"/>
              </a:xfrm>
              <a:custGeom>
                <a:avLst/>
                <a:gdLst>
                  <a:gd name="T0" fmla="*/ 36 w 186"/>
                  <a:gd name="T1" fmla="*/ 0 h 353"/>
                  <a:gd name="T2" fmla="*/ 54 w 186"/>
                  <a:gd name="T3" fmla="*/ 18 h 353"/>
                  <a:gd name="T4" fmla="*/ 24 w 186"/>
                  <a:gd name="T5" fmla="*/ 30 h 353"/>
                  <a:gd name="T6" fmla="*/ 18 w 186"/>
                  <a:gd name="T7" fmla="*/ 66 h 353"/>
                  <a:gd name="T8" fmla="*/ 42 w 186"/>
                  <a:gd name="T9" fmla="*/ 114 h 353"/>
                  <a:gd name="T10" fmla="*/ 48 w 186"/>
                  <a:gd name="T11" fmla="*/ 162 h 353"/>
                  <a:gd name="T12" fmla="*/ 0 w 186"/>
                  <a:gd name="T13" fmla="*/ 353 h 353"/>
                  <a:gd name="T14" fmla="*/ 54 w 186"/>
                  <a:gd name="T15" fmla="*/ 233 h 353"/>
                  <a:gd name="T16" fmla="*/ 84 w 186"/>
                  <a:gd name="T17" fmla="*/ 216 h 353"/>
                  <a:gd name="T18" fmla="*/ 126 w 186"/>
                  <a:gd name="T19" fmla="*/ 126 h 353"/>
                  <a:gd name="T20" fmla="*/ 144 w 186"/>
                  <a:gd name="T21" fmla="*/ 120 h 353"/>
                  <a:gd name="T22" fmla="*/ 144 w 186"/>
                  <a:gd name="T23" fmla="*/ 90 h 353"/>
                  <a:gd name="T24" fmla="*/ 186 w 186"/>
                  <a:gd name="T25" fmla="*/ 66 h 353"/>
                  <a:gd name="T26" fmla="*/ 162 w 186"/>
                  <a:gd name="T27" fmla="*/ 60 h 353"/>
                  <a:gd name="T28" fmla="*/ 36 w 186"/>
                  <a:gd name="T29" fmla="*/ 0 h 353"/>
                  <a:gd name="T30" fmla="*/ 36 w 186"/>
                  <a:gd name="T31"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14347" name="Freeform 11">
                <a:extLst>
                  <a:ext uri="{FF2B5EF4-FFF2-40B4-BE49-F238E27FC236}">
                    <a16:creationId xmlns:a16="http://schemas.microsoft.com/office/drawing/2014/main" id="{4CCDDEF1-2E57-481B-A935-83282F317A8A}"/>
                  </a:ext>
                </a:extLst>
              </p:cNvPr>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14348" name="Freeform 12">
                <a:extLst>
                  <a:ext uri="{FF2B5EF4-FFF2-40B4-BE49-F238E27FC236}">
                    <a16:creationId xmlns:a16="http://schemas.microsoft.com/office/drawing/2014/main" id="{9C30D203-46DD-420F-A4E1-035DA1A64EF8}"/>
                  </a:ext>
                </a:extLst>
              </p:cNvPr>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6 h 66"/>
                  <a:gd name="T8" fmla="*/ 6 w 155"/>
                  <a:gd name="T9" fmla="*/ 18 h 66"/>
                  <a:gd name="T10" fmla="*/ 0 w 155"/>
                  <a:gd name="T11" fmla="*/ 24 h 66"/>
                  <a:gd name="T12" fmla="*/ 78 w 155"/>
                  <a:gd name="T13" fmla="*/ 60 h 66"/>
                  <a:gd name="T14" fmla="*/ 96 w 155"/>
                  <a:gd name="T15" fmla="*/ 42 h 66"/>
                  <a:gd name="T16" fmla="*/ 155 w 155"/>
                  <a:gd name="T17" fmla="*/ 66 h 66"/>
                  <a:gd name="T18" fmla="*/ 126 w 155"/>
                  <a:gd name="T19" fmla="*/ 24 h 66"/>
                  <a:gd name="T20" fmla="*/ 149 w 155"/>
                  <a:gd name="T21" fmla="*/ 0 h 66"/>
                  <a:gd name="T22" fmla="*/ 114 w 155"/>
                  <a:gd name="T23" fmla="*/ 0 h 66"/>
                  <a:gd name="T24" fmla="*/ 114 w 155"/>
                  <a:gd name="T2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14349" name="Freeform 13">
                <a:extLst>
                  <a:ext uri="{FF2B5EF4-FFF2-40B4-BE49-F238E27FC236}">
                    <a16:creationId xmlns:a16="http://schemas.microsoft.com/office/drawing/2014/main" id="{6F1306EB-3084-4F9C-A44C-AA6589C3C681}"/>
                  </a:ext>
                </a:extLst>
              </p:cNvPr>
              <p:cNvSpPr>
                <a:spLocks/>
              </p:cNvSpPr>
              <p:nvPr userDrawn="1"/>
            </p:nvSpPr>
            <p:spPr bwMode="ltGray">
              <a:xfrm>
                <a:off x="2486" y="3859"/>
                <a:ext cx="42" cy="81"/>
              </a:xfrm>
              <a:custGeom>
                <a:avLst/>
                <a:gdLst>
                  <a:gd name="T0" fmla="*/ 6 w 42"/>
                  <a:gd name="T1" fmla="*/ 36 h 72"/>
                  <a:gd name="T2" fmla="*/ 0 w 42"/>
                  <a:gd name="T3" fmla="*/ 18 h 72"/>
                  <a:gd name="T4" fmla="*/ 12 w 42"/>
                  <a:gd name="T5" fmla="*/ 6 h 72"/>
                  <a:gd name="T6" fmla="*/ 0 w 42"/>
                  <a:gd name="T7" fmla="*/ 6 h 72"/>
                  <a:gd name="T8" fmla="*/ 12 w 42"/>
                  <a:gd name="T9" fmla="*/ 6 h 72"/>
                  <a:gd name="T10" fmla="*/ 24 w 42"/>
                  <a:gd name="T11" fmla="*/ 6 h 72"/>
                  <a:gd name="T12" fmla="*/ 36 w 42"/>
                  <a:gd name="T13" fmla="*/ 6 h 72"/>
                  <a:gd name="T14" fmla="*/ 42 w 42"/>
                  <a:gd name="T15" fmla="*/ 0 h 72"/>
                  <a:gd name="T16" fmla="*/ 30 w 42"/>
                  <a:gd name="T17" fmla="*/ 18 h 72"/>
                  <a:gd name="T18" fmla="*/ 42 w 42"/>
                  <a:gd name="T19" fmla="*/ 48 h 72"/>
                  <a:gd name="T20" fmla="*/ 12 w 42"/>
                  <a:gd name="T21" fmla="*/ 72 h 72"/>
                  <a:gd name="T22" fmla="*/ 6 w 42"/>
                  <a:gd name="T23" fmla="*/ 36 h 72"/>
                  <a:gd name="T24" fmla="*/ 6 w 42"/>
                  <a:gd name="T25" fmla="*/ 3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grpSp>
        <p:sp>
          <p:nvSpPr>
            <p:cNvPr id="14350" name="Freeform 14">
              <a:extLst>
                <a:ext uri="{FF2B5EF4-FFF2-40B4-BE49-F238E27FC236}">
                  <a16:creationId xmlns:a16="http://schemas.microsoft.com/office/drawing/2014/main" id="{0038F1D7-8518-4DD4-A896-4BF2D02476BE}"/>
                </a:ext>
              </a:extLst>
            </p:cNvPr>
            <p:cNvSpPr>
              <a:spLocks/>
            </p:cNvSpPr>
            <p:nvPr userDrawn="1"/>
          </p:nvSpPr>
          <p:spPr bwMode="ltGray">
            <a:xfrm>
              <a:off x="0" y="3792"/>
              <a:ext cx="3976" cy="535"/>
            </a:xfrm>
            <a:custGeom>
              <a:avLst/>
              <a:gdLst>
                <a:gd name="T0" fmla="*/ 3976 w 3976"/>
                <a:gd name="T1" fmla="*/ 527 h 527"/>
                <a:gd name="T2" fmla="*/ 3970 w 3976"/>
                <a:gd name="T3" fmla="*/ 527 h 527"/>
                <a:gd name="T4" fmla="*/ 3844 w 3976"/>
                <a:gd name="T5" fmla="*/ 509 h 527"/>
                <a:gd name="T6" fmla="*/ 2487 w 3976"/>
                <a:gd name="T7" fmla="*/ 305 h 527"/>
                <a:gd name="T8" fmla="*/ 2039 w 3976"/>
                <a:gd name="T9" fmla="*/ 36 h 527"/>
                <a:gd name="T10" fmla="*/ 1907 w 3976"/>
                <a:gd name="T11" fmla="*/ 24 h 527"/>
                <a:gd name="T12" fmla="*/ 1883 w 3976"/>
                <a:gd name="T13" fmla="*/ 54 h 527"/>
                <a:gd name="T14" fmla="*/ 1859 w 3976"/>
                <a:gd name="T15" fmla="*/ 54 h 527"/>
                <a:gd name="T16" fmla="*/ 1830 w 3976"/>
                <a:gd name="T17" fmla="*/ 30 h 527"/>
                <a:gd name="T18" fmla="*/ 1704 w 3976"/>
                <a:gd name="T19" fmla="*/ 102 h 527"/>
                <a:gd name="T20" fmla="*/ 1608 w 3976"/>
                <a:gd name="T21" fmla="*/ 126 h 527"/>
                <a:gd name="T22" fmla="*/ 1561 w 3976"/>
                <a:gd name="T23" fmla="*/ 132 h 527"/>
                <a:gd name="T24" fmla="*/ 1495 w 3976"/>
                <a:gd name="T25" fmla="*/ 102 h 527"/>
                <a:gd name="T26" fmla="*/ 1357 w 3976"/>
                <a:gd name="T27" fmla="*/ 126 h 527"/>
                <a:gd name="T28" fmla="*/ 1285 w 3976"/>
                <a:gd name="T29" fmla="*/ 24 h 527"/>
                <a:gd name="T30" fmla="*/ 1280 w 3976"/>
                <a:gd name="T31" fmla="*/ 18 h 527"/>
                <a:gd name="T32" fmla="*/ 1262 w 3976"/>
                <a:gd name="T33" fmla="*/ 12 h 527"/>
                <a:gd name="T34" fmla="*/ 1238 w 3976"/>
                <a:gd name="T35" fmla="*/ 6 h 527"/>
                <a:gd name="T36" fmla="*/ 1220 w 3976"/>
                <a:gd name="T37" fmla="*/ 0 h 527"/>
                <a:gd name="T38" fmla="*/ 1196 w 3976"/>
                <a:gd name="T39" fmla="*/ 0 h 527"/>
                <a:gd name="T40" fmla="*/ 1166 w 3976"/>
                <a:gd name="T41" fmla="*/ 0 h 527"/>
                <a:gd name="T42" fmla="*/ 1142 w 3976"/>
                <a:gd name="T43" fmla="*/ 0 h 527"/>
                <a:gd name="T44" fmla="*/ 1136 w 3976"/>
                <a:gd name="T45" fmla="*/ 0 h 527"/>
                <a:gd name="T46" fmla="*/ 1130 w 3976"/>
                <a:gd name="T47" fmla="*/ 0 h 527"/>
                <a:gd name="T48" fmla="*/ 1124 w 3976"/>
                <a:gd name="T49" fmla="*/ 6 h 527"/>
                <a:gd name="T50" fmla="*/ 1118 w 3976"/>
                <a:gd name="T51" fmla="*/ 12 h 527"/>
                <a:gd name="T52" fmla="*/ 1100 w 3976"/>
                <a:gd name="T53" fmla="*/ 18 h 527"/>
                <a:gd name="T54" fmla="*/ 1088 w 3976"/>
                <a:gd name="T55" fmla="*/ 18 h 527"/>
                <a:gd name="T56" fmla="*/ 1070 w 3976"/>
                <a:gd name="T57" fmla="*/ 24 h 527"/>
                <a:gd name="T58" fmla="*/ 1052 w 3976"/>
                <a:gd name="T59" fmla="*/ 30 h 527"/>
                <a:gd name="T60" fmla="*/ 1034 w 3976"/>
                <a:gd name="T61" fmla="*/ 36 h 527"/>
                <a:gd name="T62" fmla="*/ 1028 w 3976"/>
                <a:gd name="T63" fmla="*/ 42 h 527"/>
                <a:gd name="T64" fmla="*/ 969 w 3976"/>
                <a:gd name="T65" fmla="*/ 60 h 527"/>
                <a:gd name="T66" fmla="*/ 921 w 3976"/>
                <a:gd name="T67" fmla="*/ 72 h 527"/>
                <a:gd name="T68" fmla="*/ 855 w 3976"/>
                <a:gd name="T69" fmla="*/ 48 h 527"/>
                <a:gd name="T70" fmla="*/ 825 w 3976"/>
                <a:gd name="T71" fmla="*/ 48 h 527"/>
                <a:gd name="T72" fmla="*/ 759 w 3976"/>
                <a:gd name="T73" fmla="*/ 72 h 527"/>
                <a:gd name="T74" fmla="*/ 735 w 3976"/>
                <a:gd name="T75" fmla="*/ 72 h 527"/>
                <a:gd name="T76" fmla="*/ 706 w 3976"/>
                <a:gd name="T77" fmla="*/ 60 h 527"/>
                <a:gd name="T78" fmla="*/ 640 w 3976"/>
                <a:gd name="T79" fmla="*/ 60 h 527"/>
                <a:gd name="T80" fmla="*/ 544 w 3976"/>
                <a:gd name="T81" fmla="*/ 72 h 527"/>
                <a:gd name="T82" fmla="*/ 389 w 3976"/>
                <a:gd name="T83" fmla="*/ 18 h 527"/>
                <a:gd name="T84" fmla="*/ 323 w 3976"/>
                <a:gd name="T85" fmla="*/ 60 h 527"/>
                <a:gd name="T86" fmla="*/ 317 w 3976"/>
                <a:gd name="T87" fmla="*/ 60 h 527"/>
                <a:gd name="T88" fmla="*/ 305 w 3976"/>
                <a:gd name="T89" fmla="*/ 72 h 527"/>
                <a:gd name="T90" fmla="*/ 287 w 3976"/>
                <a:gd name="T91" fmla="*/ 78 h 527"/>
                <a:gd name="T92" fmla="*/ 263 w 3976"/>
                <a:gd name="T93" fmla="*/ 90 h 527"/>
                <a:gd name="T94" fmla="*/ 203 w 3976"/>
                <a:gd name="T95" fmla="*/ 120 h 527"/>
                <a:gd name="T96" fmla="*/ 149 w 3976"/>
                <a:gd name="T97" fmla="*/ 150 h 527"/>
                <a:gd name="T98" fmla="*/ 78 w 3976"/>
                <a:gd name="T99" fmla="*/ 168 h 527"/>
                <a:gd name="T100" fmla="*/ 0 w 3976"/>
                <a:gd name="T101" fmla="*/ 180 h 527"/>
                <a:gd name="T102" fmla="*/ 0 w 3976"/>
                <a:gd name="T103" fmla="*/ 527 h 527"/>
                <a:gd name="T104" fmla="*/ 1010 w 3976"/>
                <a:gd name="T105" fmla="*/ 527 h 527"/>
                <a:gd name="T106" fmla="*/ 3725 w 3976"/>
                <a:gd name="T107" fmla="*/ 527 h 527"/>
                <a:gd name="T108" fmla="*/ 3976 w 3976"/>
                <a:gd name="T109" fmla="*/ 527 h 527"/>
                <a:gd name="T110" fmla="*/ 3976 w 3976"/>
                <a:gd name="T111"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grpSp>
      <p:grpSp>
        <p:nvGrpSpPr>
          <p:cNvPr id="14351" name="Group 15">
            <a:extLst>
              <a:ext uri="{FF2B5EF4-FFF2-40B4-BE49-F238E27FC236}">
                <a16:creationId xmlns:a16="http://schemas.microsoft.com/office/drawing/2014/main" id="{175B1168-9411-4985-8BF2-FC8D0E4C9DB6}"/>
              </a:ext>
            </a:extLst>
          </p:cNvPr>
          <p:cNvGrpSpPr>
            <a:grpSpLocks/>
          </p:cNvGrpSpPr>
          <p:nvPr/>
        </p:nvGrpSpPr>
        <p:grpSpPr bwMode="auto">
          <a:xfrm>
            <a:off x="627063" y="6021388"/>
            <a:ext cx="5684837" cy="849312"/>
            <a:chOff x="395" y="3793"/>
            <a:chExt cx="3581" cy="535"/>
          </a:xfrm>
        </p:grpSpPr>
        <p:sp>
          <p:nvSpPr>
            <p:cNvPr id="14352" name="Freeform 16">
              <a:extLst>
                <a:ext uri="{FF2B5EF4-FFF2-40B4-BE49-F238E27FC236}">
                  <a16:creationId xmlns:a16="http://schemas.microsoft.com/office/drawing/2014/main" id="{569874B9-1F44-42D2-BAB2-93AFB6103B23}"/>
                </a:ext>
              </a:extLst>
            </p:cNvPr>
            <p:cNvSpPr>
              <a:spLocks/>
            </p:cNvSpPr>
            <p:nvPr/>
          </p:nvSpPr>
          <p:spPr bwMode="auto">
            <a:xfrm>
              <a:off x="1196" y="3793"/>
              <a:ext cx="365" cy="291"/>
            </a:xfrm>
            <a:custGeom>
              <a:avLst/>
              <a:gdLst>
                <a:gd name="T0" fmla="*/ 24 w 365"/>
                <a:gd name="T1" fmla="*/ 24 h 287"/>
                <a:gd name="T2" fmla="*/ 0 w 365"/>
                <a:gd name="T3" fmla="*/ 60 h 287"/>
                <a:gd name="T4" fmla="*/ 66 w 365"/>
                <a:gd name="T5" fmla="*/ 108 h 287"/>
                <a:gd name="T6" fmla="*/ 143 w 365"/>
                <a:gd name="T7" fmla="*/ 180 h 287"/>
                <a:gd name="T8" fmla="*/ 191 w 365"/>
                <a:gd name="T9" fmla="*/ 168 h 287"/>
                <a:gd name="T10" fmla="*/ 341 w 365"/>
                <a:gd name="T11" fmla="*/ 287 h 287"/>
                <a:gd name="T12" fmla="*/ 305 w 365"/>
                <a:gd name="T13" fmla="*/ 174 h 287"/>
                <a:gd name="T14" fmla="*/ 365 w 365"/>
                <a:gd name="T15" fmla="*/ 132 h 287"/>
                <a:gd name="T16" fmla="*/ 359 w 365"/>
                <a:gd name="T17" fmla="*/ 126 h 287"/>
                <a:gd name="T18" fmla="*/ 335 w 365"/>
                <a:gd name="T19" fmla="*/ 114 h 287"/>
                <a:gd name="T20" fmla="*/ 299 w 365"/>
                <a:gd name="T21" fmla="*/ 90 h 287"/>
                <a:gd name="T22" fmla="*/ 257 w 365"/>
                <a:gd name="T23" fmla="*/ 72 h 287"/>
                <a:gd name="T24" fmla="*/ 215 w 365"/>
                <a:gd name="T25" fmla="*/ 54 h 287"/>
                <a:gd name="T26" fmla="*/ 173 w 365"/>
                <a:gd name="T27" fmla="*/ 36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14353" name="Freeform 17">
              <a:extLst>
                <a:ext uri="{FF2B5EF4-FFF2-40B4-BE49-F238E27FC236}">
                  <a16:creationId xmlns:a16="http://schemas.microsoft.com/office/drawing/2014/main" id="{7B1DA196-9139-46EC-9050-446FCA69B447}"/>
                </a:ext>
              </a:extLst>
            </p:cNvPr>
            <p:cNvSpPr>
              <a:spLocks/>
            </p:cNvSpPr>
            <p:nvPr/>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14354" name="Freeform 18">
              <a:extLst>
                <a:ext uri="{FF2B5EF4-FFF2-40B4-BE49-F238E27FC236}">
                  <a16:creationId xmlns:a16="http://schemas.microsoft.com/office/drawing/2014/main" id="{95848CC5-1197-4CF3-B672-0B4365B67080}"/>
                </a:ext>
              </a:extLst>
            </p:cNvPr>
            <p:cNvSpPr>
              <a:spLocks/>
            </p:cNvSpPr>
            <p:nvPr/>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0 h 60"/>
                <a:gd name="T16" fmla="*/ 65 w 71"/>
                <a:gd name="T17" fmla="*/ 42 h 60"/>
                <a:gd name="T18" fmla="*/ 71 w 71"/>
                <a:gd name="T19" fmla="*/ 54 h 60"/>
                <a:gd name="T20" fmla="*/ 71 w 71"/>
                <a:gd name="T21" fmla="*/ 60 h 60"/>
                <a:gd name="T22" fmla="*/ 59 w 71"/>
                <a:gd name="T23" fmla="*/ 54 h 60"/>
                <a:gd name="T24" fmla="*/ 47 w 71"/>
                <a:gd name="T25" fmla="*/ 42 h 60"/>
                <a:gd name="T26" fmla="*/ 23 w 71"/>
                <a:gd name="T27" fmla="*/ 30 h 60"/>
                <a:gd name="T28" fmla="*/ 23 w 71"/>
                <a:gd name="T29" fmla="*/ 36 h 60"/>
                <a:gd name="T30" fmla="*/ 18 w 71"/>
                <a:gd name="T31" fmla="*/ 42 h 60"/>
                <a:gd name="T32" fmla="*/ 12 w 71"/>
                <a:gd name="T33" fmla="*/ 48 h 60"/>
                <a:gd name="T34" fmla="*/ 6 w 71"/>
                <a:gd name="T35" fmla="*/ 48 h 60"/>
                <a:gd name="T36" fmla="*/ 6 w 71"/>
                <a:gd name="T37" fmla="*/ 48 h 60"/>
                <a:gd name="T38" fmla="*/ 6 w 71"/>
                <a:gd name="T39" fmla="*/ 36 h 60"/>
                <a:gd name="T40" fmla="*/ 0 w 71"/>
                <a:gd name="T41" fmla="*/ 18 h 60"/>
                <a:gd name="T42" fmla="*/ 0 w 71"/>
                <a:gd name="T43"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14355" name="Freeform 19">
              <a:extLst>
                <a:ext uri="{FF2B5EF4-FFF2-40B4-BE49-F238E27FC236}">
                  <a16:creationId xmlns:a16="http://schemas.microsoft.com/office/drawing/2014/main" id="{517CE5FB-A9E7-4E7F-B33D-8B832AFC6314}"/>
                </a:ext>
              </a:extLst>
            </p:cNvPr>
            <p:cNvSpPr>
              <a:spLocks/>
            </p:cNvSpPr>
            <p:nvPr/>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54 h 162"/>
                <a:gd name="T10" fmla="*/ 96 w 161"/>
                <a:gd name="T11" fmla="*/ 60 h 162"/>
                <a:gd name="T12" fmla="*/ 102 w 161"/>
                <a:gd name="T13" fmla="*/ 72 h 162"/>
                <a:gd name="T14" fmla="*/ 108 w 161"/>
                <a:gd name="T15" fmla="*/ 84 h 162"/>
                <a:gd name="T16" fmla="*/ 120 w 161"/>
                <a:gd name="T17" fmla="*/ 96 h 162"/>
                <a:gd name="T18" fmla="*/ 143 w 161"/>
                <a:gd name="T19" fmla="*/ 114 h 162"/>
                <a:gd name="T20" fmla="*/ 155 w 161"/>
                <a:gd name="T21" fmla="*/ 138 h 162"/>
                <a:gd name="T22" fmla="*/ 161 w 161"/>
                <a:gd name="T23" fmla="*/ 156 h 162"/>
                <a:gd name="T24" fmla="*/ 161 w 161"/>
                <a:gd name="T25" fmla="*/ 162 h 162"/>
                <a:gd name="T26" fmla="*/ 96 w 161"/>
                <a:gd name="T27" fmla="*/ 102 h 162"/>
                <a:gd name="T28" fmla="*/ 30 w 161"/>
                <a:gd name="T29" fmla="*/ 54 h 162"/>
                <a:gd name="T30" fmla="*/ 0 w 161"/>
                <a:gd name="T31" fmla="*/ 0 h 162"/>
                <a:gd name="T32" fmla="*/ 30 w 161"/>
                <a:gd name="T33" fmla="*/ 0 h 162"/>
                <a:gd name="T34" fmla="*/ 30 w 161"/>
                <a:gd name="T35"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14356" name="Freeform 20">
              <a:extLst>
                <a:ext uri="{FF2B5EF4-FFF2-40B4-BE49-F238E27FC236}">
                  <a16:creationId xmlns:a16="http://schemas.microsoft.com/office/drawing/2014/main" id="{6209536A-D467-490E-AA34-3A18B531F28F}"/>
                </a:ext>
              </a:extLst>
            </p:cNvPr>
            <p:cNvSpPr>
              <a:spLocks/>
            </p:cNvSpPr>
            <p:nvPr/>
          </p:nvSpPr>
          <p:spPr bwMode="auto">
            <a:xfrm>
              <a:off x="706" y="3854"/>
              <a:ext cx="59" cy="61"/>
            </a:xfrm>
            <a:custGeom>
              <a:avLst/>
              <a:gdLst>
                <a:gd name="T0" fmla="*/ 59 w 59"/>
                <a:gd name="T1" fmla="*/ 6 h 60"/>
                <a:gd name="T2" fmla="*/ 41 w 59"/>
                <a:gd name="T3" fmla="*/ 30 h 60"/>
                <a:gd name="T4" fmla="*/ 41 w 59"/>
                <a:gd name="T5" fmla="*/ 36 h 60"/>
                <a:gd name="T6" fmla="*/ 47 w 59"/>
                <a:gd name="T7" fmla="*/ 42 h 60"/>
                <a:gd name="T8" fmla="*/ 53 w 59"/>
                <a:gd name="T9" fmla="*/ 54 h 60"/>
                <a:gd name="T10" fmla="*/ 53 w 59"/>
                <a:gd name="T11" fmla="*/ 60 h 60"/>
                <a:gd name="T12" fmla="*/ 47 w 59"/>
                <a:gd name="T13" fmla="*/ 54 h 60"/>
                <a:gd name="T14" fmla="*/ 35 w 59"/>
                <a:gd name="T15" fmla="*/ 48 h 60"/>
                <a:gd name="T16" fmla="*/ 23 w 59"/>
                <a:gd name="T17" fmla="*/ 36 h 60"/>
                <a:gd name="T18" fmla="*/ 17 w 59"/>
                <a:gd name="T19" fmla="*/ 30 h 60"/>
                <a:gd name="T20" fmla="*/ 0 w 59"/>
                <a:gd name="T21" fmla="*/ 0 h 60"/>
                <a:gd name="T22" fmla="*/ 59 w 59"/>
                <a:gd name="T23" fmla="*/ 6 h 60"/>
                <a:gd name="T24" fmla="*/ 59 w 59"/>
                <a:gd name="T25"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14357" name="Freeform 21">
              <a:extLst>
                <a:ext uri="{FF2B5EF4-FFF2-40B4-BE49-F238E27FC236}">
                  <a16:creationId xmlns:a16="http://schemas.microsoft.com/office/drawing/2014/main" id="{0FCDA47C-9C8D-4F4B-9D29-BFF3D10ACC15}"/>
                </a:ext>
              </a:extLst>
            </p:cNvPr>
            <p:cNvSpPr>
              <a:spLocks/>
            </p:cNvSpPr>
            <p:nvPr/>
          </p:nvSpPr>
          <p:spPr bwMode="auto">
            <a:xfrm>
              <a:off x="395" y="3811"/>
              <a:ext cx="245" cy="207"/>
            </a:xfrm>
            <a:custGeom>
              <a:avLst/>
              <a:gdLst>
                <a:gd name="T0" fmla="*/ 233 w 245"/>
                <a:gd name="T1" fmla="*/ 36 h 204"/>
                <a:gd name="T2" fmla="*/ 245 w 245"/>
                <a:gd name="T3" fmla="*/ 42 h 204"/>
                <a:gd name="T4" fmla="*/ 209 w 245"/>
                <a:gd name="T5" fmla="*/ 84 h 204"/>
                <a:gd name="T6" fmla="*/ 143 w 245"/>
                <a:gd name="T7" fmla="*/ 132 h 204"/>
                <a:gd name="T8" fmla="*/ 167 w 245"/>
                <a:gd name="T9" fmla="*/ 156 h 204"/>
                <a:gd name="T10" fmla="*/ 179 w 245"/>
                <a:gd name="T11" fmla="*/ 204 h 204"/>
                <a:gd name="T12" fmla="*/ 77 w 245"/>
                <a:gd name="T13" fmla="*/ 132 h 204"/>
                <a:gd name="T14" fmla="*/ 47 w 245"/>
                <a:gd name="T15" fmla="*/ 84 h 204"/>
                <a:gd name="T16" fmla="*/ 89 w 245"/>
                <a:gd name="T17" fmla="*/ 66 h 204"/>
                <a:gd name="T18" fmla="*/ 59 w 245"/>
                <a:gd name="T19" fmla="*/ 36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36 h 204"/>
                <a:gd name="T50" fmla="*/ 233 w 245"/>
                <a:gd name="T51" fmla="*/ 3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grpSp>
      <p:sp>
        <p:nvSpPr>
          <p:cNvPr id="14358" name="Rectangle 22">
            <a:extLst>
              <a:ext uri="{FF2B5EF4-FFF2-40B4-BE49-F238E27FC236}">
                <a16:creationId xmlns:a16="http://schemas.microsoft.com/office/drawing/2014/main" id="{9B0BD75D-E173-4F17-992F-20DBD58ACEA0}"/>
              </a:ext>
            </a:extLst>
          </p:cNvPr>
          <p:cNvSpPr>
            <a:spLocks noGrp="1" noChangeArrowheads="1"/>
          </p:cNvSpPr>
          <p:nvPr>
            <p:ph type="title"/>
          </p:nvPr>
        </p:nvSpPr>
        <p:spPr bwMode="auto">
          <a:xfrm>
            <a:off x="457200" y="2286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sl-SI" altLang="sl-SI"/>
              <a:t>Kliknite, če želite urediti slog naslova matrice</a:t>
            </a:r>
          </a:p>
        </p:txBody>
      </p:sp>
      <p:sp>
        <p:nvSpPr>
          <p:cNvPr id="14359" name="Rectangle 23">
            <a:extLst>
              <a:ext uri="{FF2B5EF4-FFF2-40B4-BE49-F238E27FC236}">
                <a16:creationId xmlns:a16="http://schemas.microsoft.com/office/drawing/2014/main" id="{CDBC2091-699C-4A35-928C-D3077D50A552}"/>
              </a:ext>
            </a:extLst>
          </p:cNvPr>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l-SI" altLang="sl-SI"/>
              <a:t>Kliknite, če želite urediti sloge besedila matrice</a:t>
            </a:r>
          </a:p>
          <a:p>
            <a:pPr lvl="1"/>
            <a:r>
              <a:rPr lang="sl-SI" altLang="sl-SI"/>
              <a:t>Druga raven</a:t>
            </a:r>
          </a:p>
          <a:p>
            <a:pPr lvl="2"/>
            <a:r>
              <a:rPr lang="sl-SI" altLang="sl-SI"/>
              <a:t>Tretja raven</a:t>
            </a:r>
          </a:p>
          <a:p>
            <a:pPr lvl="3"/>
            <a:r>
              <a:rPr lang="sl-SI" altLang="sl-SI"/>
              <a:t>Četrta raven</a:t>
            </a:r>
          </a:p>
          <a:p>
            <a:pPr lvl="4"/>
            <a:r>
              <a:rPr lang="sl-SI" altLang="sl-SI"/>
              <a:t>Peta raven</a:t>
            </a:r>
          </a:p>
        </p:txBody>
      </p:sp>
      <p:sp>
        <p:nvSpPr>
          <p:cNvPr id="14360" name="Rectangle 24">
            <a:extLst>
              <a:ext uri="{FF2B5EF4-FFF2-40B4-BE49-F238E27FC236}">
                <a16:creationId xmlns:a16="http://schemas.microsoft.com/office/drawing/2014/main" id="{5EBE3F9F-2CBD-4DE9-87F0-52D6C9D4060F}"/>
              </a:ext>
            </a:extLst>
          </p:cNvPr>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defRPr>
            </a:lvl1pPr>
          </a:lstStyle>
          <a:p>
            <a:endParaRPr lang="sl-SI" altLang="sl-SI"/>
          </a:p>
        </p:txBody>
      </p:sp>
      <p:sp>
        <p:nvSpPr>
          <p:cNvPr id="14361" name="Rectangle 25">
            <a:extLst>
              <a:ext uri="{FF2B5EF4-FFF2-40B4-BE49-F238E27FC236}">
                <a16:creationId xmlns:a16="http://schemas.microsoft.com/office/drawing/2014/main" id="{8A7CAEDC-79D7-473E-8C03-12FA431A7908}"/>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defRPr>
            </a:lvl1pPr>
          </a:lstStyle>
          <a:p>
            <a:endParaRPr lang="sl-SI" altLang="sl-SI"/>
          </a:p>
        </p:txBody>
      </p:sp>
      <p:sp>
        <p:nvSpPr>
          <p:cNvPr id="14362" name="Rectangle 26">
            <a:extLst>
              <a:ext uri="{FF2B5EF4-FFF2-40B4-BE49-F238E27FC236}">
                <a16:creationId xmlns:a16="http://schemas.microsoft.com/office/drawing/2014/main" id="{8DAF02E0-FFD7-45AB-AC17-42729FB15490}"/>
              </a:ext>
            </a:extLst>
          </p:cNvPr>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fld id="{BF39222C-B493-40B4-BE95-42AC066FA8A1}" type="slidenum">
              <a:rPr lang="sl-SI" altLang="sl-SI"/>
              <a:pPr/>
              <a:t>‹#›</a:t>
            </a:fld>
            <a:endParaRPr lang="sl-SI" altLang="sl-SI"/>
          </a:p>
        </p:txBody>
      </p:sp>
    </p:spTree>
  </p:cSld>
  <p:clrMap bg1="dk2" tx1="lt1" bg2="dk1" tx2="lt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Lst>
  <p:transition spd="slow">
    <p:comb/>
  </p:transition>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fontAlgn="base">
        <a:spcBef>
          <a:spcPct val="20000"/>
        </a:spcBef>
        <a:spcAft>
          <a:spcPct val="0"/>
        </a:spcAft>
        <a:buClr>
          <a:schemeClr val="tx2"/>
        </a:buClr>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lr>
          <a:schemeClr val="tx2"/>
        </a:buClr>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lr>
          <a:schemeClr val="tx2"/>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hyperlink" Target="http://www.nps.gov/"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WordArt 4">
            <a:extLst>
              <a:ext uri="{FF2B5EF4-FFF2-40B4-BE49-F238E27FC236}">
                <a16:creationId xmlns:a16="http://schemas.microsoft.com/office/drawing/2014/main" id="{CCC6773F-C358-4F8B-BA15-129439A6A631}"/>
              </a:ext>
            </a:extLst>
          </p:cNvPr>
          <p:cNvSpPr>
            <a:spLocks noChangeArrowheads="1" noChangeShapeType="1" noTextEdit="1"/>
          </p:cNvSpPr>
          <p:nvPr/>
        </p:nvSpPr>
        <p:spPr bwMode="auto">
          <a:xfrm>
            <a:off x="250825" y="981075"/>
            <a:ext cx="8424863" cy="22320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0800000"/>
              </a:avLst>
            </a:prstTxWarp>
          </a:bodyPr>
          <a:lstStyle/>
          <a:p>
            <a:pPr algn="ctr"/>
            <a:r>
              <a:rPr lang="sl-SI" sz="3600" b="1" kern="10">
                <a:gradFill rotWithShape="0">
                  <a:gsLst>
                    <a:gs pos="0">
                      <a:srgbClr val="9999FF"/>
                    </a:gs>
                    <a:gs pos="100000">
                      <a:srgbClr val="009999"/>
                    </a:gs>
                  </a:gsLst>
                  <a:lin ang="5400000" scaled="1"/>
                </a:gradFill>
                <a:effectLst>
                  <a:outerShdw dist="53882" dir="2700000" algn="ctr" rotWithShape="0">
                    <a:srgbClr val="C0C0C0">
                      <a:alpha val="80000"/>
                    </a:srgbClr>
                  </a:outerShdw>
                </a:effectLst>
                <a:latin typeface="Comic Sans MS" panose="030F0702030302020204" pitchFamily="66" charset="0"/>
              </a:rPr>
              <a:t>America˙s</a:t>
            </a:r>
          </a:p>
        </p:txBody>
      </p:sp>
      <p:sp>
        <p:nvSpPr>
          <p:cNvPr id="2054" name="WordArt 6">
            <a:extLst>
              <a:ext uri="{FF2B5EF4-FFF2-40B4-BE49-F238E27FC236}">
                <a16:creationId xmlns:a16="http://schemas.microsoft.com/office/drawing/2014/main" id="{97884BC7-6436-4F66-88E5-858D10511912}"/>
              </a:ext>
            </a:extLst>
          </p:cNvPr>
          <p:cNvSpPr>
            <a:spLocks noChangeArrowheads="1" noChangeShapeType="1" noTextEdit="1"/>
          </p:cNvSpPr>
          <p:nvPr/>
        </p:nvSpPr>
        <p:spPr bwMode="auto">
          <a:xfrm>
            <a:off x="179388" y="2060575"/>
            <a:ext cx="8748712" cy="2736850"/>
          </a:xfrm>
          <a:prstGeom prst="rect">
            <a:avLst/>
          </a:prstGeom>
        </p:spPr>
        <p:txBody>
          <a:bodyPr wrap="none" fromWordArt="1">
            <a:prstTxWarp prst="textFadeUp">
              <a:avLst>
                <a:gd name="adj" fmla="val 9991"/>
              </a:avLst>
            </a:prstTxWarp>
          </a:bodyPr>
          <a:lstStyle/>
          <a:p>
            <a:pPr algn="ctr"/>
            <a:r>
              <a:rPr lang="sl-SI" sz="3600" b="1" kern="1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alpha val="70000"/>
                    </a:srgbClr>
                  </a:outerShdw>
                </a:effectLst>
                <a:latin typeface="Comic Sans MS" panose="030F0702030302020204" pitchFamily="66" charset="0"/>
              </a:rPr>
              <a:t>national parks</a:t>
            </a:r>
          </a:p>
        </p:txBody>
      </p:sp>
      <p:sp>
        <p:nvSpPr>
          <p:cNvPr id="2056" name="Rectangle 8">
            <a:extLst>
              <a:ext uri="{FF2B5EF4-FFF2-40B4-BE49-F238E27FC236}">
                <a16:creationId xmlns:a16="http://schemas.microsoft.com/office/drawing/2014/main" id="{B1F88E2F-8E03-46CA-ADCB-4B24397E07AE}"/>
              </a:ext>
            </a:extLst>
          </p:cNvPr>
          <p:cNvSpPr>
            <a:spLocks noGrp="1" noChangeArrowheads="1"/>
          </p:cNvSpPr>
          <p:nvPr>
            <p:ph type="title"/>
          </p:nvPr>
        </p:nvSpPr>
        <p:spPr>
          <a:xfrm>
            <a:off x="323850" y="4941888"/>
            <a:ext cx="8229600" cy="1143000"/>
          </a:xfrm>
        </p:spPr>
        <p:txBody>
          <a:bodyPr/>
          <a:lstStyle/>
          <a:p>
            <a:r>
              <a:rPr lang="sl-SI" altLang="sl-SI" i="1">
                <a:latin typeface="Comic Sans MS" panose="030F0702030302020204" pitchFamily="66" charset="0"/>
              </a:rPr>
              <a:t>(TOP 10)</a:t>
            </a:r>
            <a:r>
              <a:rPr lang="sl-SI" altLang="sl-SI"/>
              <a:t> </a:t>
            </a:r>
          </a:p>
        </p:txBody>
      </p:sp>
    </p:spTree>
  </p:cSld>
  <p:clrMapOvr>
    <a:masterClrMapping/>
  </p:clrMapOvr>
  <p:transition spd="slow">
    <p:comb/>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a:extLst>
              <a:ext uri="{FF2B5EF4-FFF2-40B4-BE49-F238E27FC236}">
                <a16:creationId xmlns:a16="http://schemas.microsoft.com/office/drawing/2014/main" id="{5A5AA5BD-0FC4-437C-BC07-79617404C030}"/>
              </a:ext>
            </a:extLst>
          </p:cNvPr>
          <p:cNvSpPr>
            <a:spLocks noGrp="1" noChangeArrowheads="1"/>
          </p:cNvSpPr>
          <p:nvPr>
            <p:ph type="body" sz="half" idx="1"/>
          </p:nvPr>
        </p:nvSpPr>
        <p:spPr>
          <a:xfrm>
            <a:off x="457200" y="333375"/>
            <a:ext cx="8229600" cy="3438525"/>
          </a:xfrm>
        </p:spPr>
        <p:txBody>
          <a:bodyPr/>
          <a:lstStyle/>
          <a:p>
            <a:r>
              <a:rPr lang="sl-SI" altLang="sl-SI"/>
              <a:t>Located in northwestern Wyoming. Grand Teton National Park preserves a spectacular landscape rich with mountains, lakes and extraordinary wildlife. Park attracts nearly four million visitors per year. </a:t>
            </a:r>
          </a:p>
        </p:txBody>
      </p:sp>
      <p:pic>
        <p:nvPicPr>
          <p:cNvPr id="35849" name="Picture 9">
            <a:extLst>
              <a:ext uri="{FF2B5EF4-FFF2-40B4-BE49-F238E27FC236}">
                <a16:creationId xmlns:a16="http://schemas.microsoft.com/office/drawing/2014/main" id="{8AEB1335-B25E-4801-BA06-05361E0C87DC}"/>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57200" y="3357563"/>
            <a:ext cx="8229600" cy="2738437"/>
          </a:xfrm>
        </p:spPr>
      </p:pic>
    </p:spTree>
  </p:cSld>
  <p:clrMapOvr>
    <a:masterClrMapping/>
  </p:clrMapOvr>
  <p:transition spd="slow">
    <p:comb/>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Rectangle 4">
            <a:extLst>
              <a:ext uri="{FF2B5EF4-FFF2-40B4-BE49-F238E27FC236}">
                <a16:creationId xmlns:a16="http://schemas.microsoft.com/office/drawing/2014/main" id="{B1FD98F4-DE1F-4194-A312-108B277F183D}"/>
              </a:ext>
            </a:extLst>
          </p:cNvPr>
          <p:cNvSpPr>
            <a:spLocks noGrp="1" noChangeArrowheads="1"/>
          </p:cNvSpPr>
          <p:nvPr>
            <p:ph type="title"/>
          </p:nvPr>
        </p:nvSpPr>
        <p:spPr/>
        <p:txBody>
          <a:bodyPr/>
          <a:lstStyle/>
          <a:p>
            <a:endParaRPr lang="sl-SI" altLang="sl-SI"/>
          </a:p>
        </p:txBody>
      </p:sp>
      <p:pic>
        <p:nvPicPr>
          <p:cNvPr id="39941" name="Picture 5">
            <a:extLst>
              <a:ext uri="{FF2B5EF4-FFF2-40B4-BE49-F238E27FC236}">
                <a16:creationId xmlns:a16="http://schemas.microsoft.com/office/drawing/2014/main" id="{29607172-FB69-4CFE-AB13-B325CBD4D77B}"/>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57200" y="260350"/>
            <a:ext cx="4038600" cy="5835650"/>
          </a:xfrm>
        </p:spPr>
      </p:pic>
      <p:sp>
        <p:nvSpPr>
          <p:cNvPr id="39942" name="Rectangle 6">
            <a:extLst>
              <a:ext uri="{FF2B5EF4-FFF2-40B4-BE49-F238E27FC236}">
                <a16:creationId xmlns:a16="http://schemas.microsoft.com/office/drawing/2014/main" id="{4FA8A65C-5EF5-4AF8-943B-C086BD9D2F8D}"/>
              </a:ext>
            </a:extLst>
          </p:cNvPr>
          <p:cNvSpPr>
            <a:spLocks noGrp="1" noChangeArrowheads="1"/>
          </p:cNvSpPr>
          <p:nvPr>
            <p:ph type="body" sz="half" idx="2"/>
          </p:nvPr>
        </p:nvSpPr>
        <p:spPr>
          <a:xfrm>
            <a:off x="4648200" y="260350"/>
            <a:ext cx="4038600" cy="5835650"/>
          </a:xfrm>
        </p:spPr>
        <p:txBody>
          <a:bodyPr/>
          <a:lstStyle/>
          <a:p>
            <a:pPr>
              <a:lnSpc>
                <a:spcPct val="90000"/>
              </a:lnSpc>
            </a:pPr>
            <a:r>
              <a:rPr lang="sl-SI" altLang="sl-SI"/>
              <a:t>Grand Teton National Park is home to one of the most recognizable mountain landscapes in the world. It is often in the national and international spotlight. Many special events and activities happen in this high profile park. </a:t>
            </a:r>
          </a:p>
        </p:txBody>
      </p:sp>
    </p:spTree>
  </p:cSld>
  <p:clrMapOvr>
    <a:masterClrMapping/>
  </p:clrMapOvr>
  <p:transition spd="slow">
    <p:comb/>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WordArt 4" descr="Tesne navpične črte">
            <a:extLst>
              <a:ext uri="{FF2B5EF4-FFF2-40B4-BE49-F238E27FC236}">
                <a16:creationId xmlns:a16="http://schemas.microsoft.com/office/drawing/2014/main" id="{025D0A2E-7F26-48F1-ABFA-5F293D36CFBD}"/>
              </a:ext>
            </a:extLst>
          </p:cNvPr>
          <p:cNvSpPr>
            <a:spLocks noChangeArrowheads="1" noChangeShapeType="1" noTextEdit="1"/>
          </p:cNvSpPr>
          <p:nvPr/>
        </p:nvSpPr>
        <p:spPr bwMode="auto">
          <a:xfrm>
            <a:off x="766763" y="1412875"/>
            <a:ext cx="7610475" cy="3206750"/>
          </a:xfrm>
          <a:prstGeom prst="rect">
            <a:avLst/>
          </a:prstGeom>
        </p:spPr>
        <p:txBody>
          <a:bodyPr wrap="none" fromWordArt="1">
            <a:prstTxWarp prst="textCurveUp">
              <a:avLst>
                <a:gd name="adj" fmla="val 40356"/>
              </a:avLst>
            </a:prstTxWarp>
          </a:bodyPr>
          <a:lstStyle/>
          <a:p>
            <a:pPr algn="ctr"/>
            <a:r>
              <a:rPr lang="sl-SI" sz="8000" b="1" kern="10">
                <a:ln w="12700">
                  <a:solidFill>
                    <a:srgbClr val="000000"/>
                  </a:solidFill>
                  <a:round/>
                  <a:headEnd/>
                  <a:tailEnd/>
                </a:ln>
                <a:pattFill prst="dashHorz">
                  <a:fgClr>
                    <a:srgbClr val="808080"/>
                  </a:fgClr>
                  <a:bgClr>
                    <a:srgbClr val="FFFF00"/>
                  </a:bgClr>
                </a:pattFill>
                <a:effectLst>
                  <a:outerShdw dist="45791" dir="2021404" algn="ctr" rotWithShape="0">
                    <a:srgbClr val="808080">
                      <a:alpha val="80000"/>
                    </a:srgbClr>
                  </a:outerShdw>
                </a:effectLst>
                <a:latin typeface="Comic Sans MS" panose="030F0702030302020204" pitchFamily="66" charset="0"/>
              </a:rPr>
              <a:t>Rocky Mountain NP</a:t>
            </a:r>
          </a:p>
        </p:txBody>
      </p:sp>
    </p:spTree>
  </p:cSld>
  <p:clrMapOvr>
    <a:masterClrMapping/>
  </p:clrMapOvr>
  <p:transition spd="slow">
    <p:comb/>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4">
            <a:extLst>
              <a:ext uri="{FF2B5EF4-FFF2-40B4-BE49-F238E27FC236}">
                <a16:creationId xmlns:a16="http://schemas.microsoft.com/office/drawing/2014/main" id="{F881CF5C-B7DC-4665-A154-5712A3B84032}"/>
              </a:ext>
            </a:extLst>
          </p:cNvPr>
          <p:cNvSpPr>
            <a:spLocks noGrp="1" noChangeArrowheads="1"/>
          </p:cNvSpPr>
          <p:nvPr>
            <p:ph type="title"/>
          </p:nvPr>
        </p:nvSpPr>
        <p:spPr/>
        <p:txBody>
          <a:bodyPr/>
          <a:lstStyle/>
          <a:p>
            <a:endParaRPr lang="sl-SI" altLang="sl-SI"/>
          </a:p>
        </p:txBody>
      </p:sp>
      <p:pic>
        <p:nvPicPr>
          <p:cNvPr id="44037" name="Picture 5">
            <a:extLst>
              <a:ext uri="{FF2B5EF4-FFF2-40B4-BE49-F238E27FC236}">
                <a16:creationId xmlns:a16="http://schemas.microsoft.com/office/drawing/2014/main" id="{1B73148A-8DBC-4248-AFB5-3C34CFFF6E93}"/>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57200" y="260350"/>
            <a:ext cx="4259263" cy="5835650"/>
          </a:xfrm>
        </p:spPr>
      </p:pic>
      <p:sp>
        <p:nvSpPr>
          <p:cNvPr id="44038" name="Rectangle 6">
            <a:extLst>
              <a:ext uri="{FF2B5EF4-FFF2-40B4-BE49-F238E27FC236}">
                <a16:creationId xmlns:a16="http://schemas.microsoft.com/office/drawing/2014/main" id="{484519DD-9FEC-4AD9-9517-F27E5AB2ABE5}"/>
              </a:ext>
            </a:extLst>
          </p:cNvPr>
          <p:cNvSpPr>
            <a:spLocks noGrp="1" noChangeArrowheads="1"/>
          </p:cNvSpPr>
          <p:nvPr>
            <p:ph type="body" sz="half" idx="2"/>
          </p:nvPr>
        </p:nvSpPr>
        <p:spPr>
          <a:xfrm>
            <a:off x="4643438" y="260350"/>
            <a:ext cx="4038600" cy="5719763"/>
          </a:xfrm>
        </p:spPr>
        <p:txBody>
          <a:bodyPr/>
          <a:lstStyle/>
          <a:p>
            <a:pPr>
              <a:buFontTx/>
              <a:buNone/>
            </a:pPr>
            <a:r>
              <a:rPr lang="sl-SI" altLang="sl-SI" sz="2800"/>
              <a:t>   Is a National park located in the north-central region of the U.S. State of Colorado. It features majestic mountainviews, a variety of wildlife, varied climates and environments - from wooded forests to mountain tundra and easy access to back-country trails and camp sites. </a:t>
            </a:r>
          </a:p>
        </p:txBody>
      </p:sp>
    </p:spTree>
  </p:cSld>
  <p:clrMapOvr>
    <a:masterClrMapping/>
  </p:clrMapOvr>
  <p:transition spd="slow">
    <p:comb/>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WordArt 4" descr="Tesne navpične črte">
            <a:extLst>
              <a:ext uri="{FF2B5EF4-FFF2-40B4-BE49-F238E27FC236}">
                <a16:creationId xmlns:a16="http://schemas.microsoft.com/office/drawing/2014/main" id="{B0DAAD24-7175-4CD5-986D-0E4BF04A1ACF}"/>
              </a:ext>
            </a:extLst>
          </p:cNvPr>
          <p:cNvSpPr>
            <a:spLocks noChangeArrowheads="1" noChangeShapeType="1" noTextEdit="1"/>
          </p:cNvSpPr>
          <p:nvPr/>
        </p:nvSpPr>
        <p:spPr bwMode="auto">
          <a:xfrm>
            <a:off x="323850" y="2014538"/>
            <a:ext cx="8496300" cy="2836862"/>
          </a:xfrm>
          <a:prstGeom prst="rect">
            <a:avLst/>
          </a:prstGeom>
        </p:spPr>
        <p:txBody>
          <a:bodyPr wrap="none" fromWordArt="1">
            <a:prstTxWarp prst="textCurveUp">
              <a:avLst>
                <a:gd name="adj" fmla="val 40356"/>
              </a:avLst>
            </a:prstTxWarp>
          </a:bodyPr>
          <a:lstStyle/>
          <a:p>
            <a:pPr algn="ctr"/>
            <a:r>
              <a:rPr lang="sl-SI" sz="9600" b="1" kern="10">
                <a:ln w="12700">
                  <a:solidFill>
                    <a:srgbClr val="000000"/>
                  </a:solidFill>
                  <a:round/>
                  <a:headEnd/>
                  <a:tailEnd/>
                </a:ln>
                <a:pattFill prst="dashHorz">
                  <a:fgClr>
                    <a:srgbClr val="808080"/>
                  </a:fgClr>
                  <a:bgClr>
                    <a:srgbClr val="FFFF00"/>
                  </a:bgClr>
                </a:pattFill>
                <a:effectLst>
                  <a:outerShdw dist="45791" dir="2021404" algn="ctr" rotWithShape="0">
                    <a:srgbClr val="808080">
                      <a:alpha val="80000"/>
                    </a:srgbClr>
                  </a:outerShdw>
                </a:effectLst>
                <a:latin typeface="Comic Sans MS" panose="030F0702030302020204" pitchFamily="66" charset="0"/>
              </a:rPr>
              <a:t>Olympic NP</a:t>
            </a:r>
          </a:p>
        </p:txBody>
      </p:sp>
    </p:spTree>
  </p:cSld>
  <p:clrMapOvr>
    <a:masterClrMapping/>
  </p:clrMapOvr>
  <p:transition spd="slow">
    <p:comb/>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Rectangle 4">
            <a:extLst>
              <a:ext uri="{FF2B5EF4-FFF2-40B4-BE49-F238E27FC236}">
                <a16:creationId xmlns:a16="http://schemas.microsoft.com/office/drawing/2014/main" id="{DB0CF290-A717-43DF-8012-68B25A153317}"/>
              </a:ext>
            </a:extLst>
          </p:cNvPr>
          <p:cNvSpPr>
            <a:spLocks noGrp="1" noChangeArrowheads="1"/>
          </p:cNvSpPr>
          <p:nvPr>
            <p:ph type="title"/>
          </p:nvPr>
        </p:nvSpPr>
        <p:spPr/>
        <p:txBody>
          <a:bodyPr/>
          <a:lstStyle/>
          <a:p>
            <a:endParaRPr lang="sl-SI" altLang="sl-SI"/>
          </a:p>
        </p:txBody>
      </p:sp>
      <p:pic>
        <p:nvPicPr>
          <p:cNvPr id="51205" name="Picture 5">
            <a:extLst>
              <a:ext uri="{FF2B5EF4-FFF2-40B4-BE49-F238E27FC236}">
                <a16:creationId xmlns:a16="http://schemas.microsoft.com/office/drawing/2014/main" id="{C55B9410-A135-4610-B1FE-DB8D6567CF4E}"/>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23850" y="260350"/>
            <a:ext cx="4392613" cy="5835650"/>
          </a:xfrm>
        </p:spPr>
      </p:pic>
      <p:sp>
        <p:nvSpPr>
          <p:cNvPr id="51206" name="Rectangle 6">
            <a:extLst>
              <a:ext uri="{FF2B5EF4-FFF2-40B4-BE49-F238E27FC236}">
                <a16:creationId xmlns:a16="http://schemas.microsoft.com/office/drawing/2014/main" id="{B8355992-C15E-45C6-A666-35A0BCE65101}"/>
              </a:ext>
            </a:extLst>
          </p:cNvPr>
          <p:cNvSpPr>
            <a:spLocks noGrp="1" noChangeArrowheads="1"/>
          </p:cNvSpPr>
          <p:nvPr>
            <p:ph type="body" sz="half" idx="2"/>
          </p:nvPr>
        </p:nvSpPr>
        <p:spPr>
          <a:xfrm>
            <a:off x="4648200" y="260350"/>
            <a:ext cx="4038600" cy="5835650"/>
          </a:xfrm>
        </p:spPr>
        <p:txBody>
          <a:bodyPr/>
          <a:lstStyle/>
          <a:p>
            <a:pPr>
              <a:lnSpc>
                <a:spcPct val="90000"/>
              </a:lnSpc>
            </a:pPr>
            <a:r>
              <a:rPr lang="sl-SI" altLang="sl-SI" b="1"/>
              <a:t>Olympic National Park</a:t>
            </a:r>
            <a:r>
              <a:rPr lang="sl-SI" altLang="sl-SI"/>
              <a:t> is located in the U.S. state of Washington, in the olympic peninsula. The park can be divided into three basic regions: the Pacific coastline, the olympic mountains, and the temperate rainforest. </a:t>
            </a:r>
          </a:p>
        </p:txBody>
      </p:sp>
    </p:spTree>
  </p:cSld>
  <p:clrMapOvr>
    <a:masterClrMapping/>
  </p:clrMapOvr>
  <p:transition spd="slow">
    <p:comb/>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a:extLst>
              <a:ext uri="{FF2B5EF4-FFF2-40B4-BE49-F238E27FC236}">
                <a16:creationId xmlns:a16="http://schemas.microsoft.com/office/drawing/2014/main" id="{F64FA756-1164-49DA-BA80-181C0F99BAEE}"/>
              </a:ext>
            </a:extLst>
          </p:cNvPr>
          <p:cNvSpPr>
            <a:spLocks noGrp="1" noChangeArrowheads="1"/>
          </p:cNvSpPr>
          <p:nvPr>
            <p:ph type="body" sz="half" idx="1"/>
          </p:nvPr>
        </p:nvSpPr>
        <p:spPr>
          <a:xfrm>
            <a:off x="468313" y="765175"/>
            <a:ext cx="8229600" cy="3035300"/>
          </a:xfrm>
        </p:spPr>
        <p:txBody>
          <a:bodyPr/>
          <a:lstStyle/>
          <a:p>
            <a:pPr>
              <a:lnSpc>
                <a:spcPct val="80000"/>
              </a:lnSpc>
            </a:pPr>
            <a:r>
              <a:rPr lang="sl-SI" altLang="sl-SI"/>
              <a:t>Here you will find Pacific Ocean beaches, rain forest valleys, glacier-capped peaks and plants and animals. Roads provide access to the outer edges of the park, but the heart of Olympic is wilderness.</a:t>
            </a:r>
          </a:p>
        </p:txBody>
      </p:sp>
      <p:pic>
        <p:nvPicPr>
          <p:cNvPr id="48136" name="Picture 8">
            <a:extLst>
              <a:ext uri="{FF2B5EF4-FFF2-40B4-BE49-F238E27FC236}">
                <a16:creationId xmlns:a16="http://schemas.microsoft.com/office/drawing/2014/main" id="{43F704BD-DADC-46C6-BE4B-6985BDBE821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57200" y="3068638"/>
            <a:ext cx="8229600" cy="3455987"/>
          </a:xfrm>
        </p:spPr>
      </p:pic>
    </p:spTree>
  </p:cSld>
  <p:clrMapOvr>
    <a:masterClrMapping/>
  </p:clrMapOvr>
  <p:transition spd="slow">
    <p:comb/>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WordArt 4" descr="Tesne navpične črte">
            <a:extLst>
              <a:ext uri="{FF2B5EF4-FFF2-40B4-BE49-F238E27FC236}">
                <a16:creationId xmlns:a16="http://schemas.microsoft.com/office/drawing/2014/main" id="{EFFB17E9-FE06-4A08-B39E-69997AEC4B5B}"/>
              </a:ext>
            </a:extLst>
          </p:cNvPr>
          <p:cNvSpPr>
            <a:spLocks noChangeArrowheads="1" noChangeShapeType="1" noTextEdit="1"/>
          </p:cNvSpPr>
          <p:nvPr/>
        </p:nvSpPr>
        <p:spPr bwMode="auto">
          <a:xfrm>
            <a:off x="333375" y="2244725"/>
            <a:ext cx="8477250" cy="2374900"/>
          </a:xfrm>
          <a:prstGeom prst="rect">
            <a:avLst/>
          </a:prstGeom>
        </p:spPr>
        <p:txBody>
          <a:bodyPr wrap="none" fromWordArt="1">
            <a:prstTxWarp prst="textCurveUp">
              <a:avLst>
                <a:gd name="adj" fmla="val 40356"/>
              </a:avLst>
            </a:prstTxWarp>
          </a:bodyPr>
          <a:lstStyle/>
          <a:p>
            <a:pPr algn="ctr"/>
            <a:r>
              <a:rPr lang="sl-SI" sz="8000" b="1" kern="10">
                <a:ln w="12700">
                  <a:solidFill>
                    <a:srgbClr val="000000"/>
                  </a:solidFill>
                  <a:round/>
                  <a:headEnd/>
                  <a:tailEnd/>
                </a:ln>
                <a:pattFill prst="dashHorz">
                  <a:fgClr>
                    <a:srgbClr val="808080"/>
                  </a:fgClr>
                  <a:bgClr>
                    <a:srgbClr val="FFFF00"/>
                  </a:bgClr>
                </a:pattFill>
                <a:effectLst>
                  <a:outerShdw dist="45791" dir="2021404" algn="ctr" rotWithShape="0">
                    <a:srgbClr val="808080">
                      <a:alpha val="80000"/>
                    </a:srgbClr>
                  </a:outerShdw>
                </a:effectLst>
                <a:latin typeface="Comic Sans MS" panose="030F0702030302020204" pitchFamily="66" charset="0"/>
              </a:rPr>
              <a:t>Grand Canyon NP</a:t>
            </a:r>
          </a:p>
        </p:txBody>
      </p:sp>
      <p:pic>
        <p:nvPicPr>
          <p:cNvPr id="53254" name="Picture 6" descr="animacije">
            <a:extLst>
              <a:ext uri="{FF2B5EF4-FFF2-40B4-BE49-F238E27FC236}">
                <a16:creationId xmlns:a16="http://schemas.microsoft.com/office/drawing/2014/main" id="{9C4F7764-FDD7-49FA-B34C-02259FE4B0C9}"/>
              </a:ext>
            </a:extLst>
          </p:cNvPr>
          <p:cNvPicPr>
            <a:picLocks noGrp="1" noChangeAspect="1" noChangeArrowheads="1" noCrop="1"/>
          </p:cNvPicPr>
          <p:nvPr>
            <p:ph/>
          </p:nvPr>
        </p:nvPicPr>
        <p:blipFill>
          <a:blip r:embed="rId2">
            <a:extLst>
              <a:ext uri="{28A0092B-C50C-407E-A947-70E740481C1C}">
                <a14:useLocalDpi xmlns:a14="http://schemas.microsoft.com/office/drawing/2010/main" val="0"/>
              </a:ext>
            </a:extLst>
          </a:blip>
          <a:srcRect/>
          <a:stretch>
            <a:fillRect/>
          </a:stretch>
        </p:blipFill>
        <p:spPr>
          <a:xfrm>
            <a:off x="3203575" y="404813"/>
            <a:ext cx="2592388" cy="2592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comb/>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6" name="Picture 8">
            <a:extLst>
              <a:ext uri="{FF2B5EF4-FFF2-40B4-BE49-F238E27FC236}">
                <a16:creationId xmlns:a16="http://schemas.microsoft.com/office/drawing/2014/main" id="{729BAE03-D46F-4F0C-A5B1-073F9228A01C}"/>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57200" y="333375"/>
            <a:ext cx="8229600" cy="3438525"/>
          </a:xfrm>
        </p:spPr>
      </p:pic>
      <p:sp>
        <p:nvSpPr>
          <p:cNvPr id="58374" name="Rectangle 6">
            <a:extLst>
              <a:ext uri="{FF2B5EF4-FFF2-40B4-BE49-F238E27FC236}">
                <a16:creationId xmlns:a16="http://schemas.microsoft.com/office/drawing/2014/main" id="{FA5719B5-E976-468E-99B1-5195AE1BD15E}"/>
              </a:ext>
            </a:extLst>
          </p:cNvPr>
          <p:cNvSpPr>
            <a:spLocks noGrp="1" noChangeArrowheads="1"/>
          </p:cNvSpPr>
          <p:nvPr>
            <p:ph type="body" sz="half" idx="2"/>
          </p:nvPr>
        </p:nvSpPr>
        <p:spPr/>
        <p:txBody>
          <a:bodyPr/>
          <a:lstStyle/>
          <a:p>
            <a:r>
              <a:rPr lang="sl-SI" altLang="sl-SI" sz="3000"/>
              <a:t>Grand Canyon National Park is one of the United States' oldest national parks and is located in Arizona. Within the park lies the Grand canyon, a gorge of the Colorado river, considered to be one of the major natural wonders of the world.</a:t>
            </a:r>
          </a:p>
        </p:txBody>
      </p:sp>
    </p:spTree>
  </p:cSld>
  <p:clrMapOvr>
    <a:masterClrMapping/>
  </p:clrMapOvr>
  <p:transition spd="slow">
    <p:comb/>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Rectangle 4">
            <a:extLst>
              <a:ext uri="{FF2B5EF4-FFF2-40B4-BE49-F238E27FC236}">
                <a16:creationId xmlns:a16="http://schemas.microsoft.com/office/drawing/2014/main" id="{E99EA99A-75FC-4A47-8ABB-FB88594E3B7A}"/>
              </a:ext>
            </a:extLst>
          </p:cNvPr>
          <p:cNvSpPr>
            <a:spLocks noGrp="1" noChangeArrowheads="1"/>
          </p:cNvSpPr>
          <p:nvPr>
            <p:ph type="title"/>
          </p:nvPr>
        </p:nvSpPr>
        <p:spPr/>
        <p:txBody>
          <a:bodyPr/>
          <a:lstStyle/>
          <a:p>
            <a:endParaRPr lang="sl-SI" altLang="sl-SI"/>
          </a:p>
        </p:txBody>
      </p:sp>
      <p:sp>
        <p:nvSpPr>
          <p:cNvPr id="54277" name="Rectangle 5">
            <a:extLst>
              <a:ext uri="{FF2B5EF4-FFF2-40B4-BE49-F238E27FC236}">
                <a16:creationId xmlns:a16="http://schemas.microsoft.com/office/drawing/2014/main" id="{B5EF800A-BB74-4532-9AF8-0C3FB56653CB}"/>
              </a:ext>
            </a:extLst>
          </p:cNvPr>
          <p:cNvSpPr>
            <a:spLocks noGrp="1" noChangeArrowheads="1"/>
          </p:cNvSpPr>
          <p:nvPr>
            <p:ph type="body" sz="half" idx="1"/>
          </p:nvPr>
        </p:nvSpPr>
        <p:spPr>
          <a:xfrm>
            <a:off x="457200" y="333375"/>
            <a:ext cx="4038600" cy="5762625"/>
          </a:xfrm>
        </p:spPr>
        <p:txBody>
          <a:bodyPr/>
          <a:lstStyle/>
          <a:p>
            <a:r>
              <a:rPr lang="sl-SI" altLang="sl-SI"/>
              <a:t>A powerful and inspiring landscape, the Grand Canyon overwhelms our senses through its immense size; 277 river miles (446km) long, up to 18 miles (29km) wide, and a mile (1.6km) deep. </a:t>
            </a:r>
          </a:p>
        </p:txBody>
      </p:sp>
      <p:pic>
        <p:nvPicPr>
          <p:cNvPr id="54279" name="Picture 7">
            <a:extLst>
              <a:ext uri="{FF2B5EF4-FFF2-40B4-BE49-F238E27FC236}">
                <a16:creationId xmlns:a16="http://schemas.microsoft.com/office/drawing/2014/main" id="{E76E1C04-F116-42E7-AD10-D9C40498507C}"/>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8200" y="260350"/>
            <a:ext cx="4038600" cy="5835650"/>
          </a:xfrm>
        </p:spPr>
      </p:pic>
    </p:spTree>
  </p:cSld>
  <p:clrMapOvr>
    <a:masterClrMapping/>
  </p:clrMapOvr>
  <p:transition spd="slow">
    <p:comb/>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0" name="WordArt 8" descr="Tesne navpične črte">
            <a:extLst>
              <a:ext uri="{FF2B5EF4-FFF2-40B4-BE49-F238E27FC236}">
                <a16:creationId xmlns:a16="http://schemas.microsoft.com/office/drawing/2014/main" id="{9B54CD3A-2341-4533-8B8A-0BED02368125}"/>
              </a:ext>
            </a:extLst>
          </p:cNvPr>
          <p:cNvSpPr>
            <a:spLocks noChangeArrowheads="1" noChangeShapeType="1" noTextEdit="1"/>
          </p:cNvSpPr>
          <p:nvPr/>
        </p:nvSpPr>
        <p:spPr bwMode="auto">
          <a:xfrm>
            <a:off x="971550" y="1412875"/>
            <a:ext cx="7239000" cy="2208213"/>
          </a:xfrm>
          <a:prstGeom prst="rect">
            <a:avLst/>
          </a:prstGeom>
        </p:spPr>
        <p:txBody>
          <a:bodyPr wrap="none" fromWordArt="1">
            <a:prstTxWarp prst="textCurveUp">
              <a:avLst>
                <a:gd name="adj" fmla="val 40356"/>
              </a:avLst>
            </a:prstTxWarp>
          </a:bodyPr>
          <a:lstStyle/>
          <a:p>
            <a:pPr algn="ctr"/>
            <a:r>
              <a:rPr lang="sl-SI" sz="8000" b="1" kern="10">
                <a:ln w="12700">
                  <a:solidFill>
                    <a:srgbClr val="000000"/>
                  </a:solidFill>
                  <a:round/>
                  <a:headEnd/>
                  <a:tailEnd/>
                </a:ln>
                <a:pattFill prst="dashHorz">
                  <a:fgClr>
                    <a:srgbClr val="808080"/>
                  </a:fgClr>
                  <a:bgClr>
                    <a:srgbClr val="FFFF00"/>
                  </a:bgClr>
                </a:pattFill>
                <a:effectLst>
                  <a:outerShdw dist="45791" dir="2021404" algn="ctr" rotWithShape="0">
                    <a:srgbClr val="808080">
                      <a:alpha val="80000"/>
                    </a:srgbClr>
                  </a:outerShdw>
                </a:effectLst>
                <a:latin typeface="Comic Sans MS" panose="030F0702030302020204" pitchFamily="66" charset="0"/>
              </a:rPr>
              <a:t>Yellowstone NP</a:t>
            </a:r>
          </a:p>
        </p:txBody>
      </p:sp>
      <p:pic>
        <p:nvPicPr>
          <p:cNvPr id="3086" name="Picture 14">
            <a:extLst>
              <a:ext uri="{FF2B5EF4-FFF2-40B4-BE49-F238E27FC236}">
                <a16:creationId xmlns:a16="http://schemas.microsoft.com/office/drawing/2014/main" id="{89A05D0F-5990-4A3D-BB3F-43830B989E1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57200" y="3924300"/>
            <a:ext cx="8229600" cy="2933700"/>
          </a:xfrm>
        </p:spPr>
      </p:pic>
    </p:spTree>
  </p:cSld>
  <p:clrMapOvr>
    <a:masterClrMapping/>
  </p:clrMapOvr>
  <p:transition spd="slow">
    <p:comb/>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WordArt 4" descr="Tesne navpične črte">
            <a:extLst>
              <a:ext uri="{FF2B5EF4-FFF2-40B4-BE49-F238E27FC236}">
                <a16:creationId xmlns:a16="http://schemas.microsoft.com/office/drawing/2014/main" id="{25FB98D8-D8A9-4B14-B0BB-CA904E169140}"/>
              </a:ext>
            </a:extLst>
          </p:cNvPr>
          <p:cNvSpPr>
            <a:spLocks noChangeArrowheads="1" noChangeShapeType="1" noTextEdit="1"/>
          </p:cNvSpPr>
          <p:nvPr/>
        </p:nvSpPr>
        <p:spPr bwMode="auto">
          <a:xfrm>
            <a:off x="323850" y="2244725"/>
            <a:ext cx="8351838" cy="2374900"/>
          </a:xfrm>
          <a:prstGeom prst="rect">
            <a:avLst/>
          </a:prstGeom>
        </p:spPr>
        <p:txBody>
          <a:bodyPr wrap="none" fromWordArt="1">
            <a:prstTxWarp prst="textCurveUp">
              <a:avLst>
                <a:gd name="adj" fmla="val 40356"/>
              </a:avLst>
            </a:prstTxWarp>
          </a:bodyPr>
          <a:lstStyle/>
          <a:p>
            <a:pPr algn="ctr"/>
            <a:r>
              <a:rPr lang="sl-SI" sz="8000" b="1" kern="10">
                <a:ln w="12700">
                  <a:solidFill>
                    <a:srgbClr val="000000"/>
                  </a:solidFill>
                  <a:round/>
                  <a:headEnd/>
                  <a:tailEnd/>
                </a:ln>
                <a:pattFill prst="dashHorz">
                  <a:fgClr>
                    <a:srgbClr val="808080"/>
                  </a:fgClr>
                  <a:bgClr>
                    <a:srgbClr val="FFFF00"/>
                  </a:bgClr>
                </a:pattFill>
                <a:effectLst>
                  <a:outerShdw dist="45791" dir="2021404" algn="ctr" rotWithShape="0">
                    <a:srgbClr val="808080">
                      <a:alpha val="80000"/>
                    </a:srgbClr>
                  </a:outerShdw>
                </a:effectLst>
                <a:latin typeface="Comic Sans MS" panose="030F0702030302020204" pitchFamily="66" charset="0"/>
              </a:rPr>
              <a:t>Yosemite NP</a:t>
            </a:r>
          </a:p>
        </p:txBody>
      </p:sp>
    </p:spTree>
  </p:cSld>
  <p:clrMapOvr>
    <a:masterClrMapping/>
  </p:clrMapOvr>
  <p:transition spd="slow">
    <p:comb/>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Rectangle 4">
            <a:extLst>
              <a:ext uri="{FF2B5EF4-FFF2-40B4-BE49-F238E27FC236}">
                <a16:creationId xmlns:a16="http://schemas.microsoft.com/office/drawing/2014/main" id="{972720F1-C751-4668-8E74-7A3E0934EBB2}"/>
              </a:ext>
            </a:extLst>
          </p:cNvPr>
          <p:cNvSpPr>
            <a:spLocks noGrp="1" noChangeArrowheads="1"/>
          </p:cNvSpPr>
          <p:nvPr>
            <p:ph type="title"/>
          </p:nvPr>
        </p:nvSpPr>
        <p:spPr/>
        <p:txBody>
          <a:bodyPr/>
          <a:lstStyle/>
          <a:p>
            <a:endParaRPr lang="sl-SI" altLang="sl-SI"/>
          </a:p>
        </p:txBody>
      </p:sp>
      <p:pic>
        <p:nvPicPr>
          <p:cNvPr id="62469" name="Picture 5">
            <a:extLst>
              <a:ext uri="{FF2B5EF4-FFF2-40B4-BE49-F238E27FC236}">
                <a16:creationId xmlns:a16="http://schemas.microsoft.com/office/drawing/2014/main" id="{ED781978-B8A4-42EA-A602-79F7BE9C7442}"/>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57200" y="260350"/>
            <a:ext cx="4038600" cy="5835650"/>
          </a:xfrm>
        </p:spPr>
      </p:pic>
      <p:sp>
        <p:nvSpPr>
          <p:cNvPr id="62470" name="Rectangle 6">
            <a:extLst>
              <a:ext uri="{FF2B5EF4-FFF2-40B4-BE49-F238E27FC236}">
                <a16:creationId xmlns:a16="http://schemas.microsoft.com/office/drawing/2014/main" id="{E31ADF81-058C-4A8B-90A0-4331BC25C35F}"/>
              </a:ext>
            </a:extLst>
          </p:cNvPr>
          <p:cNvSpPr>
            <a:spLocks noGrp="1" noChangeArrowheads="1"/>
          </p:cNvSpPr>
          <p:nvPr>
            <p:ph type="body" sz="half" idx="2"/>
          </p:nvPr>
        </p:nvSpPr>
        <p:spPr>
          <a:xfrm>
            <a:off x="4648200" y="333375"/>
            <a:ext cx="4038600" cy="5762625"/>
          </a:xfrm>
        </p:spPr>
        <p:txBody>
          <a:bodyPr/>
          <a:lstStyle/>
          <a:p>
            <a:pPr>
              <a:lnSpc>
                <a:spcPct val="90000"/>
              </a:lnSpc>
            </a:pPr>
            <a:r>
              <a:rPr lang="sl-SI" altLang="sl-SI" sz="3000"/>
              <a:t>Yosemite National Park, one of the first wilderness parks in the United States, is best known for its waterfalls, but within its nearly 1,200 square miles, you can find deep valleys, grand meadows (travnik), ancient giant sequoias, a huge wilderness area, and much more. </a:t>
            </a:r>
          </a:p>
        </p:txBody>
      </p:sp>
    </p:spTree>
  </p:cSld>
  <p:clrMapOvr>
    <a:masterClrMapping/>
  </p:clrMapOvr>
  <p:transition spd="slow">
    <p:comb/>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23" name="Rectangle 11">
            <a:extLst>
              <a:ext uri="{FF2B5EF4-FFF2-40B4-BE49-F238E27FC236}">
                <a16:creationId xmlns:a16="http://schemas.microsoft.com/office/drawing/2014/main" id="{0A15FFB2-91EB-4661-AAF8-1AFE3D45F605}"/>
              </a:ext>
            </a:extLst>
          </p:cNvPr>
          <p:cNvSpPr>
            <a:spLocks noGrp="1" noChangeArrowheads="1"/>
          </p:cNvSpPr>
          <p:nvPr>
            <p:ph type="title"/>
          </p:nvPr>
        </p:nvSpPr>
        <p:spPr/>
        <p:txBody>
          <a:bodyPr/>
          <a:lstStyle/>
          <a:p>
            <a:endParaRPr lang="sl-SI" altLang="sl-SI"/>
          </a:p>
        </p:txBody>
      </p:sp>
      <p:sp>
        <p:nvSpPr>
          <p:cNvPr id="64520" name="Rectangle 8">
            <a:extLst>
              <a:ext uri="{FF2B5EF4-FFF2-40B4-BE49-F238E27FC236}">
                <a16:creationId xmlns:a16="http://schemas.microsoft.com/office/drawing/2014/main" id="{7DA64643-01BD-4200-8449-B47B1814E8B8}"/>
              </a:ext>
            </a:extLst>
          </p:cNvPr>
          <p:cNvSpPr>
            <a:spLocks noGrp="1" noChangeArrowheads="1"/>
          </p:cNvSpPr>
          <p:nvPr>
            <p:ph type="body" sz="half" idx="1"/>
          </p:nvPr>
        </p:nvSpPr>
        <p:spPr>
          <a:xfrm>
            <a:off x="457200" y="333375"/>
            <a:ext cx="4038600" cy="5762625"/>
          </a:xfrm>
        </p:spPr>
        <p:txBody>
          <a:bodyPr/>
          <a:lstStyle/>
          <a:p>
            <a:r>
              <a:rPr lang="sl-SI" altLang="sl-SI"/>
              <a:t>Not just a great Valley...but a shrine to human foresight, strength of granite, power of glaciers, the persistence of life, and the tranquility of the High Sierra.</a:t>
            </a:r>
          </a:p>
        </p:txBody>
      </p:sp>
      <p:pic>
        <p:nvPicPr>
          <p:cNvPr id="64524" name="Picture 12">
            <a:extLst>
              <a:ext uri="{FF2B5EF4-FFF2-40B4-BE49-F238E27FC236}">
                <a16:creationId xmlns:a16="http://schemas.microsoft.com/office/drawing/2014/main" id="{FF1D8F1D-06ED-4EE0-B4D5-557FE9ACA5D2}"/>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8200" y="260350"/>
            <a:ext cx="4495800" cy="5835650"/>
          </a:xfrm>
        </p:spPr>
      </p:pic>
    </p:spTree>
  </p:cSld>
  <p:clrMapOvr>
    <a:masterClrMapping/>
  </p:clrMapOvr>
  <p:transition spd="slow">
    <p:comb/>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WordArt 4" descr="Tesne navpične črte">
            <a:extLst>
              <a:ext uri="{FF2B5EF4-FFF2-40B4-BE49-F238E27FC236}">
                <a16:creationId xmlns:a16="http://schemas.microsoft.com/office/drawing/2014/main" id="{74B90B6C-5FD6-4B01-8718-732ED1BCE64D}"/>
              </a:ext>
            </a:extLst>
          </p:cNvPr>
          <p:cNvSpPr>
            <a:spLocks noChangeArrowheads="1" noChangeShapeType="1" noTextEdit="1"/>
          </p:cNvSpPr>
          <p:nvPr/>
        </p:nvSpPr>
        <p:spPr bwMode="auto">
          <a:xfrm>
            <a:off x="323850" y="2244725"/>
            <a:ext cx="8640763" cy="2374900"/>
          </a:xfrm>
          <a:prstGeom prst="rect">
            <a:avLst/>
          </a:prstGeom>
        </p:spPr>
        <p:txBody>
          <a:bodyPr wrap="none" fromWordArt="1">
            <a:prstTxWarp prst="textCurveUp">
              <a:avLst>
                <a:gd name="adj" fmla="val 40356"/>
              </a:avLst>
            </a:prstTxWarp>
          </a:bodyPr>
          <a:lstStyle/>
          <a:p>
            <a:pPr algn="ctr"/>
            <a:r>
              <a:rPr lang="sl-SI" sz="8000" b="1" kern="10">
                <a:ln w="12700">
                  <a:solidFill>
                    <a:srgbClr val="000000"/>
                  </a:solidFill>
                  <a:round/>
                  <a:headEnd/>
                  <a:tailEnd/>
                </a:ln>
                <a:pattFill prst="dashHorz">
                  <a:fgClr>
                    <a:srgbClr val="808080"/>
                  </a:fgClr>
                  <a:bgClr>
                    <a:srgbClr val="FFFF00"/>
                  </a:bgClr>
                </a:pattFill>
                <a:effectLst>
                  <a:outerShdw dist="45791" dir="2021404" algn="ctr" rotWithShape="0">
                    <a:srgbClr val="808080">
                      <a:alpha val="80000"/>
                    </a:srgbClr>
                  </a:outerShdw>
                </a:effectLst>
                <a:latin typeface="Comic Sans MS" panose="030F0702030302020204" pitchFamily="66" charset="0"/>
              </a:rPr>
              <a:t>Glacier NP</a:t>
            </a:r>
          </a:p>
        </p:txBody>
      </p:sp>
    </p:spTree>
  </p:cSld>
  <p:clrMapOvr>
    <a:masterClrMapping/>
  </p:clrMapOvr>
  <p:transition spd="slow">
    <p:comb/>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8" name="Rectangle 6">
            <a:extLst>
              <a:ext uri="{FF2B5EF4-FFF2-40B4-BE49-F238E27FC236}">
                <a16:creationId xmlns:a16="http://schemas.microsoft.com/office/drawing/2014/main" id="{98203CAB-ED2D-4494-B3D7-C8BDC861969B}"/>
              </a:ext>
            </a:extLst>
          </p:cNvPr>
          <p:cNvSpPr>
            <a:spLocks noGrp="1" noChangeArrowheads="1"/>
          </p:cNvSpPr>
          <p:nvPr>
            <p:ph type="body" sz="half" idx="1"/>
          </p:nvPr>
        </p:nvSpPr>
        <p:spPr>
          <a:xfrm>
            <a:off x="457200" y="836613"/>
            <a:ext cx="8229600" cy="2935287"/>
          </a:xfrm>
        </p:spPr>
        <p:txBody>
          <a:bodyPr/>
          <a:lstStyle/>
          <a:p>
            <a:pPr>
              <a:lnSpc>
                <a:spcPct val="90000"/>
              </a:lnSpc>
            </a:pPr>
            <a:r>
              <a:rPr lang="sl-SI" altLang="sl-SI"/>
              <a:t>In Glacier's NP you can experience pristine forests, alpine meadows, rugged mountains, and spectacular lakes. With over 700 miles of trails, Glacier is a hiker's paradise for adventurous visitors seeking wilderness and solitude.</a:t>
            </a:r>
            <a:r>
              <a:rPr lang="sl-SI" altLang="sl-SI" sz="2000"/>
              <a:t> </a:t>
            </a:r>
          </a:p>
        </p:txBody>
      </p:sp>
      <p:pic>
        <p:nvPicPr>
          <p:cNvPr id="69637" name="Picture 5">
            <a:extLst>
              <a:ext uri="{FF2B5EF4-FFF2-40B4-BE49-F238E27FC236}">
                <a16:creationId xmlns:a16="http://schemas.microsoft.com/office/drawing/2014/main" id="{1A771141-8553-4217-90C6-F383CCF22AA9}"/>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900113" y="3789363"/>
            <a:ext cx="7416800" cy="2303462"/>
          </a:xfrm>
        </p:spPr>
      </p:pic>
    </p:spTree>
  </p:cSld>
  <p:clrMapOvr>
    <a:masterClrMapping/>
  </p:clrMapOvr>
  <p:transition spd="slow">
    <p:comb/>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Picture 5">
            <a:extLst>
              <a:ext uri="{FF2B5EF4-FFF2-40B4-BE49-F238E27FC236}">
                <a16:creationId xmlns:a16="http://schemas.microsoft.com/office/drawing/2014/main" id="{E7D52DC4-F743-481E-8C11-A7A9147669D3}"/>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457200" y="1125538"/>
            <a:ext cx="4038600" cy="2646362"/>
          </a:xfrm>
        </p:spPr>
      </p:pic>
      <p:sp>
        <p:nvSpPr>
          <p:cNvPr id="73735" name="Rectangle 7">
            <a:extLst>
              <a:ext uri="{FF2B5EF4-FFF2-40B4-BE49-F238E27FC236}">
                <a16:creationId xmlns:a16="http://schemas.microsoft.com/office/drawing/2014/main" id="{9302FA32-06CE-4CE7-B22A-F78A84D63425}"/>
              </a:ext>
            </a:extLst>
          </p:cNvPr>
          <p:cNvSpPr>
            <a:spLocks noGrp="1" noChangeArrowheads="1"/>
          </p:cNvSpPr>
          <p:nvPr>
            <p:ph type="body" sz="half" idx="3"/>
          </p:nvPr>
        </p:nvSpPr>
        <p:spPr>
          <a:xfrm>
            <a:off x="4648200" y="765175"/>
            <a:ext cx="4038600" cy="5330825"/>
          </a:xfrm>
        </p:spPr>
        <p:txBody>
          <a:bodyPr/>
          <a:lstStyle/>
          <a:p>
            <a:r>
              <a:rPr lang="sl-SI" altLang="sl-SI" sz="2800"/>
              <a:t>Relive the days of old through historic chalets, lodges, transportation, and stories of Native Americans. Glacier National Park is located in the U.S. state of Montana, bordering the Canadian provinces of Alberta and British Columbia. </a:t>
            </a:r>
          </a:p>
        </p:txBody>
      </p:sp>
      <p:pic>
        <p:nvPicPr>
          <p:cNvPr id="73736" name="Picture 8">
            <a:extLst>
              <a:ext uri="{FF2B5EF4-FFF2-40B4-BE49-F238E27FC236}">
                <a16:creationId xmlns:a16="http://schemas.microsoft.com/office/drawing/2014/main" id="{E56FC607-B8D7-4E01-A5F6-E816932EB780}"/>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p:pic>
    </p:spTree>
  </p:cSld>
  <p:clrMapOvr>
    <a:masterClrMapping/>
  </p:clrMapOvr>
  <p:transition spd="slow">
    <p:comb/>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WordArt 4" descr="Tesne navpične črte">
            <a:extLst>
              <a:ext uri="{FF2B5EF4-FFF2-40B4-BE49-F238E27FC236}">
                <a16:creationId xmlns:a16="http://schemas.microsoft.com/office/drawing/2014/main" id="{95B5DD29-A68E-4F98-B190-7B1D06C96EA0}"/>
              </a:ext>
            </a:extLst>
          </p:cNvPr>
          <p:cNvSpPr>
            <a:spLocks noChangeArrowheads="1" noChangeShapeType="1" noTextEdit="1"/>
          </p:cNvSpPr>
          <p:nvPr/>
        </p:nvSpPr>
        <p:spPr bwMode="auto">
          <a:xfrm>
            <a:off x="900113" y="2244725"/>
            <a:ext cx="7416800" cy="2374900"/>
          </a:xfrm>
          <a:prstGeom prst="rect">
            <a:avLst/>
          </a:prstGeom>
        </p:spPr>
        <p:txBody>
          <a:bodyPr wrap="none" fromWordArt="1">
            <a:prstTxWarp prst="textCurveUp">
              <a:avLst>
                <a:gd name="adj" fmla="val 40356"/>
              </a:avLst>
            </a:prstTxWarp>
          </a:bodyPr>
          <a:lstStyle/>
          <a:p>
            <a:pPr algn="ctr"/>
            <a:r>
              <a:rPr lang="sl-SI" sz="8000" b="1" kern="10">
                <a:ln w="12700">
                  <a:solidFill>
                    <a:srgbClr val="000000"/>
                  </a:solidFill>
                  <a:round/>
                  <a:headEnd/>
                  <a:tailEnd/>
                </a:ln>
                <a:pattFill prst="dashHorz">
                  <a:fgClr>
                    <a:srgbClr val="808080"/>
                  </a:fgClr>
                  <a:bgClr>
                    <a:srgbClr val="FFFF00"/>
                  </a:bgClr>
                </a:pattFill>
                <a:effectLst>
                  <a:outerShdw dist="45791" dir="2021404" algn="ctr" rotWithShape="0">
                    <a:srgbClr val="808080">
                      <a:alpha val="80000"/>
                    </a:srgbClr>
                  </a:outerShdw>
                </a:effectLst>
                <a:latin typeface="Comic Sans MS" panose="030F0702030302020204" pitchFamily="66" charset="0"/>
              </a:rPr>
              <a:t>Sequoia NP</a:t>
            </a:r>
          </a:p>
        </p:txBody>
      </p:sp>
    </p:spTree>
  </p:cSld>
  <p:clrMapOvr>
    <a:masterClrMapping/>
  </p:clrMapOvr>
  <p:transition spd="slow">
    <p:comb/>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4" name="Rectangle 4">
            <a:extLst>
              <a:ext uri="{FF2B5EF4-FFF2-40B4-BE49-F238E27FC236}">
                <a16:creationId xmlns:a16="http://schemas.microsoft.com/office/drawing/2014/main" id="{3FD00526-C566-4E35-A211-F1CA1802AE7A}"/>
              </a:ext>
            </a:extLst>
          </p:cNvPr>
          <p:cNvSpPr>
            <a:spLocks noGrp="1" noChangeArrowheads="1"/>
          </p:cNvSpPr>
          <p:nvPr>
            <p:ph type="title"/>
          </p:nvPr>
        </p:nvSpPr>
        <p:spPr/>
        <p:txBody>
          <a:bodyPr/>
          <a:lstStyle/>
          <a:p>
            <a:endParaRPr lang="sl-SI" altLang="sl-SI"/>
          </a:p>
        </p:txBody>
      </p:sp>
      <p:sp>
        <p:nvSpPr>
          <p:cNvPr id="76803" name="Rectangle 3">
            <a:extLst>
              <a:ext uri="{FF2B5EF4-FFF2-40B4-BE49-F238E27FC236}">
                <a16:creationId xmlns:a16="http://schemas.microsoft.com/office/drawing/2014/main" id="{F7E91D91-52F0-4FBF-A277-7E70EA7ADF24}"/>
              </a:ext>
            </a:extLst>
          </p:cNvPr>
          <p:cNvSpPr>
            <a:spLocks noGrp="1" noChangeArrowheads="1"/>
          </p:cNvSpPr>
          <p:nvPr>
            <p:ph type="body" sz="half" idx="1"/>
          </p:nvPr>
        </p:nvSpPr>
        <p:spPr>
          <a:xfrm>
            <a:off x="457200" y="260350"/>
            <a:ext cx="4038600" cy="5835650"/>
          </a:xfrm>
        </p:spPr>
        <p:txBody>
          <a:bodyPr/>
          <a:lstStyle/>
          <a:p>
            <a:r>
              <a:rPr lang="sl-SI" altLang="sl-SI" sz="3100"/>
              <a:t>Sequoia National Park is a national park in the southern Sierra Nevada, east of Visalia, California in the United States of America. It was established in 1890 as the second U.S. national park, after Yellowstone National Park</a:t>
            </a:r>
          </a:p>
        </p:txBody>
      </p:sp>
      <p:pic>
        <p:nvPicPr>
          <p:cNvPr id="76805" name="Picture 5">
            <a:extLst>
              <a:ext uri="{FF2B5EF4-FFF2-40B4-BE49-F238E27FC236}">
                <a16:creationId xmlns:a16="http://schemas.microsoft.com/office/drawing/2014/main" id="{8C5EDD07-A6B3-4200-B2B3-35558D43D792}"/>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8200" y="260350"/>
            <a:ext cx="4038600" cy="5835650"/>
          </a:xfrm>
        </p:spPr>
      </p:pic>
    </p:spTree>
  </p:cSld>
  <p:clrMapOvr>
    <a:masterClrMapping/>
  </p:clrMapOvr>
  <p:transition spd="slow">
    <p:comb/>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2" name="Rectangle 4">
            <a:extLst>
              <a:ext uri="{FF2B5EF4-FFF2-40B4-BE49-F238E27FC236}">
                <a16:creationId xmlns:a16="http://schemas.microsoft.com/office/drawing/2014/main" id="{37400F47-BED3-4861-91B7-AA5AACC20582}"/>
              </a:ext>
            </a:extLst>
          </p:cNvPr>
          <p:cNvSpPr>
            <a:spLocks noGrp="1" noChangeArrowheads="1"/>
          </p:cNvSpPr>
          <p:nvPr>
            <p:ph type="title"/>
          </p:nvPr>
        </p:nvSpPr>
        <p:spPr/>
        <p:txBody>
          <a:bodyPr/>
          <a:lstStyle/>
          <a:p>
            <a:endParaRPr lang="sl-SI" altLang="sl-SI"/>
          </a:p>
        </p:txBody>
      </p:sp>
      <p:sp>
        <p:nvSpPr>
          <p:cNvPr id="78851" name="Rectangle 3">
            <a:extLst>
              <a:ext uri="{FF2B5EF4-FFF2-40B4-BE49-F238E27FC236}">
                <a16:creationId xmlns:a16="http://schemas.microsoft.com/office/drawing/2014/main" id="{EB77EC0B-11C9-4F30-A5FF-E42D1A080F17}"/>
              </a:ext>
            </a:extLst>
          </p:cNvPr>
          <p:cNvSpPr>
            <a:spLocks noGrp="1" noChangeArrowheads="1"/>
          </p:cNvSpPr>
          <p:nvPr>
            <p:ph type="body" sz="half" idx="2"/>
          </p:nvPr>
        </p:nvSpPr>
        <p:spPr>
          <a:xfrm>
            <a:off x="4648200" y="260350"/>
            <a:ext cx="4038600" cy="5835650"/>
          </a:xfrm>
        </p:spPr>
        <p:txBody>
          <a:bodyPr/>
          <a:lstStyle/>
          <a:p>
            <a:r>
              <a:rPr lang="sl-SI" altLang="sl-SI"/>
              <a:t>The park is most famous for its Giant Sequoia trees, including the General Sherman tree, the largest tree on Earth. The General Sherman tree grows in the Giant forest, which contains five out of the ten largest trees in the world </a:t>
            </a:r>
          </a:p>
        </p:txBody>
      </p:sp>
      <p:pic>
        <p:nvPicPr>
          <p:cNvPr id="78854" name="Picture 6">
            <a:extLst>
              <a:ext uri="{FF2B5EF4-FFF2-40B4-BE49-F238E27FC236}">
                <a16:creationId xmlns:a16="http://schemas.microsoft.com/office/drawing/2014/main" id="{1E851253-408B-4CA7-8542-6AC7CAB0BCBA}"/>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57200" y="333375"/>
            <a:ext cx="4038600" cy="6119813"/>
          </a:xfrm>
        </p:spPr>
      </p:pic>
    </p:spTree>
  </p:cSld>
  <p:clrMapOvr>
    <a:masterClrMapping/>
  </p:clrMapOvr>
  <p:transition spd="slow">
    <p:comb/>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0" name="WordArt 4" descr="Tesne navpične črte">
            <a:extLst>
              <a:ext uri="{FF2B5EF4-FFF2-40B4-BE49-F238E27FC236}">
                <a16:creationId xmlns:a16="http://schemas.microsoft.com/office/drawing/2014/main" id="{108906EE-00C5-431B-A72D-6FC73172A183}"/>
              </a:ext>
            </a:extLst>
          </p:cNvPr>
          <p:cNvSpPr>
            <a:spLocks noChangeArrowheads="1" noChangeShapeType="1" noTextEdit="1"/>
          </p:cNvSpPr>
          <p:nvPr/>
        </p:nvSpPr>
        <p:spPr bwMode="auto">
          <a:xfrm>
            <a:off x="0" y="2244725"/>
            <a:ext cx="9144000" cy="2374900"/>
          </a:xfrm>
          <a:prstGeom prst="rect">
            <a:avLst/>
          </a:prstGeom>
        </p:spPr>
        <p:txBody>
          <a:bodyPr wrap="none" fromWordArt="1">
            <a:prstTxWarp prst="textCurveUp">
              <a:avLst>
                <a:gd name="adj" fmla="val 40356"/>
              </a:avLst>
            </a:prstTxWarp>
          </a:bodyPr>
          <a:lstStyle/>
          <a:p>
            <a:pPr algn="ctr"/>
            <a:r>
              <a:rPr lang="sl-SI" sz="8000" b="1" kern="10">
                <a:ln w="12700">
                  <a:solidFill>
                    <a:srgbClr val="000000"/>
                  </a:solidFill>
                  <a:round/>
                  <a:headEnd/>
                  <a:tailEnd/>
                </a:ln>
                <a:pattFill prst="dashHorz">
                  <a:fgClr>
                    <a:srgbClr val="808080"/>
                  </a:fgClr>
                  <a:bgClr>
                    <a:srgbClr val="FFFF00"/>
                  </a:bgClr>
                </a:pattFill>
                <a:effectLst>
                  <a:outerShdw dist="45791" dir="2021404" algn="ctr" rotWithShape="0">
                    <a:srgbClr val="808080">
                      <a:alpha val="80000"/>
                    </a:srgbClr>
                  </a:outerShdw>
                </a:effectLst>
                <a:latin typeface="Comic Sans MS" panose="030F0702030302020204" pitchFamily="66" charset="0"/>
              </a:rPr>
              <a:t>Mammoth Cave NP</a:t>
            </a:r>
          </a:p>
        </p:txBody>
      </p:sp>
    </p:spTree>
  </p:cSld>
  <p:clrMapOvr>
    <a:masterClrMapping/>
  </p:clrMapOvr>
  <p:transition spd="slow">
    <p:comb/>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8" name="Rectangle 10">
            <a:extLst>
              <a:ext uri="{FF2B5EF4-FFF2-40B4-BE49-F238E27FC236}">
                <a16:creationId xmlns:a16="http://schemas.microsoft.com/office/drawing/2014/main" id="{47E4E7FB-9DBE-41EF-9208-B3F8A40BB337}"/>
              </a:ext>
            </a:extLst>
          </p:cNvPr>
          <p:cNvSpPr>
            <a:spLocks noGrp="1" noChangeArrowheads="1"/>
          </p:cNvSpPr>
          <p:nvPr>
            <p:ph type="title"/>
          </p:nvPr>
        </p:nvSpPr>
        <p:spPr/>
        <p:txBody>
          <a:bodyPr/>
          <a:lstStyle/>
          <a:p>
            <a:endParaRPr lang="sl-SI" altLang="sl-SI"/>
          </a:p>
        </p:txBody>
      </p:sp>
      <p:pic>
        <p:nvPicPr>
          <p:cNvPr id="17419" name="Picture 11">
            <a:extLst>
              <a:ext uri="{FF2B5EF4-FFF2-40B4-BE49-F238E27FC236}">
                <a16:creationId xmlns:a16="http://schemas.microsoft.com/office/drawing/2014/main" id="{0A6F6377-96F4-493A-9B9E-F72B6FB8196A}"/>
              </a:ext>
            </a:extLst>
          </p:cNvPr>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457200" y="260350"/>
            <a:ext cx="4038600" cy="5835650"/>
          </a:xfrm>
        </p:spPr>
      </p:pic>
      <p:sp>
        <p:nvSpPr>
          <p:cNvPr id="17414" name="Rectangle 6">
            <a:extLst>
              <a:ext uri="{FF2B5EF4-FFF2-40B4-BE49-F238E27FC236}">
                <a16:creationId xmlns:a16="http://schemas.microsoft.com/office/drawing/2014/main" id="{BA9FDC7E-4061-412D-8F0A-9B695AA9DE00}"/>
              </a:ext>
            </a:extLst>
          </p:cNvPr>
          <p:cNvSpPr>
            <a:spLocks noGrp="1" noChangeArrowheads="1"/>
          </p:cNvSpPr>
          <p:nvPr>
            <p:ph type="body" sz="half" idx="2"/>
          </p:nvPr>
        </p:nvSpPr>
        <p:spPr>
          <a:xfrm>
            <a:off x="4648200" y="260350"/>
            <a:ext cx="4038600" cy="5835650"/>
          </a:xfrm>
        </p:spPr>
        <p:txBody>
          <a:bodyPr/>
          <a:lstStyle/>
          <a:p>
            <a:pPr>
              <a:lnSpc>
                <a:spcPct val="90000"/>
              </a:lnSpc>
            </a:pPr>
            <a:r>
              <a:rPr lang="sl-SI" altLang="sl-SI"/>
              <a:t>Established in 1872, Yellowstone National Park is America's first national park. Located in Wyoming, Montana, and Idaho, it is home to a large variety of wildlife including grizzly bears, wolves and bison.</a:t>
            </a:r>
          </a:p>
          <a:p>
            <a:pPr>
              <a:lnSpc>
                <a:spcPct val="90000"/>
              </a:lnSpc>
            </a:pPr>
            <a:endParaRPr lang="sl-SI" altLang="sl-SI" sz="2400"/>
          </a:p>
        </p:txBody>
      </p:sp>
      <p:sp>
        <p:nvSpPr>
          <p:cNvPr id="17416" name="Rectangle 8">
            <a:extLst>
              <a:ext uri="{FF2B5EF4-FFF2-40B4-BE49-F238E27FC236}">
                <a16:creationId xmlns:a16="http://schemas.microsoft.com/office/drawing/2014/main" id="{93E4DFD5-BB97-43B9-BC79-FB2FDF46CA8B}"/>
              </a:ext>
            </a:extLst>
          </p:cNvPr>
          <p:cNvSpPr>
            <a:spLocks noGrp="1" noChangeArrowheads="1"/>
          </p:cNvSpPr>
          <p:nvPr>
            <p:ph sz="half" idx="4294967295"/>
          </p:nvPr>
        </p:nvSpPr>
        <p:spPr>
          <a:xfrm>
            <a:off x="5105400" y="549275"/>
            <a:ext cx="4038600" cy="5546725"/>
          </a:xfrm>
        </p:spPr>
        <p:txBody>
          <a:bodyPr/>
          <a:lstStyle/>
          <a:p>
            <a:pPr>
              <a:lnSpc>
                <a:spcPct val="80000"/>
              </a:lnSpc>
              <a:buFontTx/>
              <a:buNone/>
            </a:pPr>
            <a:endParaRPr lang="sl-SI" altLang="sl-SI"/>
          </a:p>
          <a:p>
            <a:pPr>
              <a:lnSpc>
                <a:spcPct val="80000"/>
              </a:lnSpc>
            </a:pPr>
            <a:endParaRPr lang="sl-SI" altLang="sl-SI" sz="2400"/>
          </a:p>
        </p:txBody>
      </p:sp>
    </p:spTree>
  </p:cSld>
  <p:clrMapOvr>
    <a:masterClrMapping/>
  </p:clrMapOvr>
  <p:transition spd="slow">
    <p:comb/>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4" name="Rectangle 4">
            <a:extLst>
              <a:ext uri="{FF2B5EF4-FFF2-40B4-BE49-F238E27FC236}">
                <a16:creationId xmlns:a16="http://schemas.microsoft.com/office/drawing/2014/main" id="{5E25855C-19EB-4524-8E90-6A1A3CC20692}"/>
              </a:ext>
            </a:extLst>
          </p:cNvPr>
          <p:cNvSpPr>
            <a:spLocks noGrp="1" noChangeArrowheads="1"/>
          </p:cNvSpPr>
          <p:nvPr>
            <p:ph type="title"/>
          </p:nvPr>
        </p:nvSpPr>
        <p:spPr/>
        <p:txBody>
          <a:bodyPr/>
          <a:lstStyle/>
          <a:p>
            <a:endParaRPr lang="sl-SI" altLang="sl-SI"/>
          </a:p>
        </p:txBody>
      </p:sp>
      <p:pic>
        <p:nvPicPr>
          <p:cNvPr id="81925" name="Picture 5">
            <a:extLst>
              <a:ext uri="{FF2B5EF4-FFF2-40B4-BE49-F238E27FC236}">
                <a16:creationId xmlns:a16="http://schemas.microsoft.com/office/drawing/2014/main" id="{2EE26DE3-DDBD-4563-945B-BA32E8989FC9}"/>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57200" y="333375"/>
            <a:ext cx="4038600" cy="5762625"/>
          </a:xfrm>
        </p:spPr>
      </p:pic>
      <p:sp>
        <p:nvSpPr>
          <p:cNvPr id="81926" name="Rectangle 6">
            <a:extLst>
              <a:ext uri="{FF2B5EF4-FFF2-40B4-BE49-F238E27FC236}">
                <a16:creationId xmlns:a16="http://schemas.microsoft.com/office/drawing/2014/main" id="{51E53C48-D298-43CD-BEC1-B9BC0FEAC8F8}"/>
              </a:ext>
            </a:extLst>
          </p:cNvPr>
          <p:cNvSpPr>
            <a:spLocks noGrp="1" noChangeArrowheads="1"/>
          </p:cNvSpPr>
          <p:nvPr>
            <p:ph type="body" sz="half" idx="2"/>
          </p:nvPr>
        </p:nvSpPr>
        <p:spPr>
          <a:xfrm>
            <a:off x="4648200" y="333375"/>
            <a:ext cx="4038600" cy="5762625"/>
          </a:xfrm>
        </p:spPr>
        <p:txBody>
          <a:bodyPr/>
          <a:lstStyle/>
          <a:p>
            <a:r>
              <a:rPr lang="sl-SI" altLang="sl-SI"/>
              <a:t>Mammoth Cave National Park is a U.S. National park in central Kentucky, encompassing portions of Mammoth Cave, the longest cave system known in the world. </a:t>
            </a:r>
          </a:p>
        </p:txBody>
      </p:sp>
    </p:spTree>
  </p:cSld>
  <p:clrMapOvr>
    <a:masterClrMapping/>
  </p:clrMapOvr>
  <p:transition spd="slow">
    <p:comb/>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4" name="Rectangle 6">
            <a:extLst>
              <a:ext uri="{FF2B5EF4-FFF2-40B4-BE49-F238E27FC236}">
                <a16:creationId xmlns:a16="http://schemas.microsoft.com/office/drawing/2014/main" id="{B56FD6EC-1527-415D-BF43-F709752AF68E}"/>
              </a:ext>
            </a:extLst>
          </p:cNvPr>
          <p:cNvSpPr>
            <a:spLocks noGrp="1" noChangeArrowheads="1"/>
          </p:cNvSpPr>
          <p:nvPr>
            <p:ph type="title"/>
          </p:nvPr>
        </p:nvSpPr>
        <p:spPr/>
        <p:txBody>
          <a:bodyPr/>
          <a:lstStyle/>
          <a:p>
            <a:endParaRPr lang="sl-SI" altLang="sl-SI"/>
          </a:p>
        </p:txBody>
      </p:sp>
      <p:pic>
        <p:nvPicPr>
          <p:cNvPr id="83975" name="Picture 7">
            <a:extLst>
              <a:ext uri="{FF2B5EF4-FFF2-40B4-BE49-F238E27FC236}">
                <a16:creationId xmlns:a16="http://schemas.microsoft.com/office/drawing/2014/main" id="{9AB62E86-2A3C-4376-B469-3045F24B390F}"/>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57200" y="333375"/>
            <a:ext cx="8229600" cy="3438525"/>
          </a:xfrm>
        </p:spPr>
      </p:pic>
      <p:sp>
        <p:nvSpPr>
          <p:cNvPr id="83971" name="Rectangle 3">
            <a:extLst>
              <a:ext uri="{FF2B5EF4-FFF2-40B4-BE49-F238E27FC236}">
                <a16:creationId xmlns:a16="http://schemas.microsoft.com/office/drawing/2014/main" id="{0115199F-68B0-4A35-B127-D6D041D6F997}"/>
              </a:ext>
            </a:extLst>
          </p:cNvPr>
          <p:cNvSpPr>
            <a:spLocks noGrp="1" noChangeArrowheads="1"/>
          </p:cNvSpPr>
          <p:nvPr>
            <p:ph type="body" sz="half" idx="2"/>
          </p:nvPr>
        </p:nvSpPr>
        <p:spPr/>
        <p:txBody>
          <a:bodyPr/>
          <a:lstStyle/>
          <a:p>
            <a:r>
              <a:rPr lang="sl-SI" altLang="sl-SI" sz="2800"/>
              <a:t>One early visitor recalled his tour of the cave: "No ray of light but the glimmer of our lamps; no sound but the echo of our own steps; nothing but darkness, silence, immensity." </a:t>
            </a:r>
          </a:p>
        </p:txBody>
      </p:sp>
    </p:spTree>
  </p:cSld>
  <p:clrMapOvr>
    <a:masterClrMapping/>
  </p:clrMapOvr>
  <p:transition spd="slow">
    <p:comb/>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6A984014-156E-4AD0-96BD-04101A188A71}"/>
              </a:ext>
            </a:extLst>
          </p:cNvPr>
          <p:cNvSpPr>
            <a:spLocks noGrp="1" noChangeArrowheads="1"/>
          </p:cNvSpPr>
          <p:nvPr>
            <p:ph type="title"/>
          </p:nvPr>
        </p:nvSpPr>
        <p:spPr/>
        <p:txBody>
          <a:bodyPr/>
          <a:lstStyle/>
          <a:p>
            <a:r>
              <a:rPr lang="sl-SI" altLang="sl-SI"/>
              <a:t>Sources:</a:t>
            </a:r>
          </a:p>
        </p:txBody>
      </p:sp>
      <p:sp>
        <p:nvSpPr>
          <p:cNvPr id="91139" name="Rectangle 3">
            <a:extLst>
              <a:ext uri="{FF2B5EF4-FFF2-40B4-BE49-F238E27FC236}">
                <a16:creationId xmlns:a16="http://schemas.microsoft.com/office/drawing/2014/main" id="{17147C4B-A234-453E-B827-448A3D70D19D}"/>
              </a:ext>
            </a:extLst>
          </p:cNvPr>
          <p:cNvSpPr>
            <a:spLocks noGrp="1" noChangeArrowheads="1"/>
          </p:cNvSpPr>
          <p:nvPr>
            <p:ph type="body" idx="1"/>
          </p:nvPr>
        </p:nvSpPr>
        <p:spPr/>
        <p:txBody>
          <a:bodyPr/>
          <a:lstStyle/>
          <a:p>
            <a:r>
              <a:rPr lang="sl-SI" altLang="sl-SI">
                <a:hlinkClick r:id="rId2"/>
              </a:rPr>
              <a:t>www.nps.gov</a:t>
            </a:r>
            <a:r>
              <a:rPr lang="sl-SI" altLang="sl-SI"/>
              <a:t> </a:t>
            </a:r>
          </a:p>
          <a:p>
            <a:r>
              <a:rPr lang="sl-SI" altLang="sl-SI"/>
              <a:t>en.wikipedia.com</a:t>
            </a:r>
          </a:p>
          <a:p>
            <a:r>
              <a:rPr lang="sl-SI" altLang="sl-SI"/>
              <a:t>www.youtube.com</a:t>
            </a:r>
          </a:p>
        </p:txBody>
      </p:sp>
    </p:spTree>
  </p:cSld>
  <p:clrMapOvr>
    <a:masterClrMapping/>
  </p:clrMapOvr>
  <p:transition spd="slow">
    <p:comb/>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59F77256-07EC-44C1-9447-E022E67EC13E}"/>
              </a:ext>
            </a:extLst>
          </p:cNvPr>
          <p:cNvSpPr>
            <a:spLocks noGrp="1" noChangeArrowheads="1"/>
          </p:cNvSpPr>
          <p:nvPr>
            <p:ph type="title"/>
          </p:nvPr>
        </p:nvSpPr>
        <p:spPr/>
        <p:txBody>
          <a:bodyPr/>
          <a:lstStyle/>
          <a:p>
            <a:endParaRPr lang="sl-SI" altLang="sl-SI" sz="4000"/>
          </a:p>
        </p:txBody>
      </p:sp>
      <p:sp>
        <p:nvSpPr>
          <p:cNvPr id="87043" name="Rectangle 3">
            <a:extLst>
              <a:ext uri="{FF2B5EF4-FFF2-40B4-BE49-F238E27FC236}">
                <a16:creationId xmlns:a16="http://schemas.microsoft.com/office/drawing/2014/main" id="{E3A8ECBA-A39D-4043-902C-8174B82B0DB1}"/>
              </a:ext>
            </a:extLst>
          </p:cNvPr>
          <p:cNvSpPr>
            <a:spLocks noGrp="1" noChangeArrowheads="1"/>
          </p:cNvSpPr>
          <p:nvPr>
            <p:ph type="body" idx="1"/>
          </p:nvPr>
        </p:nvSpPr>
        <p:spPr/>
        <p:txBody>
          <a:bodyPr/>
          <a:lstStyle/>
          <a:p>
            <a:r>
              <a:rPr lang="sl-SI" altLang="sl-SI"/>
              <a:t>www.youtube.com/watch?v=zNvxFCrcBh0&amp;feature=related</a:t>
            </a:r>
          </a:p>
        </p:txBody>
      </p:sp>
    </p:spTree>
  </p:cSld>
  <p:clrMapOvr>
    <a:masterClrMapping/>
  </p:clrMapOvr>
  <p:transition spd="slow">
    <p:comb/>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6" name="Rectangle 6">
            <a:extLst>
              <a:ext uri="{FF2B5EF4-FFF2-40B4-BE49-F238E27FC236}">
                <a16:creationId xmlns:a16="http://schemas.microsoft.com/office/drawing/2014/main" id="{B903AC70-B061-43E4-ADA8-70CC5266AB79}"/>
              </a:ext>
            </a:extLst>
          </p:cNvPr>
          <p:cNvSpPr>
            <a:spLocks noGrp="1" noChangeArrowheads="1"/>
          </p:cNvSpPr>
          <p:nvPr>
            <p:ph type="title"/>
          </p:nvPr>
        </p:nvSpPr>
        <p:spPr/>
        <p:txBody>
          <a:bodyPr/>
          <a:lstStyle/>
          <a:p>
            <a:endParaRPr lang="sl-SI" altLang="sl-SI"/>
          </a:p>
        </p:txBody>
      </p:sp>
      <p:sp>
        <p:nvSpPr>
          <p:cNvPr id="20483" name="Rectangle 3">
            <a:extLst>
              <a:ext uri="{FF2B5EF4-FFF2-40B4-BE49-F238E27FC236}">
                <a16:creationId xmlns:a16="http://schemas.microsoft.com/office/drawing/2014/main" id="{55CBD4E1-3F54-4788-8763-A9664DB7A0E3}"/>
              </a:ext>
            </a:extLst>
          </p:cNvPr>
          <p:cNvSpPr>
            <a:spLocks noGrp="1" noChangeArrowheads="1"/>
          </p:cNvSpPr>
          <p:nvPr>
            <p:ph type="body" sz="half" idx="1"/>
          </p:nvPr>
        </p:nvSpPr>
        <p:spPr>
          <a:xfrm>
            <a:off x="457200" y="260350"/>
            <a:ext cx="4038600" cy="5835650"/>
          </a:xfrm>
        </p:spPr>
        <p:txBody>
          <a:bodyPr/>
          <a:lstStyle/>
          <a:p>
            <a:pPr>
              <a:lnSpc>
                <a:spcPct val="90000"/>
              </a:lnSpc>
            </a:pPr>
            <a:r>
              <a:rPr lang="sl-SI" altLang="sl-SI"/>
              <a:t>Yellowstone National Park is interested in Old Faithful (the most popular geyser in the world) and a collection of the world's most extraordinary geysers, hot springs, and the Grand Canyon of the Yellowstone.</a:t>
            </a:r>
            <a:endParaRPr lang="sl-SI" altLang="sl-SI" sz="2400"/>
          </a:p>
        </p:txBody>
      </p:sp>
      <p:pic>
        <p:nvPicPr>
          <p:cNvPr id="20487" name="Picture 7">
            <a:extLst>
              <a:ext uri="{FF2B5EF4-FFF2-40B4-BE49-F238E27FC236}">
                <a16:creationId xmlns:a16="http://schemas.microsoft.com/office/drawing/2014/main" id="{B892E44E-FC17-4A36-946A-222DD9FC3B29}"/>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8200" y="260350"/>
            <a:ext cx="4038600" cy="5835650"/>
          </a:xfrm>
        </p:spPr>
      </p:pic>
    </p:spTree>
  </p:cSld>
  <p:clrMapOvr>
    <a:masterClrMapping/>
  </p:clrMapOvr>
  <p:transition spd="slow">
    <p:comb/>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WordArt 4" descr="Tesne navpične črte">
            <a:extLst>
              <a:ext uri="{FF2B5EF4-FFF2-40B4-BE49-F238E27FC236}">
                <a16:creationId xmlns:a16="http://schemas.microsoft.com/office/drawing/2014/main" id="{932050A2-BC8A-4395-B4BF-4B3167F0EF10}"/>
              </a:ext>
            </a:extLst>
          </p:cNvPr>
          <p:cNvSpPr>
            <a:spLocks noChangeArrowheads="1" noChangeShapeType="1" noTextEdit="1"/>
          </p:cNvSpPr>
          <p:nvPr/>
        </p:nvSpPr>
        <p:spPr bwMode="auto">
          <a:xfrm>
            <a:off x="514350" y="2244725"/>
            <a:ext cx="8115300" cy="2374900"/>
          </a:xfrm>
          <a:prstGeom prst="rect">
            <a:avLst/>
          </a:prstGeom>
        </p:spPr>
        <p:txBody>
          <a:bodyPr wrap="none" fromWordArt="1">
            <a:prstTxWarp prst="textCurveUp">
              <a:avLst>
                <a:gd name="adj" fmla="val 40356"/>
              </a:avLst>
            </a:prstTxWarp>
          </a:bodyPr>
          <a:lstStyle/>
          <a:p>
            <a:pPr algn="ctr"/>
            <a:r>
              <a:rPr lang="sl-SI" sz="8000" b="1" kern="10">
                <a:ln w="12700">
                  <a:solidFill>
                    <a:srgbClr val="000000"/>
                  </a:solidFill>
                  <a:round/>
                  <a:headEnd/>
                  <a:tailEnd/>
                </a:ln>
                <a:pattFill prst="dashHorz">
                  <a:fgClr>
                    <a:srgbClr val="808080"/>
                  </a:fgClr>
                  <a:bgClr>
                    <a:srgbClr val="FFFF00"/>
                  </a:bgClr>
                </a:pattFill>
                <a:effectLst>
                  <a:outerShdw dist="45791" dir="2021404" algn="ctr" rotWithShape="0">
                    <a:srgbClr val="808080">
                      <a:alpha val="80000"/>
                    </a:srgbClr>
                  </a:outerShdw>
                </a:effectLst>
                <a:latin typeface="Comic Sans MS" panose="030F0702030302020204" pitchFamily="66" charset="0"/>
              </a:rPr>
              <a:t>Death Valley NP</a:t>
            </a:r>
          </a:p>
        </p:txBody>
      </p:sp>
    </p:spTree>
  </p:cSld>
  <p:clrMapOvr>
    <a:masterClrMapping/>
  </p:clrMapOvr>
  <p:transition spd="slow">
    <p:comb/>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a:extLst>
              <a:ext uri="{FF2B5EF4-FFF2-40B4-BE49-F238E27FC236}">
                <a16:creationId xmlns:a16="http://schemas.microsoft.com/office/drawing/2014/main" id="{6AAD68D8-33D1-4AE8-BB02-7ACF32123D5C}"/>
              </a:ext>
            </a:extLst>
          </p:cNvPr>
          <p:cNvSpPr>
            <a:spLocks noGrp="1" noChangeArrowheads="1"/>
          </p:cNvSpPr>
          <p:nvPr>
            <p:ph type="title"/>
          </p:nvPr>
        </p:nvSpPr>
        <p:spPr/>
        <p:txBody>
          <a:bodyPr/>
          <a:lstStyle/>
          <a:p>
            <a:endParaRPr lang="sl-SI" altLang="sl-SI"/>
          </a:p>
        </p:txBody>
      </p:sp>
      <p:pic>
        <p:nvPicPr>
          <p:cNvPr id="28677" name="Picture 5">
            <a:extLst>
              <a:ext uri="{FF2B5EF4-FFF2-40B4-BE49-F238E27FC236}">
                <a16:creationId xmlns:a16="http://schemas.microsoft.com/office/drawing/2014/main" id="{B4787C35-0DBC-4CF7-8ED9-1B1877D60637}"/>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57200" y="260350"/>
            <a:ext cx="4038600" cy="5835650"/>
          </a:xfrm>
        </p:spPr>
      </p:pic>
      <p:sp>
        <p:nvSpPr>
          <p:cNvPr id="28678" name="Rectangle 6">
            <a:extLst>
              <a:ext uri="{FF2B5EF4-FFF2-40B4-BE49-F238E27FC236}">
                <a16:creationId xmlns:a16="http://schemas.microsoft.com/office/drawing/2014/main" id="{2DF6FE1B-D73A-43FB-8DB4-4EFAAFA53E00}"/>
              </a:ext>
            </a:extLst>
          </p:cNvPr>
          <p:cNvSpPr>
            <a:spLocks noGrp="1" noChangeArrowheads="1"/>
          </p:cNvSpPr>
          <p:nvPr>
            <p:ph type="body" sz="half" idx="2"/>
          </p:nvPr>
        </p:nvSpPr>
        <p:spPr>
          <a:xfrm>
            <a:off x="4648200" y="260350"/>
            <a:ext cx="4038600" cy="5835650"/>
          </a:xfrm>
        </p:spPr>
        <p:txBody>
          <a:bodyPr/>
          <a:lstStyle/>
          <a:p>
            <a:r>
              <a:rPr lang="sl-SI" altLang="sl-SI" b="1"/>
              <a:t>Hottest, Driest, Lowest</a:t>
            </a:r>
            <a:r>
              <a:rPr lang="sl-SI" altLang="sl-SI"/>
              <a:t>: A superlative desert of streaming sand dunes, snow-capped mountains, multicolored rock layers, water-fluted canyons and three million acres (120000 ha) of stone wilderness. </a:t>
            </a:r>
          </a:p>
        </p:txBody>
      </p:sp>
    </p:spTree>
  </p:cSld>
  <p:clrMapOvr>
    <a:masterClrMapping/>
  </p:clrMapOvr>
  <p:transition spd="slow">
    <p:comb/>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8" name="Rectangle 8">
            <a:extLst>
              <a:ext uri="{FF2B5EF4-FFF2-40B4-BE49-F238E27FC236}">
                <a16:creationId xmlns:a16="http://schemas.microsoft.com/office/drawing/2014/main" id="{432A9FED-80B4-40E7-A240-52FA172C6F7F}"/>
              </a:ext>
            </a:extLst>
          </p:cNvPr>
          <p:cNvSpPr>
            <a:spLocks noGrp="1" noChangeArrowheads="1"/>
          </p:cNvSpPr>
          <p:nvPr>
            <p:ph type="title"/>
          </p:nvPr>
        </p:nvSpPr>
        <p:spPr/>
        <p:txBody>
          <a:bodyPr/>
          <a:lstStyle/>
          <a:p>
            <a:endParaRPr lang="sl-SI" altLang="sl-SI"/>
          </a:p>
        </p:txBody>
      </p:sp>
      <p:sp>
        <p:nvSpPr>
          <p:cNvPr id="30729" name="Rectangle 9">
            <a:extLst>
              <a:ext uri="{FF2B5EF4-FFF2-40B4-BE49-F238E27FC236}">
                <a16:creationId xmlns:a16="http://schemas.microsoft.com/office/drawing/2014/main" id="{906E7306-7487-4FA9-9D05-486AA5BE0517}"/>
              </a:ext>
            </a:extLst>
          </p:cNvPr>
          <p:cNvSpPr>
            <a:spLocks noGrp="1" noChangeArrowheads="1"/>
          </p:cNvSpPr>
          <p:nvPr>
            <p:ph type="body" sz="half" idx="1"/>
          </p:nvPr>
        </p:nvSpPr>
        <p:spPr>
          <a:xfrm>
            <a:off x="457200" y="260350"/>
            <a:ext cx="4038600" cy="5835650"/>
          </a:xfrm>
        </p:spPr>
        <p:txBody>
          <a:bodyPr/>
          <a:lstStyle/>
          <a:p>
            <a:r>
              <a:rPr lang="sl-SI" altLang="sl-SI" sz="2800"/>
              <a:t>Home to plants and animals unique to the deserts.</a:t>
            </a:r>
          </a:p>
          <a:p>
            <a:r>
              <a:rPr lang="sl-SI" altLang="sl-SI" sz="2800"/>
              <a:t>A place of legend and a place of trial. Death Valley National Park is usually considered a winter park, but it is possible to visit here all year. </a:t>
            </a:r>
          </a:p>
        </p:txBody>
      </p:sp>
      <p:pic>
        <p:nvPicPr>
          <p:cNvPr id="30730" name="Picture 10">
            <a:extLst>
              <a:ext uri="{FF2B5EF4-FFF2-40B4-BE49-F238E27FC236}">
                <a16:creationId xmlns:a16="http://schemas.microsoft.com/office/drawing/2014/main" id="{C633A593-D1F3-45D0-A626-72A7096D7BB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8200" y="260350"/>
            <a:ext cx="4038600" cy="5835650"/>
          </a:xfrm>
        </p:spPr>
      </p:pic>
    </p:spTree>
  </p:cSld>
  <p:clrMapOvr>
    <a:masterClrMapping/>
  </p:clrMapOvr>
  <p:transition spd="slow">
    <p:comb/>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83EC023B-7239-486A-AC14-E57BA0B3AE0F}"/>
              </a:ext>
            </a:extLst>
          </p:cNvPr>
          <p:cNvSpPr>
            <a:spLocks noGrp="1" noChangeArrowheads="1"/>
          </p:cNvSpPr>
          <p:nvPr>
            <p:ph type="title"/>
          </p:nvPr>
        </p:nvSpPr>
        <p:spPr/>
        <p:txBody>
          <a:bodyPr/>
          <a:lstStyle/>
          <a:p>
            <a:endParaRPr lang="sl-SI" altLang="sl-SI"/>
          </a:p>
        </p:txBody>
      </p:sp>
      <p:pic>
        <p:nvPicPr>
          <p:cNvPr id="33795" name="Picture 3">
            <a:extLst>
              <a:ext uri="{FF2B5EF4-FFF2-40B4-BE49-F238E27FC236}">
                <a16:creationId xmlns:a16="http://schemas.microsoft.com/office/drawing/2014/main" id="{8C4AB7EB-4C03-4715-937D-7ED424E885AA}"/>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Tree>
  </p:cSld>
  <p:clrMapOvr>
    <a:masterClrMapping/>
  </p:clrMapOvr>
  <p:transition spd="slow">
    <p:comb/>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WordArt 4" descr="Tesne navpične črte">
            <a:extLst>
              <a:ext uri="{FF2B5EF4-FFF2-40B4-BE49-F238E27FC236}">
                <a16:creationId xmlns:a16="http://schemas.microsoft.com/office/drawing/2014/main" id="{84F2272C-61BB-44ED-9CD8-8FAC879A214C}"/>
              </a:ext>
            </a:extLst>
          </p:cNvPr>
          <p:cNvSpPr>
            <a:spLocks noChangeArrowheads="1" noChangeShapeType="1" noTextEdit="1"/>
          </p:cNvSpPr>
          <p:nvPr/>
        </p:nvSpPr>
        <p:spPr bwMode="auto">
          <a:xfrm>
            <a:off x="600075" y="2244725"/>
            <a:ext cx="7943850" cy="2374900"/>
          </a:xfrm>
          <a:prstGeom prst="rect">
            <a:avLst/>
          </a:prstGeom>
        </p:spPr>
        <p:txBody>
          <a:bodyPr wrap="none" fromWordArt="1">
            <a:prstTxWarp prst="textCurveUp">
              <a:avLst>
                <a:gd name="adj" fmla="val 40356"/>
              </a:avLst>
            </a:prstTxWarp>
          </a:bodyPr>
          <a:lstStyle/>
          <a:p>
            <a:pPr algn="ctr"/>
            <a:r>
              <a:rPr lang="sl-SI" sz="8000" b="1" kern="10">
                <a:ln w="12700">
                  <a:solidFill>
                    <a:srgbClr val="000000"/>
                  </a:solidFill>
                  <a:round/>
                  <a:headEnd/>
                  <a:tailEnd/>
                </a:ln>
                <a:pattFill prst="dashHorz">
                  <a:fgClr>
                    <a:srgbClr val="808080"/>
                  </a:fgClr>
                  <a:bgClr>
                    <a:srgbClr val="FFFF00"/>
                  </a:bgClr>
                </a:pattFill>
                <a:effectLst>
                  <a:outerShdw dist="45791" dir="2021404" algn="ctr" rotWithShape="0">
                    <a:srgbClr val="808080">
                      <a:alpha val="80000"/>
                    </a:srgbClr>
                  </a:outerShdw>
                </a:effectLst>
                <a:latin typeface="Comic Sans MS" panose="030F0702030302020204" pitchFamily="66" charset="0"/>
              </a:rPr>
              <a:t>Grand Teton NP</a:t>
            </a:r>
          </a:p>
        </p:txBody>
      </p:sp>
    </p:spTree>
  </p:cSld>
  <p:clrMapOvr>
    <a:masterClrMapping/>
  </p:clrMapOvr>
  <p:transition spd="slow">
    <p:comb/>
  </p:transition>
</p:sld>
</file>

<file path=ppt/theme/theme1.xml><?xml version="1.0" encoding="utf-8"?>
<a:theme xmlns:a="http://schemas.openxmlformats.org/drawingml/2006/main" name="Vrh gore">
  <a:themeElements>
    <a:clrScheme name="Vrh gore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Vrh gor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Vrh gore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Vrh gore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Vrh gore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Vrh gore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Vrh gore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Vrh gore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Vrh gore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Vrh gore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Vrh gore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Mountain Top</Template>
  <TotalTime>0</TotalTime>
  <Words>774</Words>
  <Application>Microsoft Office PowerPoint</Application>
  <PresentationFormat>On-screen Show (4:3)</PresentationFormat>
  <Paragraphs>38</Paragraphs>
  <Slides>33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33</vt:i4>
      </vt:variant>
    </vt:vector>
  </HeadingPairs>
  <TitlesOfParts>
    <vt:vector size="36" baseType="lpstr">
      <vt:lpstr>Arial</vt:lpstr>
      <vt:lpstr>Comic Sans MS</vt:lpstr>
      <vt:lpstr>Vrh gore</vt:lpstr>
      <vt:lpstr>(TOP 10)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2019-05-30T09:17:47Z</dcterms:created>
  <dcterms:modified xsi:type="dcterms:W3CDTF">2019-05-30T09:17:48Z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URL">
    <vt:lpwstr>https://dijaski.net</vt:lpwstr>
  </property>
</Properties>
</file>