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66FFCC"/>
    <a:srgbClr val="660066"/>
    <a:srgbClr val="CC0000"/>
    <a:srgbClr val="B39ACC"/>
    <a:srgbClr val="66FF66"/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0" autoAdjust="0"/>
    <p:restoredTop sz="94660"/>
  </p:normalViewPr>
  <p:slideViewPr>
    <p:cSldViewPr>
      <p:cViewPr varScale="1">
        <p:scale>
          <a:sx n="102" d="100"/>
          <a:sy n="102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C6BD-3547-42A6-92C1-6EFADE37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9EA52-9C8A-43A2-8A29-D1A7B2AD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F673B-0656-4091-807D-3C729A2D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CDF53-3E81-40BC-89F0-093A0F68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C432-C3CD-4C77-9049-4776D55E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132D8-1A4D-4B76-8210-880F8ED6B8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54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F172-C520-4F72-89AE-12A0853D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C174D-3427-4D73-B159-45DDB10D5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F9AA-57AC-4E1B-9BA0-A7B95F99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29AB-D26E-416D-84B6-3A329ECF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4B77-9CFF-4CD7-AE7D-9D37C43E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BE6DC-CA13-4979-A791-69BDC6ED90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077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C369C-037A-4997-83EF-AC76B9919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28F90-0B82-44BE-96D1-C2D2713EC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A69D-0F95-4EA8-89C5-5771398A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508D-5EB4-44F8-87B1-2843F99C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A10B-8AA8-4C1D-B9A4-BF2E0D89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058AB-5FA3-4F18-9C5D-321F68DF7E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548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D98CD-5056-4E7A-B5FD-1AA3B837D0B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06284-3F4F-4165-8754-A32270C4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9BF4C-3C44-49D8-9BA2-E5052FEF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9DECB-762E-4268-B23C-F292819D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860BC1-EC99-485E-B8DE-12348CE450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804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CD60-2C76-4149-8736-7E36BEDC07C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FFFD2-27CF-4A4C-8253-676EFE04F2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4F83A-4177-4AD2-BCE9-36F9E9F3951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9B45D-4F69-4081-B6BF-925F3B4348F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1D408-C61E-4AAD-A86E-3312EC4A7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BCFBF-36BE-4EC2-97A8-22D8FAB2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6D24C-6813-4819-AB09-BA2A1A5D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F7EBC-47F7-43E1-971A-0C3E7AB5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2569CA-34F2-40CA-86CD-450B8A2004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389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F85C-8752-4EB5-B6CB-B4435215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D044-F045-4E38-9AEF-C3DCDA01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1D8C1-9571-43B9-8B78-C745B5F5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FC02-0FF9-4B2C-972F-EB3F7BC1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1918A-B1FF-4F35-BBFD-AA8DF129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49B5-B51E-4C18-84D5-D4891B69AD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818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0317-018E-40BA-9F3C-46494125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247C-CBB2-41F1-9EF3-A449CE43D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0330-C228-4018-80AA-F2680844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6D16-B7AF-4256-A11E-64C9C32F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CFD04-4535-4461-895B-22F88846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D0F9B-7001-4C16-B929-29E29781E3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13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7EC9-3934-40C8-ABA5-BE16A9A8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48DB-5762-4A6F-A525-EE2E432F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DAB55-609C-4BA3-98F8-042181954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52195-C733-4F9E-8EDB-2195A45C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B95ED-33DF-428D-8D51-A35EA924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11723-4A90-4406-A317-28F2D009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45C6-71DB-4698-AA34-89F1AF5F16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471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708B-ED7E-47F1-9E86-44FB71B0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61E78-1EAF-4F2B-B334-DA626775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AFEED-E18E-414B-9690-10507A7D3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A68F0-B595-4C07-8FB4-87591565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35B07-560E-4DFB-B2E2-4785D6D16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28770-644B-45C9-9589-0C421024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9D3A1-2EC3-4AB2-BB83-2678BD4E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ADA3F-5E6C-44A1-AB22-0C4BD9DC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831C-0A7D-4FAB-8703-AECA390A08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66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5D64-1EA1-4346-A375-EEF3EFAC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65E6D-F6D2-4202-A9F1-745A5662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22FC5-529F-4CF2-BA7B-A9B743F9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6B959-93D8-4CCB-ADF6-51BE6DCC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68D52-D881-40E1-BCA3-FC2B48EC17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62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2D6F5-4F2B-40EC-8426-295697EB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292E0-8329-4130-BABB-712DC8A5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A8747-5590-44B0-B2F0-1101048E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C55D9-7E9D-407F-8300-8761F986F8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236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5273-3197-44DB-A83A-3003AD40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F4A3-27E4-4E38-855D-953D1981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72676-1C9A-44F3-B0EB-D042F4B4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4CAAC-16AA-4E52-8EC9-EFCECE52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DDAC2-A506-4717-907E-EA8BE5F1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29404-0718-43EB-B621-29E01C19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20702-70A5-4FDC-B60D-3A2ADBDA7E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699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35DF-960C-4CFA-BB93-1C597881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2C230-01A3-4F26-BBD5-E422FFD90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B1F4A-BADA-426C-B8EA-2C544898D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7EC9C-4B49-4A83-BF81-EC9296C0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CA075-F6EE-4F99-90B3-6684AB28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3C937-EBA2-4B32-B842-53FA38F5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F44E1-DEA7-41E7-8E14-36A3995BEE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261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4F7434-216A-4770-9F80-CF8D0F01C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AE70BB-45E9-43BE-949E-6BC0A275E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5F8C504-E3B5-4A42-8897-DD17FDD616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E19F6F6-6162-4208-A6A2-DB54AE884A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5C8709B-2488-4035-9DB5-CE7E079873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79F2FA-4ABF-4245-B697-DA86865D5F0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F00B6A-090E-4360-93C0-0F3BACF90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 sz="4000"/>
            </a:br>
            <a:br>
              <a:rPr lang="sl-SI" altLang="sl-SI" sz="4000"/>
            </a:br>
            <a:endParaRPr lang="sl-SI" altLang="sl-SI" sz="40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7BBED85-BFE5-4B6C-82C2-79DDAFB5491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284663" y="51054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sl-SI" altLang="sl-SI"/>
          </a:p>
        </p:txBody>
      </p:sp>
      <p:pic>
        <p:nvPicPr>
          <p:cNvPr id="2059" name="Picture 11" descr="greece06">
            <a:extLst>
              <a:ext uri="{FF2B5EF4-FFF2-40B4-BE49-F238E27FC236}">
                <a16:creationId xmlns:a16="http://schemas.microsoft.com/office/drawing/2014/main" id="{D06F7557-45BE-48FB-B843-F00371F107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956AE27-CC8F-4F40-B423-C6DDFF2AE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8000" b="1" i="1">
                <a:solidFill>
                  <a:srgbClr val="66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anose="02060903040505020403" pitchFamily="18" charset="0"/>
              </a:rPr>
              <a:t>GODS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8E0341-86CB-4F61-8C1F-28FED285B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altLang="sl-SI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The gods were like humens</a:t>
            </a:r>
          </a:p>
          <a:p>
            <a:r>
              <a:rPr lang="sl-SI" altLang="sl-SI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They lived for ever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>
            <a:extLst>
              <a:ext uri="{FF2B5EF4-FFF2-40B4-BE49-F238E27FC236}">
                <a16:creationId xmlns:a16="http://schemas.microsoft.com/office/drawing/2014/main" id="{ADABDF5D-CAD1-470A-A9F7-2377896A7AB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3016" name="Picture 8" descr="Zeus_1_">
            <a:extLst>
              <a:ext uri="{FF2B5EF4-FFF2-40B4-BE49-F238E27FC236}">
                <a16:creationId xmlns:a16="http://schemas.microsoft.com/office/drawing/2014/main" id="{DCC85284-5046-498F-8359-2AE641C653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33375"/>
            <a:ext cx="3240087" cy="322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9" name="Rectangle 11">
            <a:extLst>
              <a:ext uri="{FF2B5EF4-FFF2-40B4-BE49-F238E27FC236}">
                <a16:creationId xmlns:a16="http://schemas.microsoft.com/office/drawing/2014/main" id="{C2C87ACE-1F0F-485D-A3CA-D41749BA226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</a:t>
            </a:r>
          </a:p>
        </p:txBody>
      </p:sp>
      <p:pic>
        <p:nvPicPr>
          <p:cNvPr id="43024" name="Picture 16" descr="Hera-greek-mythology-25136975-370-450">
            <a:extLst>
              <a:ext uri="{FF2B5EF4-FFF2-40B4-BE49-F238E27FC236}">
                <a16:creationId xmlns:a16="http://schemas.microsoft.com/office/drawing/2014/main" id="{DEC7839F-99B1-4981-8855-A052B4CF495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61430">
            <a:off x="4500563" y="0"/>
            <a:ext cx="3157537" cy="384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5" name="Picture 17" descr="belvedere_apollo">
            <a:extLst>
              <a:ext uri="{FF2B5EF4-FFF2-40B4-BE49-F238E27FC236}">
                <a16:creationId xmlns:a16="http://schemas.microsoft.com/office/drawing/2014/main" id="{F037EA1F-BA31-4783-8EFA-B02FB7C10B7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42183">
            <a:off x="1476375" y="3357563"/>
            <a:ext cx="2728913" cy="398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6" name="Picture 18" descr="eros">
            <a:extLst>
              <a:ext uri="{FF2B5EF4-FFF2-40B4-BE49-F238E27FC236}">
                <a16:creationId xmlns:a16="http://schemas.microsoft.com/office/drawing/2014/main" id="{0437BCB1-07A4-424D-98B7-67A66B3B579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025" y="3357563"/>
            <a:ext cx="302577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  <p:bldP spid="4301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A35D285-4810-49E2-8DB8-0C304B7DB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D5AFDF1-0B7C-4296-B5C8-F89EAD468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altLang="sl-SI"/>
              <a:t>When did boys go to school? </a:t>
            </a:r>
          </a:p>
          <a:p>
            <a:r>
              <a:rPr lang="sl-SI" altLang="sl-SI"/>
              <a:t>What did mothers do at home?</a:t>
            </a:r>
          </a:p>
          <a:p>
            <a:r>
              <a:rPr lang="sl-SI" altLang="sl-SI"/>
              <a:t>List five disciplines in which were competing on Olympiad!</a:t>
            </a:r>
          </a:p>
          <a:p>
            <a:r>
              <a:rPr lang="sl-SI" altLang="sl-SI"/>
              <a:t>Who was the most important Greek god? 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5FA7FF-7D87-4623-9027-12C473E87E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4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  GROWING UP IN GREECE</a:t>
            </a:r>
          </a:p>
        </p:txBody>
      </p:sp>
      <p:pic>
        <p:nvPicPr>
          <p:cNvPr id="14343" name="Picture 7" descr="clothing_greece002">
            <a:extLst>
              <a:ext uri="{FF2B5EF4-FFF2-40B4-BE49-F238E27FC236}">
                <a16:creationId xmlns:a16="http://schemas.microsoft.com/office/drawing/2014/main" id="{18919691-651C-4D01-BD85-2DBC250D83D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6175"/>
            <a:ext cx="9144000" cy="571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06CFA4A5-A6BD-45CD-B082-906290B06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sl-SI" altLang="sl-SI" sz="5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</a:t>
            </a:r>
          </a:p>
        </p:txBody>
      </p:sp>
      <p:pic>
        <p:nvPicPr>
          <p:cNvPr id="17414" name="Picture 6" descr="sa">
            <a:extLst>
              <a:ext uri="{FF2B5EF4-FFF2-40B4-BE49-F238E27FC236}">
                <a16:creationId xmlns:a16="http://schemas.microsoft.com/office/drawing/2014/main" id="{05D12837-4082-44B3-B3CE-F71C69EA1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27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>
            <a:extLst>
              <a:ext uri="{FF2B5EF4-FFF2-40B4-BE49-F238E27FC236}">
                <a16:creationId xmlns:a16="http://schemas.microsoft.com/office/drawing/2014/main" id="{2A6C2A6A-CD40-4BA1-A498-53DE1B9F6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 LIFE</a:t>
            </a:r>
          </a:p>
        </p:txBody>
      </p:sp>
      <p:pic>
        <p:nvPicPr>
          <p:cNvPr id="21512" name="Picture 8" descr="ancient greece persons house">
            <a:extLst>
              <a:ext uri="{FF2B5EF4-FFF2-40B4-BE49-F238E27FC236}">
                <a16:creationId xmlns:a16="http://schemas.microsoft.com/office/drawing/2014/main" id="{539D819D-7D54-4BF1-A033-DD6AB4320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137525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greek-ancient-greek-women-5">
            <a:extLst>
              <a:ext uri="{FF2B5EF4-FFF2-40B4-BE49-F238E27FC236}">
                <a16:creationId xmlns:a16="http://schemas.microsoft.com/office/drawing/2014/main" id="{40BAB2FA-E6E1-41EE-A477-4686DB76F93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48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51CAB7C-7A54-4073-B9D7-623160E7514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sz="5400" b="1" i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CLOTHING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5BBE557B-D6C5-409C-8769-BED23E158AB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3438" y="3933825"/>
            <a:ext cx="4038600" cy="2187575"/>
          </a:xfrm>
        </p:spPr>
        <p:txBody>
          <a:bodyPr/>
          <a:lstStyle/>
          <a:p>
            <a:endParaRPr lang="sl-SI" altLang="sl-SI" sz="2400"/>
          </a:p>
        </p:txBody>
      </p:sp>
      <p:pic>
        <p:nvPicPr>
          <p:cNvPr id="27656" name="Picture 8" descr="grecian32">
            <a:extLst>
              <a:ext uri="{FF2B5EF4-FFF2-40B4-BE49-F238E27FC236}">
                <a16:creationId xmlns:a16="http://schemas.microsoft.com/office/drawing/2014/main" id="{97C25EAD-1E8E-4783-8CF9-1A959BC87E5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3505">
            <a:off x="309563" y="1390650"/>
            <a:ext cx="3567112" cy="448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ancient-greek-clothing-2">
            <a:extLst>
              <a:ext uri="{FF2B5EF4-FFF2-40B4-BE49-F238E27FC236}">
                <a16:creationId xmlns:a16="http://schemas.microsoft.com/office/drawing/2014/main" id="{F0A1A2F3-55F8-44A1-8A9D-47E65E9AB5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557338"/>
            <a:ext cx="1965325" cy="410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GREECE12">
            <a:extLst>
              <a:ext uri="{FF2B5EF4-FFF2-40B4-BE49-F238E27FC236}">
                <a16:creationId xmlns:a16="http://schemas.microsoft.com/office/drawing/2014/main" id="{CC6175A5-0800-470C-BCFA-A5A20F21EBD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3729">
            <a:off x="4211638" y="1844675"/>
            <a:ext cx="206216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020FB6-B4C9-444F-B34E-0F685E799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5516563"/>
            <a:ext cx="8588375" cy="1341437"/>
          </a:xfrm>
        </p:spPr>
        <p:txBody>
          <a:bodyPr/>
          <a:lstStyle/>
          <a:p>
            <a:r>
              <a:rPr lang="sl-SI" altLang="sl-SI" sz="6000" b="1" i="1">
                <a:solidFill>
                  <a:srgbClr val="B39A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THEATRE</a:t>
            </a:r>
          </a:p>
        </p:txBody>
      </p:sp>
      <p:pic>
        <p:nvPicPr>
          <p:cNvPr id="31750" name="Picture 6" descr="g_theatre_of_ephesus">
            <a:extLst>
              <a:ext uri="{FF2B5EF4-FFF2-40B4-BE49-F238E27FC236}">
                <a16:creationId xmlns:a16="http://schemas.microsoft.com/office/drawing/2014/main" id="{B2F3F4B4-BAD7-4F37-8BBF-8F07702049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5757">
            <a:off x="250825" y="0"/>
            <a:ext cx="5761038" cy="3833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7" descr="greece_theater">
            <a:extLst>
              <a:ext uri="{FF2B5EF4-FFF2-40B4-BE49-F238E27FC236}">
                <a16:creationId xmlns:a16="http://schemas.microsoft.com/office/drawing/2014/main" id="{500BB6AA-631A-4C9D-86BE-89484A264A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4795">
            <a:off x="5292725" y="692150"/>
            <a:ext cx="31146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371674F-E7F9-4489-84EE-7E8DA1B8E9A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39750" y="2852738"/>
            <a:ext cx="8229600" cy="1143000"/>
          </a:xfrm>
        </p:spPr>
        <p:txBody>
          <a:bodyPr/>
          <a:lstStyle/>
          <a:p>
            <a:r>
              <a:rPr lang="sl-SI" altLang="sl-SI" sz="6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TEMPLES</a:t>
            </a:r>
          </a:p>
        </p:txBody>
      </p:sp>
      <p:pic>
        <p:nvPicPr>
          <p:cNvPr id="33797" name="Picture 5" descr="g_temple_of_apollo">
            <a:extLst>
              <a:ext uri="{FF2B5EF4-FFF2-40B4-BE49-F238E27FC236}">
                <a16:creationId xmlns:a16="http://schemas.microsoft.com/office/drawing/2014/main" id="{4262C797-75FB-4223-A403-760505129CE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3959225" cy="2649538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1" name="Picture 9" descr="greek-temples-3">
            <a:extLst>
              <a:ext uri="{FF2B5EF4-FFF2-40B4-BE49-F238E27FC236}">
                <a16:creationId xmlns:a16="http://schemas.microsoft.com/office/drawing/2014/main" id="{ADEF9BF4-92B4-4D12-8117-BF8A0249F7C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8913"/>
            <a:ext cx="3457575" cy="2835275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 descr="stock-photo-ancient-greek-columns-71901982">
            <a:extLst>
              <a:ext uri="{FF2B5EF4-FFF2-40B4-BE49-F238E27FC236}">
                <a16:creationId xmlns:a16="http://schemas.microsoft.com/office/drawing/2014/main" id="{37D65C48-D7B0-4299-BE37-5E0B2DF6BA4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6423">
            <a:off x="323850" y="4221163"/>
            <a:ext cx="4103688" cy="2251075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 descr="53">
            <a:extLst>
              <a:ext uri="{FF2B5EF4-FFF2-40B4-BE49-F238E27FC236}">
                <a16:creationId xmlns:a16="http://schemas.microsoft.com/office/drawing/2014/main" id="{73CE6C4F-6863-4CE6-8292-BD755B1E75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39079">
            <a:off x="5651500" y="3924300"/>
            <a:ext cx="3035300" cy="2700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10">
            <a:extLst>
              <a:ext uri="{FF2B5EF4-FFF2-40B4-BE49-F238E27FC236}">
                <a16:creationId xmlns:a16="http://schemas.microsoft.com/office/drawing/2014/main" id="{BCD6B174-19E9-41A8-88C4-2280DC0F1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sl-SI" altLang="sl-SI" sz="6000" b="1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</a:rPr>
              <a:t>OLYMPIC GAMES</a:t>
            </a:r>
          </a:p>
        </p:txBody>
      </p:sp>
      <p:pic>
        <p:nvPicPr>
          <p:cNvPr id="36872" name="Picture 8" descr="images (1)">
            <a:extLst>
              <a:ext uri="{FF2B5EF4-FFF2-40B4-BE49-F238E27FC236}">
                <a16:creationId xmlns:a16="http://schemas.microsoft.com/office/drawing/2014/main" id="{17915607-A96D-4E44-9114-5A5FA5E05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674393">
            <a:off x="4643438" y="2349500"/>
            <a:ext cx="4645025" cy="3062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3" name="Picture 9" descr="AncientGreeks">
            <a:extLst>
              <a:ext uri="{FF2B5EF4-FFF2-40B4-BE49-F238E27FC236}">
                <a16:creationId xmlns:a16="http://schemas.microsoft.com/office/drawing/2014/main" id="{D9E41E12-D45F-425B-90D2-601126C9B3D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4179887" cy="4364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3">
        <a:dk1>
          <a:srgbClr val="000000"/>
        </a:dk1>
        <a:lt1>
          <a:srgbClr val="FAE8DA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CF2EA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ivzeti načrt 13">
    <a:dk1>
      <a:srgbClr val="000000"/>
    </a:dk1>
    <a:lt1>
      <a:srgbClr val="FAE8DA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FCF2EA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Privzeti načrt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3.xml><?xml version="1.0" encoding="utf-8"?>
<a:themeOverride xmlns:a="http://schemas.openxmlformats.org/drawingml/2006/main">
  <a:clrScheme name="Privzeti načrt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4.xml><?xml version="1.0" encoding="utf-8"?>
<a:themeOverride xmlns:a="http://schemas.openxmlformats.org/drawingml/2006/main">
  <a:clrScheme name="Privzeti načrt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5.xml><?xml version="1.0" encoding="utf-8"?>
<a:themeOverride xmlns:a="http://schemas.openxmlformats.org/drawingml/2006/main">
  <a:clrScheme name="Privzeti načrt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6.xml><?xml version="1.0" encoding="utf-8"?>
<a:themeOverride xmlns:a="http://schemas.openxmlformats.org/drawingml/2006/main">
  <a:clrScheme name="Privzeti načrt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7.xml><?xml version="1.0" encoding="utf-8"?>
<a:themeOverride xmlns:a="http://schemas.openxmlformats.org/drawingml/2006/main">
  <a:clrScheme name="Privzeti načrt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Bodoni MT Black</vt:lpstr>
      <vt:lpstr>Rockwell Extra Bold</vt:lpstr>
      <vt:lpstr>Privzeti načrt</vt:lpstr>
      <vt:lpstr>  </vt:lpstr>
      <vt:lpstr>   GROWING UP IN GREECE</vt:lpstr>
      <vt:lpstr>SCHOOL</vt:lpstr>
      <vt:lpstr>HOME LIFE</vt:lpstr>
      <vt:lpstr>PowerPoint Presentation</vt:lpstr>
      <vt:lpstr>CLOTHING</vt:lpstr>
      <vt:lpstr>THEATRE</vt:lpstr>
      <vt:lpstr>TEMPLES</vt:lpstr>
      <vt:lpstr>OLYMPIC GAMES</vt:lpstr>
      <vt:lpstr>GODS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2019-05-30T09:17:54Z</dcterms:created>
  <dcterms:modified xsi:type="dcterms:W3CDTF">2019-05-30T09:17:55Z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