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9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7B7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6C2BE0D9-7838-4F5B-8DA6-9F927CF5C5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37F4C5F-A782-48ED-B945-B0785A0EE1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8BB643-8F0F-40A6-8AEC-8D98322335B5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872DBFB5-CE72-4BC4-8190-907C1B591A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F630AD8C-412F-46CF-9F33-517E8E65B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GB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77EC7F83-381C-44B8-9321-8C79D58B04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C26D639-303E-4926-A8E3-011F338A3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4104D43-69A7-43A8-AF9C-BF008437A00B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grada stranske slike 1">
            <a:extLst>
              <a:ext uri="{FF2B5EF4-FFF2-40B4-BE49-F238E27FC236}">
                <a16:creationId xmlns:a16="http://schemas.microsoft.com/office/drawing/2014/main" id="{CAD54D2F-2C23-4CF0-AA71-48C91CD14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Ograda opomb 2">
            <a:extLst>
              <a:ext uri="{FF2B5EF4-FFF2-40B4-BE49-F238E27FC236}">
                <a16:creationId xmlns:a16="http://schemas.microsoft.com/office/drawing/2014/main" id="{B075F6F5-23CA-4DC9-A7E0-F8B1551DB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sl-SI"/>
          </a:p>
        </p:txBody>
      </p:sp>
      <p:sp>
        <p:nvSpPr>
          <p:cNvPr id="32771" name="Ograda številke diapozitiva 3">
            <a:extLst>
              <a:ext uri="{FF2B5EF4-FFF2-40B4-BE49-F238E27FC236}">
                <a16:creationId xmlns:a16="http://schemas.microsoft.com/office/drawing/2014/main" id="{DC8DD122-39BD-4540-8861-C16CBD141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C35B67F-ABC0-41BE-A980-A9E4FB11A650}" type="slidenum">
              <a:rPr lang="en-GB" altLang="sl-SI"/>
              <a:pPr/>
              <a:t>6</a:t>
            </a:fld>
            <a:endParaRPr lang="en-GB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E78E953-C735-479E-AB5F-48D9BB173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A4D0-F3F4-483C-B76A-D450AC7E96AE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A6758E6-642A-44EA-80CA-A3D9DDC2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7B8E819-48B3-4AAB-882B-41EEB996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47C6F-2947-483D-B790-BD9A1F86FE0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84057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E4ADC4C-4255-4719-8226-23F45578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B522-4E06-49EB-BF18-4A31300D1D68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5E1BC4F-C8CB-49E6-8980-45A6F2A0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500DAC5-875B-4214-82BF-C4DDA111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0F9E-7156-4509-91B9-592A904609C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2164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1290EB6-6665-4934-948D-CED50A0B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60F1-F341-48A4-9D96-096F8B27FBFE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919E654-61DE-418F-B88B-80E2F05E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ED34987-1214-45B0-81C4-1B7043D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F820E-EFB7-47FD-87E3-AC1F5F6496A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1566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E2CB2388-56F1-499F-8A14-A50C7D2D7A10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CCC8AFC4-8808-405E-B2E5-502658D2889F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79AAE55E-7A10-445B-8114-3A1E173B6CBB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924C605A-7022-4002-8269-192347FA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8F4F-2617-4E3E-8F56-0ED6C97D203F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A029319B-41AD-49F3-93DE-89714E463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F16C3-1101-44C2-8E68-C545A5C3706B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A6A44541-F170-4284-AE57-DE181AB202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7603114-6F65-43A5-A73A-47D7D2B6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8D75-D34C-424A-BB03-A5AB73E6C662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A6931D91-E091-4F58-97DE-0C3FB7DC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5633073-35C0-4A54-A70B-F38192E3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5B2C7-87A3-4CA2-91AB-743E3165AD0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577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230A52C5-50C5-4DA8-96D3-2956DD82AEB2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EBC1B71-D087-4B9A-8A54-72D1CAE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8B11-659C-4CF9-86F9-AA6404E47478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F279CA7-96C9-421E-957D-126B46E4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0CC7641-6C78-48D5-B17A-30B3B4E0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C5D65-1175-4556-82DA-0A1A30D4D3E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09354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24B8E59B-3273-44FF-B17B-DCB4DA6A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0821-98F5-4762-942B-7B18ADFFC894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8EE4D689-3933-4144-8FD7-9B2D26F6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7BA62BCB-B45E-4C08-AA7F-DB6C5ED0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AF8ED-3EBA-4551-BF4E-51F8107E75A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0527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3A42EEDC-1F75-47A2-938B-E3B522F8A9E5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CD84AA4F-750B-4022-9A54-9936216DDD63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44765EAE-05E7-4D9E-8852-076AB9978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2099E-1901-495F-88B9-E9649082E9DF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FA05090E-8D8E-4789-AEAD-9C75BE0B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73D26645-A059-418D-83B8-90A6418F65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10D7-41C4-4653-B886-9CC48CEB93B5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28EE01AE-C503-48D9-8869-A5917835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E6D4-CE95-45DE-BC4B-35D2757A2481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3633ED14-4043-4048-9132-6A7BE266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3E40C38F-746F-480A-BEDB-A18A14C4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3B8C-AB11-433D-BDBD-DB09B2AAFA0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6433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5D93C563-4694-4FC7-AE58-7F799BB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F577-D919-4215-A0B8-FD05F87F0383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CEFD68C4-4151-4128-93EA-31240B94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E2F4E61C-A558-4777-93C0-466D362E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9A000-11C7-4F16-AB51-8C91A82F92D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6726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9D2FC1BD-DE08-4F1D-84F8-CAE1335F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DD57-5177-47EB-8871-957A1F035DB4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1D724DB9-034B-4DF2-9A90-A62AC46DC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1C66D4-D875-4BB8-AB5C-1AFE1850B045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42BCC03A-06E0-42F3-BABB-ED259CD5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8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C2D35E7-E8FD-4781-9201-10E99BA5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2591-0012-4C23-967E-C194C3DD5C5C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7D6262C-8741-40F0-AE86-BD39AC7E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F5D6268-A6A0-4BB1-A51F-5B686646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321E-4667-4326-841C-7D368578B69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1736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0344B9D8-A66F-473F-9CDF-13D55A8E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572B-F260-4C8A-B7B8-CC72F33A8110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FBC72B84-2402-4B9C-AF08-58A9709E9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506621-464A-4C5C-B857-82803BA6801B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B52635A6-576E-412E-A12B-CD9C6BD291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0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CA267CE2-AF12-413D-A535-249B28AB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862-B400-4E88-9FE5-EBBA52FA40E8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71DA733F-5794-4A98-BFF1-1181AF25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414C895-ADE8-4B3B-AF15-DC9234A1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0030-E0BF-4447-823D-DF1A46739EC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262237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5B1B854-B5DA-49CA-A593-4924F9A4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5D5B-41F9-4BA1-AED8-2232372EA05F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E4D18C5A-6F99-45E2-BBDF-67CCB14A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C42031B-6100-4FAA-A9BF-E75066FD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F4286-2873-4A60-8187-5F164958C6B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98288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9A4B3ED-EC4B-4B9B-90CF-692019A3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AC15-FDF0-4F6E-8D58-85719281CADF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40710B4-E22D-4226-AC9A-DFB24859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57CA2D-555A-44B5-848A-92544C3C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6064-AB3F-45AD-A437-22EE5479905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76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199A088-414C-4A50-A8AE-BA06882D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ECB0-9E47-4DF1-9194-D037E64B8D3B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3851CC5-7CE1-45CE-9875-1AD0776E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965C7E5-3028-4BA3-A642-964AA025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4092-4DC4-45DE-A53F-2585199B8E4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3044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C798FD2D-89D9-4EA1-B9D4-E09C85AB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9AE8-EBEC-4A51-A103-5A7B6293E2E4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B50561F3-C85A-4911-8F49-28D84CDD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D7486F3-2936-419C-9E7E-57A7946C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31D72-DB5D-427F-B6B6-E40FFC3E20B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5444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01D90B7-93EB-4830-84C2-6DAD706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F6B8-1B92-4B37-9D18-910F4B6121F8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A150C6E-9E74-4502-AE09-4A8FE255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6B4A650-AA8F-42F1-9084-979A625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1D5E-2BAF-4FC9-BB96-CD3EF07A919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9912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FB45D041-4900-4ADC-84C3-A27E192F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9449D-9749-46AE-8453-CA8779E20719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30B16C08-51AF-4AA5-B7BF-A21765D0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6D148C5-B271-47EF-BA9F-B96406DE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9C410-4137-4A1D-8634-9F679E57365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365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4299931-5035-4ABC-8360-6B8EC6DD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824B-45EC-40AB-BA5B-D575A22F245B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4C3DA89-ADF1-4694-946E-8D0D7D8F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21636B1-6744-49C4-A203-B203EC52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B5560-7960-4888-AB37-16137AB21D2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7409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95AA8B7-054B-43E8-BB4C-FF4B5F70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B079-D5A6-4A51-B658-0CC3D1177088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676BA97-2A13-4DC2-A745-800CFFE5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B0ABD6E-9846-443E-B102-1A0DF274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6A5B-9CA7-4B94-BD11-309F1B56A43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083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05ECCA2-059A-42A9-9532-3096EC3775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GB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84E9651F-7861-49E7-BCA5-CF57285E1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GB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C1C13A4-0DCD-4FF7-A404-2879C83F1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4DAAC-07C1-414A-9719-ADD293EBE10E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C734F7B-F9D9-4D70-8E65-403745728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7F31E8F-DD27-48F7-9226-C7D7122E2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953BCF1-2A69-43A8-B25B-C3931BA9EF2A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besedila 8">
            <a:extLst>
              <a:ext uri="{FF2B5EF4-FFF2-40B4-BE49-F238E27FC236}">
                <a16:creationId xmlns:a16="http://schemas.microsoft.com/office/drawing/2014/main" id="{104F88CB-A226-4E02-8127-83ADA4C5AA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9D064462-8C9B-41A7-AC60-BCFF99128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71FC2-90A7-4E48-B5EA-DB2E08A0CFDD}" type="datetimeFigureOut">
              <a:rPr lang="sl-SI"/>
              <a:pPr>
                <a:defRPr/>
              </a:pPr>
              <a:t>30. 05. 2019</a:t>
            </a:fld>
            <a:endParaRPr lang="en-GB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124CCD9A-5DB7-450C-BA90-B609A2B27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E18E3B19-396F-4A7A-8E9A-0D9915802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C5801EF8-E573-4D03-AE8E-E17DDB85F32B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8419A6E2-E7CC-416D-B839-BD894427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3" r:id="rId2"/>
    <p:sldLayoutId id="2147483720" r:id="rId3"/>
    <p:sldLayoutId id="2147483714" r:id="rId4"/>
    <p:sldLayoutId id="2147483721" r:id="rId5"/>
    <p:sldLayoutId id="2147483715" r:id="rId6"/>
    <p:sldLayoutId id="2147483716" r:id="rId7"/>
    <p:sldLayoutId id="2147483722" r:id="rId8"/>
    <p:sldLayoutId id="2147483723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olas" panose="020B0609020204030204" pitchFamily="49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3C9B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3A794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3C9B2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3C9B2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ussia" TargetMode="External"/><Relationship Id="rId3" Type="http://schemas.openxmlformats.org/officeDocument/2006/relationships/hyperlink" Target="http://en.wikipedia.org/wiki/Australia" TargetMode="External"/><Relationship Id="rId7" Type="http://schemas.openxmlformats.org/officeDocument/2006/relationships/hyperlink" Target="http://en.wikipedia.org/wiki/Ital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Ireland" TargetMode="External"/><Relationship Id="rId5" Type="http://schemas.openxmlformats.org/officeDocument/2006/relationships/hyperlink" Target="http://en.wikipedia.org/wiki/France" TargetMode="External"/><Relationship Id="rId4" Type="http://schemas.openxmlformats.org/officeDocument/2006/relationships/hyperlink" Target="http://en.wikipedia.org/wiki/Canada" TargetMode="External"/><Relationship Id="rId9" Type="http://schemas.openxmlformats.org/officeDocument/2006/relationships/hyperlink" Target="http://en.wikipedia.org/wiki/United_St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at" TargetMode="External"/><Relationship Id="rId7" Type="http://schemas.openxmlformats.org/officeDocument/2006/relationships/hyperlink" Target="http://simple.wikipedia.org/wiki/Japa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imple.wikipedia.org/wiki/Iceland" TargetMode="External"/><Relationship Id="rId5" Type="http://schemas.openxmlformats.org/officeDocument/2006/relationships/hyperlink" Target="http://simple.wikipedia.org/wiki/Norway" TargetMode="External"/><Relationship Id="rId4" Type="http://schemas.openxmlformats.org/officeDocument/2006/relationships/hyperlink" Target="http://simple.wikipedia.org/wiki/Me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jdi.si/search_dictionary.jsp?q=widespread&amp;hpage=m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eyhound" TargetMode="External"/><Relationship Id="rId2" Type="http://schemas.openxmlformats.org/officeDocument/2006/relationships/hyperlink" Target="http://en.wikipedia.org/wiki/H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E61ACC-E871-4CA6-BD9D-62F03819F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8800">
                <a:solidFill>
                  <a:srgbClr val="00B050"/>
                </a:solidFill>
                <a:latin typeface="Antique Olive Compact"/>
              </a:rPr>
              <a:t>ANIMAL TORTURE</a:t>
            </a:r>
            <a:endParaRPr lang="en-GB" altLang="sl-SI" sz="8800">
              <a:solidFill>
                <a:srgbClr val="00B050"/>
              </a:solidFill>
              <a:latin typeface="Antique Olive Compac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476753-0408-46BB-98E4-41C8CF4F1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4786313"/>
            <a:ext cx="6400800" cy="1752600"/>
          </a:xfrm>
        </p:spPr>
        <p:txBody>
          <a:bodyPr/>
          <a:lstStyle/>
          <a:p>
            <a:r>
              <a:rPr lang="sl-SI" altLang="sl-SI" sz="2800">
                <a:solidFill>
                  <a:srgbClr val="00B050"/>
                </a:solidFill>
                <a:latin typeface="Antique Olive Compact"/>
              </a:rPr>
              <a:t>Hunting, slaughter, bullfighting…</a:t>
            </a:r>
            <a:endParaRPr lang="en-GB" altLang="sl-SI" sz="2800">
              <a:solidFill>
                <a:srgbClr val="00B050"/>
              </a:solidFill>
              <a:latin typeface="Antique Olive Compac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Huntpic3.JPG">
            <a:extLst>
              <a:ext uri="{FF2B5EF4-FFF2-40B4-BE49-F238E27FC236}">
                <a16:creationId xmlns:a16="http://schemas.microsoft.com/office/drawing/2014/main" id="{103452D9-FF09-4E31-8A7F-19DE42423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42875"/>
            <a:ext cx="4832350" cy="3214688"/>
          </a:xfrm>
        </p:spPr>
      </p:pic>
      <p:pic>
        <p:nvPicPr>
          <p:cNvPr id="1028" name="Picture 4" descr="C:\Documents and Settings\XP\My Documents\dokumenti tjaša\ang referat\Slika3.png">
            <a:extLst>
              <a:ext uri="{FF2B5EF4-FFF2-40B4-BE49-F238E27FC236}">
                <a16:creationId xmlns:a16="http://schemas.microsoft.com/office/drawing/2014/main" id="{235D7C4B-EDD8-4C81-8F85-44DF0529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143000"/>
            <a:ext cx="3135312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Documents and Settings\XP\My Documents\dokumenti tjaša\ang referat\Slika4.png">
            <a:extLst>
              <a:ext uri="{FF2B5EF4-FFF2-40B4-BE49-F238E27FC236}">
                <a16:creationId xmlns:a16="http://schemas.microsoft.com/office/drawing/2014/main" id="{C1A0E42B-104D-42D3-B291-DC3335B6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00375"/>
            <a:ext cx="25209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XP\My Documents\dokumenti tjaša\ang referat\Slika8.png">
            <a:extLst>
              <a:ext uri="{FF2B5EF4-FFF2-40B4-BE49-F238E27FC236}">
                <a16:creationId xmlns:a16="http://schemas.microsoft.com/office/drawing/2014/main" id="{EA04AEB5-603D-4657-BB1C-D3AEDFA4C2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928688"/>
            <a:ext cx="5119687" cy="4525962"/>
          </a:xfrm>
        </p:spPr>
      </p:pic>
      <p:pic>
        <p:nvPicPr>
          <p:cNvPr id="5" name="Picture 7" descr="C:\Documents and Settings\XP\My Documents\dokumenti tjaša\ang referat\Slika6.png">
            <a:extLst>
              <a:ext uri="{FF2B5EF4-FFF2-40B4-BE49-F238E27FC236}">
                <a16:creationId xmlns:a16="http://schemas.microsoft.com/office/drawing/2014/main" id="{B2296BBB-0453-4DEC-B853-0518F95CB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42875"/>
            <a:ext cx="40179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XP\My Documents\dokumenti tjaša\ang referat\Slika5.png">
            <a:extLst>
              <a:ext uri="{FF2B5EF4-FFF2-40B4-BE49-F238E27FC236}">
                <a16:creationId xmlns:a16="http://schemas.microsoft.com/office/drawing/2014/main" id="{E4DFEE86-251E-423A-8800-DFA59D00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14725"/>
            <a:ext cx="38258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4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XP\My Documents\dokumenti tjaša\ang referat\Slika7.png">
            <a:extLst>
              <a:ext uri="{FF2B5EF4-FFF2-40B4-BE49-F238E27FC236}">
                <a16:creationId xmlns:a16="http://schemas.microsoft.com/office/drawing/2014/main" id="{F45350CE-1CBE-4BAF-B678-4226FFE1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71813"/>
            <a:ext cx="3116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XP\My Documents\dokumenti tjaša\ang referat\Slika2.png">
            <a:extLst>
              <a:ext uri="{FF2B5EF4-FFF2-40B4-BE49-F238E27FC236}">
                <a16:creationId xmlns:a16="http://schemas.microsoft.com/office/drawing/2014/main" id="{DCC53A1C-4DF8-4BE3-B56E-2D7CD202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14313"/>
            <a:ext cx="3500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XP\My Documents\dokumenti tjaša\ang referat\Slika1.png">
            <a:extLst>
              <a:ext uri="{FF2B5EF4-FFF2-40B4-BE49-F238E27FC236}">
                <a16:creationId xmlns:a16="http://schemas.microsoft.com/office/drawing/2014/main" id="{BB62F095-2EC9-4370-A822-13E33E0BC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14313"/>
            <a:ext cx="3500438" cy="3355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BFD855FD-293D-477E-83A9-8DF2ADED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</a:t>
            </a:r>
            <a:r>
              <a:rPr lang="sl-SI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firs</a:t>
            </a: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matadors</a:t>
            </a: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tease</a:t>
            </a: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bull</a:t>
            </a: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</a:t>
            </a: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red </a:t>
            </a:r>
            <a:r>
              <a:rPr lang="sl-SI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</a:t>
            </a:r>
            <a:endParaRPr lang="sl-SI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stick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bull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lanc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tease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him</a:t>
            </a:r>
            <a:endParaRPr lang="sl-SI" sz="4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matador 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cut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bulls</a:t>
            </a:r>
            <a:r>
              <a:rPr lang="sl-SI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40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ear</a:t>
            </a:r>
            <a:endParaRPr lang="en-GB" sz="4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280B7D-03EB-41CF-90D4-8D36AA5B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Bullfighting</a:t>
            </a:r>
            <a:endParaRPr lang="en-GB" sz="6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0EC8598D-8606-45B2-94D9-394424A52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animales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2.5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feet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square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cages</a:t>
            </a:r>
            <a:endParaRPr lang="sl-SI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Animales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stomp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endParaRPr lang="sl-SI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100%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affective</a:t>
            </a: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sl-SI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9124F9B-2FF9-40C5-A7EE-04A997CD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 b="1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</a:t>
            </a:r>
            <a:endParaRPr lang="en-GB" sz="8000" b="1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95F06884-AFA4-49DD-AD85-97B5EE844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>
                <a:solidFill>
                  <a:srgbClr val="FFC000"/>
                </a:solidFill>
                <a:latin typeface="+mj-lt"/>
              </a:rPr>
              <a:t>Red 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fox</a:t>
            </a:r>
            <a:endParaRPr lang="sl-SI" sz="3200" dirty="0">
              <a:solidFill>
                <a:srgbClr val="FFC000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 err="1">
                <a:solidFill>
                  <a:srgbClr val="FFC000"/>
                </a:solidFill>
                <a:latin typeface="+mj-lt"/>
              </a:rPr>
              <a:t>Special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trainded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foxhounds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 (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dogs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 err="1">
                <a:solidFill>
                  <a:srgbClr val="FFC000"/>
                </a:solidFill>
                <a:latin typeface="+mj-lt"/>
              </a:rPr>
              <a:t>Followers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 – on 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horses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, on 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foot</a:t>
            </a:r>
            <a:endParaRPr lang="sl-SI" sz="3200" dirty="0">
              <a:solidFill>
                <a:srgbClr val="FFC000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 err="1">
                <a:solidFill>
                  <a:srgbClr val="FFC000"/>
                </a:solidFill>
                <a:latin typeface="+mj-lt"/>
              </a:rPr>
              <a:t>Originated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 in 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the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 16. st.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>
                <a:solidFill>
                  <a:srgbClr val="FFC000"/>
                </a:solidFill>
                <a:latin typeface="+mj-lt"/>
              </a:rPr>
              <a:t>it is </a:t>
            </a:r>
            <a:r>
              <a:rPr lang="sl-SI" sz="3200" dirty="0" err="1">
                <a:solidFill>
                  <a:srgbClr val="FFC000"/>
                </a:solidFill>
                <a:latin typeface="+mj-lt"/>
              </a:rPr>
              <a:t>practised</a:t>
            </a:r>
            <a:r>
              <a:rPr lang="sl-SI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+mj-lt"/>
                <a:hlinkClick r:id="rId3" tooltip="Australia"/>
              </a:rPr>
              <a:t>Australia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, </a:t>
            </a:r>
            <a:r>
              <a:rPr lang="en-US" sz="3200" dirty="0">
                <a:solidFill>
                  <a:srgbClr val="FFC000"/>
                </a:solidFill>
                <a:latin typeface="+mj-lt"/>
                <a:hlinkClick r:id="rId4" tooltip="Canada"/>
              </a:rPr>
              <a:t>Canada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, </a:t>
            </a:r>
            <a:r>
              <a:rPr lang="en-US" sz="3200" dirty="0" err="1">
                <a:solidFill>
                  <a:srgbClr val="FFC000"/>
                </a:solidFill>
                <a:latin typeface="+mj-lt"/>
                <a:hlinkClick r:id="rId5" tooltip="France"/>
              </a:rPr>
              <a:t>France</a:t>
            </a:r>
            <a:r>
              <a:rPr lang="en-US" sz="3200" dirty="0" err="1">
                <a:solidFill>
                  <a:srgbClr val="FFC000"/>
                </a:solidFill>
                <a:latin typeface="+mj-lt"/>
              </a:rPr>
              <a:t>,</a:t>
            </a:r>
            <a:r>
              <a:rPr lang="en-US" sz="3200" dirty="0" err="1">
                <a:solidFill>
                  <a:srgbClr val="FFC000"/>
                </a:solidFill>
                <a:latin typeface="+mj-lt"/>
                <a:hlinkClick r:id="rId6" tooltip="Ireland"/>
              </a:rPr>
              <a:t>Ireland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, </a:t>
            </a:r>
            <a:r>
              <a:rPr lang="en-US" sz="3200" dirty="0">
                <a:solidFill>
                  <a:srgbClr val="FFC000"/>
                </a:solidFill>
                <a:latin typeface="+mj-lt"/>
                <a:hlinkClick r:id="rId7" tooltip="Italy"/>
              </a:rPr>
              <a:t>Italy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, </a:t>
            </a:r>
            <a:r>
              <a:rPr lang="en-US" sz="3200" dirty="0">
                <a:solidFill>
                  <a:srgbClr val="FFC000"/>
                </a:solidFill>
                <a:latin typeface="+mj-lt"/>
                <a:hlinkClick r:id="rId8" tooltip="Russia"/>
              </a:rPr>
              <a:t>Russia</a:t>
            </a:r>
            <a:r>
              <a:rPr lang="en-US" sz="3200" dirty="0">
                <a:solidFill>
                  <a:srgbClr val="FFC000"/>
                </a:solidFill>
                <a:latin typeface="+mj-lt"/>
              </a:rPr>
              <a:t>, and the </a:t>
            </a:r>
            <a:r>
              <a:rPr lang="en-US" sz="3200" dirty="0">
                <a:solidFill>
                  <a:srgbClr val="FFC000"/>
                </a:solidFill>
                <a:latin typeface="+mj-lt"/>
                <a:hlinkClick r:id="rId9" tooltip="United States"/>
              </a:rPr>
              <a:t>United States</a:t>
            </a:r>
            <a:endParaRPr lang="en-GB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A4B7BBC-2525-4248-9D56-6761B211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b="1">
                <a:solidFill>
                  <a:srgbClr val="FF9900"/>
                </a:solidFill>
              </a:rPr>
              <a:t>FOX HUNTING</a:t>
            </a:r>
            <a:endParaRPr lang="en-GB" sz="72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6AD5530-1739-4B03-98EF-EC4DB53F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hunt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for oil, made from their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3" action="ppaction://hlinkfile" tooltip="Fat"/>
              </a:rPr>
              <a:t>fat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blubber</a:t>
            </a:r>
            <a:r>
              <a:rPr lang="sl-SI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4" action="ppaction://hlinkfile" tooltip="Meat"/>
              </a:rPr>
              <a:t>meat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treaty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bans the hunt of some whale species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Hount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sl-SI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today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for research purposes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5" action="ppaction://hlinkfile" tooltip="Norway"/>
              </a:rPr>
              <a:t>Norway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6" action="ppaction://hlinkfile" tooltip="Iceland"/>
              </a:rPr>
              <a:t>Iceland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7" action="ppaction://hlinkfile" tooltip="Japan"/>
              </a:rPr>
              <a:t>Japan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4D03A3D-4B8E-449B-9A82-DAB7B354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WHALE HUNTING</a:t>
            </a:r>
            <a:endParaRPr lang="en-GB" sz="60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D3B641E8-37B8-4FA1-97B8-557811465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>
                <a:solidFill>
                  <a:srgbClr val="C00000"/>
                </a:solidFill>
                <a:latin typeface="+mj-lt"/>
              </a:rPr>
              <a:t>Most </a:t>
            </a:r>
            <a:r>
              <a:rPr lang="sl-SI" sz="3200" dirty="0" err="1">
                <a:solidFill>
                  <a:srgbClr val="C00000"/>
                </a:solidFill>
                <a:latin typeface="+mj-lt"/>
                <a:hlinkClick r:id="rId3" action="ppaction://hlinkfile"/>
              </a:rPr>
              <a:t>widespread</a:t>
            </a:r>
            <a:endParaRPr lang="sl-SI" sz="3200" dirty="0">
              <a:solidFill>
                <a:srgbClr val="C00000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 err="1">
                <a:solidFill>
                  <a:srgbClr val="C00000"/>
                </a:solidFill>
                <a:latin typeface="+mj-lt"/>
              </a:rPr>
              <a:t>All</a:t>
            </a:r>
            <a:r>
              <a:rPr lang="sl-SI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3200" dirty="0" err="1">
                <a:solidFill>
                  <a:srgbClr val="C00000"/>
                </a:solidFill>
                <a:latin typeface="+mj-lt"/>
              </a:rPr>
              <a:t>kinde</a:t>
            </a:r>
            <a:r>
              <a:rPr lang="sl-SI" sz="3200" dirty="0">
                <a:solidFill>
                  <a:srgbClr val="C00000"/>
                </a:solidFill>
                <a:latin typeface="+mj-lt"/>
              </a:rPr>
              <a:t> of </a:t>
            </a:r>
            <a:r>
              <a:rPr lang="sl-SI" sz="3200" dirty="0" err="1">
                <a:solidFill>
                  <a:srgbClr val="C00000"/>
                </a:solidFill>
                <a:latin typeface="+mj-lt"/>
              </a:rPr>
              <a:t>animales</a:t>
            </a:r>
            <a:r>
              <a:rPr lang="sl-SI" sz="3200" dirty="0">
                <a:solidFill>
                  <a:srgbClr val="C00000"/>
                </a:solidFill>
                <a:latin typeface="+mj-lt"/>
              </a:rPr>
              <a:t> (</a:t>
            </a:r>
            <a:r>
              <a:rPr lang="sl-SI" sz="3200" dirty="0" err="1">
                <a:solidFill>
                  <a:srgbClr val="C00000"/>
                </a:solidFill>
                <a:latin typeface="+mj-lt"/>
              </a:rPr>
              <a:t>for</a:t>
            </a:r>
            <a:r>
              <a:rPr lang="sl-SI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3200" dirty="0" err="1">
                <a:solidFill>
                  <a:srgbClr val="C00000"/>
                </a:solidFill>
                <a:latin typeface="+mj-lt"/>
              </a:rPr>
              <a:t>food</a:t>
            </a:r>
            <a:r>
              <a:rPr lang="sl-SI" sz="3200" dirty="0">
                <a:solidFill>
                  <a:srgbClr val="C00000"/>
                </a:solidFill>
                <a:latin typeface="+mj-lt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200" dirty="0" err="1">
                <a:solidFill>
                  <a:srgbClr val="C00000"/>
                </a:solidFill>
                <a:latin typeface="+mj-lt"/>
              </a:rPr>
              <a:t>Religious</a:t>
            </a:r>
            <a:r>
              <a:rPr lang="sl-SI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3200" dirty="0" err="1">
                <a:solidFill>
                  <a:srgbClr val="C00000"/>
                </a:solidFill>
                <a:latin typeface="+mj-lt"/>
              </a:rPr>
              <a:t>slaughter</a:t>
            </a:r>
            <a:r>
              <a:rPr lang="sl-SI" sz="3200" dirty="0">
                <a:solidFill>
                  <a:srgbClr val="C00000"/>
                </a:solidFill>
                <a:latin typeface="+mj-lt"/>
              </a:rPr>
              <a:t> (</a:t>
            </a:r>
            <a:r>
              <a:rPr lang="en-GB" sz="3200" dirty="0">
                <a:solidFill>
                  <a:srgbClr val="C00000"/>
                </a:solidFill>
              </a:rPr>
              <a:t>Jewish and Muslim</a:t>
            </a:r>
            <a:r>
              <a:rPr lang="sl-SI" sz="3200" dirty="0">
                <a:solidFill>
                  <a:srgbClr val="C00000"/>
                </a:solidFill>
              </a:rPr>
              <a:t>)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endParaRPr lang="sl-SI" sz="3200" dirty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solidFill>
                  <a:srgbClr val="C00000"/>
                </a:solidFill>
                <a:latin typeface="+mj-lt"/>
              </a:rPr>
              <a:t>legislation, requires the pre-stunning of animals before slaughter </a:t>
            </a:r>
            <a:endParaRPr lang="sl-SI" sz="3200" dirty="0">
              <a:solidFill>
                <a:srgbClr val="C00000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3200" dirty="0">
              <a:solidFill>
                <a:srgbClr val="C00000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D342ADD-9874-44F6-9C7A-7BEBF7EA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SLAUGHTER</a:t>
            </a:r>
            <a:endParaRPr lang="en-GB" sz="6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1F1E0584-AEE7-4515-8C37-7B2C4798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HARE COURSING</a:t>
            </a:r>
            <a:endParaRPr lang="en-GB" sz="6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EE853FF2-2E1F-4BF9-AE36-D6DFEA79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Hare coursing 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- </a:t>
            </a:r>
            <a:r>
              <a:rPr lang="sl-SI" dirty="0" err="1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the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pursuit of 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  <a:hlinkClick r:id="rId2" action="ppaction://hlinkfile" tooltip="Hare"/>
              </a:rPr>
              <a:t>hares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 </a:t>
            </a:r>
            <a:endParaRPr lang="sl-SI" dirty="0">
              <a:solidFill>
                <a:schemeClr val="bg2">
                  <a:lumMod val="25000"/>
                </a:schemeClr>
              </a:solidFill>
              <a:latin typeface="Consolas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with 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  <a:hlinkClick r:id="rId3" action="ppaction://hlinkfile" tooltip="Greyhound"/>
              </a:rPr>
              <a:t>greyhounds</a:t>
            </a:r>
            <a:endParaRPr lang="sl-SI" dirty="0">
              <a:solidFill>
                <a:schemeClr val="bg2">
                  <a:lumMod val="25000"/>
                </a:schemeClr>
              </a:solidFill>
              <a:latin typeface="Consolas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Modern – doge </a:t>
            </a:r>
            <a:r>
              <a:rPr lang="sl-SI" dirty="0" err="1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use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 </a:t>
            </a:r>
            <a:r>
              <a:rPr lang="sl-SI" dirty="0" err="1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muzzle</a:t>
            </a:r>
            <a:endParaRPr lang="sl-SI" dirty="0">
              <a:solidFill>
                <a:schemeClr val="bg2">
                  <a:lumMod val="25000"/>
                </a:schemeClr>
              </a:solidFill>
              <a:latin typeface="Consolas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Hare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 </a:t>
            </a:r>
            <a:r>
              <a:rPr lang="sl-SI" dirty="0" err="1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usually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 </a:t>
            </a:r>
            <a:r>
              <a:rPr lang="sl-SI" dirty="0" err="1">
                <a:solidFill>
                  <a:schemeClr val="bg2">
                    <a:lumMod val="25000"/>
                  </a:schemeClr>
                </a:solidFill>
                <a:latin typeface="Consolas" pitchFamily="49" charset="0"/>
              </a:rPr>
              <a:t>escape</a:t>
            </a:r>
            <a:endParaRPr lang="sl-SI" dirty="0">
              <a:solidFill>
                <a:schemeClr val="bg2">
                  <a:lumMod val="25000"/>
                </a:schemeClr>
              </a:solidFill>
              <a:latin typeface="Consolas" pitchFamily="49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2">
                  <a:lumMod val="25000"/>
                </a:schemeClr>
              </a:solidFill>
              <a:latin typeface="Consolas" pitchFamily="49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bg2">
                  <a:lumMod val="25000"/>
                </a:schemeClr>
              </a:solidFill>
              <a:latin typeface="Consolas" pitchFamily="49" charset="0"/>
            </a:endParaRPr>
          </a:p>
        </p:txBody>
      </p:sp>
      <p:pic>
        <p:nvPicPr>
          <p:cNvPr id="7" name="Slika 6" descr="coursing3.jpg">
            <a:extLst>
              <a:ext uri="{FF2B5EF4-FFF2-40B4-BE49-F238E27FC236}">
                <a16:creationId xmlns:a16="http://schemas.microsoft.com/office/drawing/2014/main" id="{A6C2AF85-A38E-4680-84D5-0C702AD5B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9300"/>
            <a:ext cx="66436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coursing2.jpg">
            <a:extLst>
              <a:ext uri="{FF2B5EF4-FFF2-40B4-BE49-F238E27FC236}">
                <a16:creationId xmlns:a16="http://schemas.microsoft.com/office/drawing/2014/main" id="{408EB327-A0BA-431E-B378-0A5120225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2143125"/>
            <a:ext cx="5365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3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fur2.jpg">
            <a:extLst>
              <a:ext uri="{FF2B5EF4-FFF2-40B4-BE49-F238E27FC236}">
                <a16:creationId xmlns:a16="http://schemas.microsoft.com/office/drawing/2014/main" id="{A37B7A8E-70C0-4364-8FD5-836D2961F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4214813"/>
            <a:ext cx="3471862" cy="2071687"/>
          </a:xfrm>
        </p:spPr>
      </p:pic>
      <p:pic>
        <p:nvPicPr>
          <p:cNvPr id="5" name="Slika 4" descr="headpost_mpik_01.jpg">
            <a:extLst>
              <a:ext uri="{FF2B5EF4-FFF2-40B4-BE49-F238E27FC236}">
                <a16:creationId xmlns:a16="http://schemas.microsoft.com/office/drawing/2014/main" id="{15F93B6D-5A62-4790-AAB4-856145912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0"/>
            <a:ext cx="37147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eoul fur demo.jpg">
            <a:extLst>
              <a:ext uri="{FF2B5EF4-FFF2-40B4-BE49-F238E27FC236}">
                <a16:creationId xmlns:a16="http://schemas.microsoft.com/office/drawing/2014/main" id="{5C1E684D-8162-4244-955D-A2C77C941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75"/>
            <a:ext cx="43624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Untitled-6.jpg">
            <a:extLst>
              <a:ext uri="{FF2B5EF4-FFF2-40B4-BE49-F238E27FC236}">
                <a16:creationId xmlns:a16="http://schemas.microsoft.com/office/drawing/2014/main" id="{346D43BD-8841-4901-8896-61F17F095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292893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32454.jpg">
            <a:extLst>
              <a:ext uri="{FF2B5EF4-FFF2-40B4-BE49-F238E27FC236}">
                <a16:creationId xmlns:a16="http://schemas.microsoft.com/office/drawing/2014/main" id="{73753626-AC1F-439B-BAF6-61FEC8D8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3429000"/>
            <a:ext cx="3857625" cy="3025775"/>
          </a:xfrm>
        </p:spPr>
      </p:pic>
      <p:pic>
        <p:nvPicPr>
          <p:cNvPr id="5" name="Slika 4" descr="animal-slaughter.jpg">
            <a:extLst>
              <a:ext uri="{FF2B5EF4-FFF2-40B4-BE49-F238E27FC236}">
                <a16:creationId xmlns:a16="http://schemas.microsoft.com/office/drawing/2014/main" id="{9F2B8A9D-B13C-48F8-BC9C-93767644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0"/>
            <a:ext cx="48990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dog_torture.jpg">
            <a:extLst>
              <a:ext uri="{FF2B5EF4-FFF2-40B4-BE49-F238E27FC236}">
                <a16:creationId xmlns:a16="http://schemas.microsoft.com/office/drawing/2014/main" id="{D3FC2006-8B08-41D4-AEED-495835FAD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429000"/>
            <a:ext cx="3305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ir">
  <a:themeElements>
    <a:clrScheme name="Po meri 2">
      <a:dk1>
        <a:srgbClr val="DFCE04"/>
      </a:dk1>
      <a:lt1>
        <a:srgbClr val="9EB060"/>
      </a:lt1>
      <a:dk2>
        <a:srgbClr val="C3B5D9"/>
      </a:dk2>
      <a:lt2>
        <a:srgbClr val="7153A0"/>
      </a:lt2>
      <a:accent1>
        <a:srgbClr val="00B050"/>
      </a:accent1>
      <a:accent2>
        <a:srgbClr val="DEE4CA"/>
      </a:accent2>
      <a:accent3>
        <a:srgbClr val="3399FF"/>
      </a:accent3>
      <a:accent4>
        <a:srgbClr val="D092A7"/>
      </a:accent4>
      <a:accent5>
        <a:srgbClr val="006666"/>
      </a:accent5>
      <a:accent6>
        <a:srgbClr val="F5E4A9"/>
      </a:accent6>
      <a:hlink>
        <a:srgbClr val="DD7E0E"/>
      </a:hlink>
      <a:folHlink>
        <a:srgbClr val="FBEF59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Antique Olive Compact</vt:lpstr>
      <vt:lpstr>Arial</vt:lpstr>
      <vt:lpstr>Calibri</vt:lpstr>
      <vt:lpstr>Consolas</vt:lpstr>
      <vt:lpstr>Corbel</vt:lpstr>
      <vt:lpstr>Wingdings 2</vt:lpstr>
      <vt:lpstr>Officeova tema</vt:lpstr>
      <vt:lpstr>Papir</vt:lpstr>
      <vt:lpstr>ANIMAL TORTURE</vt:lpstr>
      <vt:lpstr>Bullfighting</vt:lpstr>
      <vt:lpstr>FUR</vt:lpstr>
      <vt:lpstr>FOX HUNTING</vt:lpstr>
      <vt:lpstr>WHALE HUNTING</vt:lpstr>
      <vt:lpstr>SLAUGHTER</vt:lpstr>
      <vt:lpstr>HARE COURSING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2019-05-30T09:17:57Z</dcterms:created>
  <dcterms:modified xsi:type="dcterms:W3CDTF">2019-05-30T09:17:57Z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