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95F73-B8E0-4DA1-8F9D-FE4A6BAA659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767DF1A9-4646-4844-B4EF-3BAEC8B2A26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9C20AF0C-3825-46AB-BD99-B506D5D6954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9784A39-6C90-4F28-B7B2-EEABA850E1D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1F649B7-20A1-493F-B993-E78052B35017}"/>
              </a:ext>
            </a:extLst>
          </p:cNvPr>
          <p:cNvSpPr>
            <a:spLocks noGrp="1"/>
          </p:cNvSpPr>
          <p:nvPr>
            <p:ph type="sldNum" sz="quarter" idx="12"/>
          </p:nvPr>
        </p:nvSpPr>
        <p:spPr/>
        <p:txBody>
          <a:bodyPr/>
          <a:lstStyle>
            <a:lvl1pPr>
              <a:defRPr/>
            </a:lvl1pPr>
          </a:lstStyle>
          <a:p>
            <a:fld id="{300CC376-1D6D-4F8B-B327-4DAB936E6AE2}" type="slidenum">
              <a:rPr lang="sl-SI" altLang="sl-SI"/>
              <a:pPr/>
              <a:t>‹#›</a:t>
            </a:fld>
            <a:endParaRPr lang="sl-SI" altLang="sl-SI"/>
          </a:p>
        </p:txBody>
      </p:sp>
    </p:spTree>
    <p:extLst>
      <p:ext uri="{BB962C8B-B14F-4D97-AF65-F5344CB8AC3E}">
        <p14:creationId xmlns:p14="http://schemas.microsoft.com/office/powerpoint/2010/main" val="1413735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44158-B472-432D-AC02-A0716D32B3CA}"/>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520C243-905D-406E-8A75-170E429A95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46DDA01-BABA-4262-9A6A-4588714008C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F0077EC-4312-4ADF-953E-2654D5CB815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077171D-7174-4D74-B0E7-96B0EE932394}"/>
              </a:ext>
            </a:extLst>
          </p:cNvPr>
          <p:cNvSpPr>
            <a:spLocks noGrp="1"/>
          </p:cNvSpPr>
          <p:nvPr>
            <p:ph type="sldNum" sz="quarter" idx="12"/>
          </p:nvPr>
        </p:nvSpPr>
        <p:spPr/>
        <p:txBody>
          <a:bodyPr/>
          <a:lstStyle>
            <a:lvl1pPr>
              <a:defRPr/>
            </a:lvl1pPr>
          </a:lstStyle>
          <a:p>
            <a:fld id="{93105224-EE46-4C49-868D-FBA5F9E2575A}" type="slidenum">
              <a:rPr lang="sl-SI" altLang="sl-SI"/>
              <a:pPr/>
              <a:t>‹#›</a:t>
            </a:fld>
            <a:endParaRPr lang="sl-SI" altLang="sl-SI"/>
          </a:p>
        </p:txBody>
      </p:sp>
    </p:spTree>
    <p:extLst>
      <p:ext uri="{BB962C8B-B14F-4D97-AF65-F5344CB8AC3E}">
        <p14:creationId xmlns:p14="http://schemas.microsoft.com/office/powerpoint/2010/main" val="612485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D496EF-D77E-4FB4-8730-097A369D8DC2}"/>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35B7ACF-020A-4417-931E-54BCFAF64FF6}"/>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D8E3E0F-1962-414A-A20B-2B570FF2FC9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D65E99D-E295-46FD-9C52-7AF2D9D11D1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2BB9C39-E6F4-447A-B5A1-0547ED746C67}"/>
              </a:ext>
            </a:extLst>
          </p:cNvPr>
          <p:cNvSpPr>
            <a:spLocks noGrp="1"/>
          </p:cNvSpPr>
          <p:nvPr>
            <p:ph type="sldNum" sz="quarter" idx="12"/>
          </p:nvPr>
        </p:nvSpPr>
        <p:spPr/>
        <p:txBody>
          <a:bodyPr/>
          <a:lstStyle>
            <a:lvl1pPr>
              <a:defRPr/>
            </a:lvl1pPr>
          </a:lstStyle>
          <a:p>
            <a:fld id="{85FC24D5-E617-405E-AE04-61B531C3DE59}" type="slidenum">
              <a:rPr lang="sl-SI" altLang="sl-SI"/>
              <a:pPr/>
              <a:t>‹#›</a:t>
            </a:fld>
            <a:endParaRPr lang="sl-SI" altLang="sl-SI"/>
          </a:p>
        </p:txBody>
      </p:sp>
    </p:spTree>
    <p:extLst>
      <p:ext uri="{BB962C8B-B14F-4D97-AF65-F5344CB8AC3E}">
        <p14:creationId xmlns:p14="http://schemas.microsoft.com/office/powerpoint/2010/main" val="66934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A22BF-7B87-499F-A352-E09C703934F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F18192D-F371-46D7-ABB9-4F77C64349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354EC7D-34FF-47B4-AFBD-41F80753DB8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DC850FE-F2BE-495B-B478-E55FD08E57B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BC1938A-337F-4241-9878-9BBEFBCD73DC}"/>
              </a:ext>
            </a:extLst>
          </p:cNvPr>
          <p:cNvSpPr>
            <a:spLocks noGrp="1"/>
          </p:cNvSpPr>
          <p:nvPr>
            <p:ph type="sldNum" sz="quarter" idx="12"/>
          </p:nvPr>
        </p:nvSpPr>
        <p:spPr/>
        <p:txBody>
          <a:bodyPr/>
          <a:lstStyle>
            <a:lvl1pPr>
              <a:defRPr/>
            </a:lvl1pPr>
          </a:lstStyle>
          <a:p>
            <a:fld id="{31948731-127A-4D80-93B4-EF9F8F61140F}" type="slidenum">
              <a:rPr lang="sl-SI" altLang="sl-SI"/>
              <a:pPr/>
              <a:t>‹#›</a:t>
            </a:fld>
            <a:endParaRPr lang="sl-SI" altLang="sl-SI"/>
          </a:p>
        </p:txBody>
      </p:sp>
    </p:spTree>
    <p:extLst>
      <p:ext uri="{BB962C8B-B14F-4D97-AF65-F5344CB8AC3E}">
        <p14:creationId xmlns:p14="http://schemas.microsoft.com/office/powerpoint/2010/main" val="3417981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F30E8-82C4-4998-ABC0-E000F03D597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FA3E4990-886F-46EB-A739-6827B6DDD72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B3B544C-FCC0-4A6E-AFBA-7DA91506DAA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5F408FB-A232-41C1-9F1A-8EDD9A10E8E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52AEF52-4819-480A-A7AB-F4EB4E7C7838}"/>
              </a:ext>
            </a:extLst>
          </p:cNvPr>
          <p:cNvSpPr>
            <a:spLocks noGrp="1"/>
          </p:cNvSpPr>
          <p:nvPr>
            <p:ph type="sldNum" sz="quarter" idx="12"/>
          </p:nvPr>
        </p:nvSpPr>
        <p:spPr/>
        <p:txBody>
          <a:bodyPr/>
          <a:lstStyle>
            <a:lvl1pPr>
              <a:defRPr/>
            </a:lvl1pPr>
          </a:lstStyle>
          <a:p>
            <a:fld id="{F1641FB7-15E6-439B-88C9-05941FF562B7}" type="slidenum">
              <a:rPr lang="sl-SI" altLang="sl-SI"/>
              <a:pPr/>
              <a:t>‹#›</a:t>
            </a:fld>
            <a:endParaRPr lang="sl-SI" altLang="sl-SI"/>
          </a:p>
        </p:txBody>
      </p:sp>
    </p:spTree>
    <p:extLst>
      <p:ext uri="{BB962C8B-B14F-4D97-AF65-F5344CB8AC3E}">
        <p14:creationId xmlns:p14="http://schemas.microsoft.com/office/powerpoint/2010/main" val="1044752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A2668-1E30-4350-AB7B-20712AB62D8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066A2E4-B7F6-488C-9139-F45A1E37423E}"/>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09189387-D346-417E-A2E0-0A6C49DEA04A}"/>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9DC1B4A-EEBF-46B8-8452-B444B13766C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2063C70-CAA4-4208-9D68-19DB0514D21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15113F5-7349-4280-9B65-EAC1C9565F70}"/>
              </a:ext>
            </a:extLst>
          </p:cNvPr>
          <p:cNvSpPr>
            <a:spLocks noGrp="1"/>
          </p:cNvSpPr>
          <p:nvPr>
            <p:ph type="sldNum" sz="quarter" idx="12"/>
          </p:nvPr>
        </p:nvSpPr>
        <p:spPr/>
        <p:txBody>
          <a:bodyPr/>
          <a:lstStyle>
            <a:lvl1pPr>
              <a:defRPr/>
            </a:lvl1pPr>
          </a:lstStyle>
          <a:p>
            <a:fld id="{698D6419-BA6B-4381-B3F2-22B1AF4068AB}" type="slidenum">
              <a:rPr lang="sl-SI" altLang="sl-SI"/>
              <a:pPr/>
              <a:t>‹#›</a:t>
            </a:fld>
            <a:endParaRPr lang="sl-SI" altLang="sl-SI"/>
          </a:p>
        </p:txBody>
      </p:sp>
    </p:spTree>
    <p:extLst>
      <p:ext uri="{BB962C8B-B14F-4D97-AF65-F5344CB8AC3E}">
        <p14:creationId xmlns:p14="http://schemas.microsoft.com/office/powerpoint/2010/main" val="43530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14C08-A56A-4940-8662-AE0F2CE30CB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D0FBF11-EAB1-4CB0-A86D-9064BAF63E4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9C1AAD-1EBA-44A1-9FC8-9B6D3B42C2A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F0953ED-EE4C-47C5-9BDE-F8C71FCF451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E9DB7D-B6EF-4F0B-A406-CB4DE51E468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D23D916A-E62D-4BF3-8FB4-E43FC66E8F5B}"/>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249000FC-06A4-4552-ABFF-5346B60F27F0}"/>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08E5C3FE-1FEF-4EB6-936D-ABC87829232C}"/>
              </a:ext>
            </a:extLst>
          </p:cNvPr>
          <p:cNvSpPr>
            <a:spLocks noGrp="1"/>
          </p:cNvSpPr>
          <p:nvPr>
            <p:ph type="sldNum" sz="quarter" idx="12"/>
          </p:nvPr>
        </p:nvSpPr>
        <p:spPr/>
        <p:txBody>
          <a:bodyPr/>
          <a:lstStyle>
            <a:lvl1pPr>
              <a:defRPr/>
            </a:lvl1pPr>
          </a:lstStyle>
          <a:p>
            <a:fld id="{945A324B-E2DD-4770-9DFD-82C221852BC5}" type="slidenum">
              <a:rPr lang="sl-SI" altLang="sl-SI"/>
              <a:pPr/>
              <a:t>‹#›</a:t>
            </a:fld>
            <a:endParaRPr lang="sl-SI" altLang="sl-SI"/>
          </a:p>
        </p:txBody>
      </p:sp>
    </p:spTree>
    <p:extLst>
      <p:ext uri="{BB962C8B-B14F-4D97-AF65-F5344CB8AC3E}">
        <p14:creationId xmlns:p14="http://schemas.microsoft.com/office/powerpoint/2010/main" val="389614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C8408-828B-4C73-B82B-357323191596}"/>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0C9662FA-644C-4E38-BFD1-9D8A4ED9239B}"/>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C1F3D95B-6FEB-44CF-B042-768279626D67}"/>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ED396259-2F30-400C-ADD3-55179BB62C53}"/>
              </a:ext>
            </a:extLst>
          </p:cNvPr>
          <p:cNvSpPr>
            <a:spLocks noGrp="1"/>
          </p:cNvSpPr>
          <p:nvPr>
            <p:ph type="sldNum" sz="quarter" idx="12"/>
          </p:nvPr>
        </p:nvSpPr>
        <p:spPr/>
        <p:txBody>
          <a:bodyPr/>
          <a:lstStyle>
            <a:lvl1pPr>
              <a:defRPr/>
            </a:lvl1pPr>
          </a:lstStyle>
          <a:p>
            <a:fld id="{F1D77BBB-CC45-40B9-BEF0-536B80992373}" type="slidenum">
              <a:rPr lang="sl-SI" altLang="sl-SI"/>
              <a:pPr/>
              <a:t>‹#›</a:t>
            </a:fld>
            <a:endParaRPr lang="sl-SI" altLang="sl-SI"/>
          </a:p>
        </p:txBody>
      </p:sp>
    </p:spTree>
    <p:extLst>
      <p:ext uri="{BB962C8B-B14F-4D97-AF65-F5344CB8AC3E}">
        <p14:creationId xmlns:p14="http://schemas.microsoft.com/office/powerpoint/2010/main" val="3015584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FF6731-9ABD-4B93-8521-5C8C9285DA4C}"/>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79ED2983-F319-4B03-B0F8-2D9402A2FF87}"/>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8AF9A486-F841-4386-83CD-407EADFD8E78}"/>
              </a:ext>
            </a:extLst>
          </p:cNvPr>
          <p:cNvSpPr>
            <a:spLocks noGrp="1"/>
          </p:cNvSpPr>
          <p:nvPr>
            <p:ph type="sldNum" sz="quarter" idx="12"/>
          </p:nvPr>
        </p:nvSpPr>
        <p:spPr/>
        <p:txBody>
          <a:bodyPr/>
          <a:lstStyle>
            <a:lvl1pPr>
              <a:defRPr/>
            </a:lvl1pPr>
          </a:lstStyle>
          <a:p>
            <a:fld id="{37619421-B227-4FAB-A220-D92686312ECB}" type="slidenum">
              <a:rPr lang="sl-SI" altLang="sl-SI"/>
              <a:pPr/>
              <a:t>‹#›</a:t>
            </a:fld>
            <a:endParaRPr lang="sl-SI" altLang="sl-SI"/>
          </a:p>
        </p:txBody>
      </p:sp>
    </p:spTree>
    <p:extLst>
      <p:ext uri="{BB962C8B-B14F-4D97-AF65-F5344CB8AC3E}">
        <p14:creationId xmlns:p14="http://schemas.microsoft.com/office/powerpoint/2010/main" val="4024990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4BCCF-B062-4F3A-9803-49D20EA9FEC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D22A662B-8487-454B-A094-153508102D2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0D94685E-C661-47B6-81FC-3B27D645B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C9F15B-BC4A-4360-9EA8-9126B295BFE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972E961-4E20-4929-B7BC-063BD402905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8BFD670-7231-4918-BC3D-B08B13FF30ED}"/>
              </a:ext>
            </a:extLst>
          </p:cNvPr>
          <p:cNvSpPr>
            <a:spLocks noGrp="1"/>
          </p:cNvSpPr>
          <p:nvPr>
            <p:ph type="sldNum" sz="quarter" idx="12"/>
          </p:nvPr>
        </p:nvSpPr>
        <p:spPr/>
        <p:txBody>
          <a:bodyPr/>
          <a:lstStyle>
            <a:lvl1pPr>
              <a:defRPr/>
            </a:lvl1pPr>
          </a:lstStyle>
          <a:p>
            <a:fld id="{2435BCBE-B2CF-4E93-9604-650027CDF374}" type="slidenum">
              <a:rPr lang="sl-SI" altLang="sl-SI"/>
              <a:pPr/>
              <a:t>‹#›</a:t>
            </a:fld>
            <a:endParaRPr lang="sl-SI" altLang="sl-SI"/>
          </a:p>
        </p:txBody>
      </p:sp>
    </p:spTree>
    <p:extLst>
      <p:ext uri="{BB962C8B-B14F-4D97-AF65-F5344CB8AC3E}">
        <p14:creationId xmlns:p14="http://schemas.microsoft.com/office/powerpoint/2010/main" val="381180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ECCCC-DF3B-488C-96DE-E22890528FC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20EBBB3-8A82-4928-819F-14225452925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04A9C41C-DC6C-451B-883F-111D43F50C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78475D-DA03-4C74-A3E6-70650377E28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080813F-2285-48A3-941E-BD5AA46DD08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7BA4AA5-A32B-4112-BC35-B99F69546A96}"/>
              </a:ext>
            </a:extLst>
          </p:cNvPr>
          <p:cNvSpPr>
            <a:spLocks noGrp="1"/>
          </p:cNvSpPr>
          <p:nvPr>
            <p:ph type="sldNum" sz="quarter" idx="12"/>
          </p:nvPr>
        </p:nvSpPr>
        <p:spPr/>
        <p:txBody>
          <a:bodyPr/>
          <a:lstStyle>
            <a:lvl1pPr>
              <a:defRPr/>
            </a:lvl1pPr>
          </a:lstStyle>
          <a:p>
            <a:fld id="{7A38760F-F22F-4677-96DE-82413CB6E96D}" type="slidenum">
              <a:rPr lang="sl-SI" altLang="sl-SI"/>
              <a:pPr/>
              <a:t>‹#›</a:t>
            </a:fld>
            <a:endParaRPr lang="sl-SI" altLang="sl-SI"/>
          </a:p>
        </p:txBody>
      </p:sp>
    </p:spTree>
    <p:extLst>
      <p:ext uri="{BB962C8B-B14F-4D97-AF65-F5344CB8AC3E}">
        <p14:creationId xmlns:p14="http://schemas.microsoft.com/office/powerpoint/2010/main" val="4228619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E0DC9B-6817-4FE5-94E4-A8408CBCC99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7E587149-5333-491E-9A1C-56DC86A61AB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D6240AB6-2D22-4C91-92B5-3EBC4AC6000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F3F4868D-88D3-4AC0-881D-4F527F2B9699}"/>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C543ADCB-8721-4C2F-A2D7-E8FA4B56846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CAAB47-1380-45AD-999F-465ADD606EF5}"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mamashealth.com/" TargetMode="External"/><Relationship Id="rId3" Type="http://schemas.openxmlformats.org/officeDocument/2006/relationships/hyperlink" Target="http://www.wikipedia.org/" TargetMode="External"/><Relationship Id="rId7" Type="http://schemas.openxmlformats.org/officeDocument/2006/relationships/hyperlink" Target="http://www.dijaski.net/"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www.yahoo.com/" TargetMode="External"/><Relationship Id="rId5" Type="http://schemas.openxmlformats.org/officeDocument/2006/relationships/hyperlink" Target="http://www.najdi.si/" TargetMode="External"/><Relationship Id="rId4" Type="http://schemas.openxmlformats.org/officeDocument/2006/relationships/hyperlink" Target="http://www.goog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6" name="WordArt 4">
            <a:extLst>
              <a:ext uri="{FF2B5EF4-FFF2-40B4-BE49-F238E27FC236}">
                <a16:creationId xmlns:a16="http://schemas.microsoft.com/office/drawing/2014/main" id="{0BFC3325-DB1F-47D1-82B0-4BCF8BE4B24F}"/>
              </a:ext>
            </a:extLst>
          </p:cNvPr>
          <p:cNvSpPr>
            <a:spLocks noChangeArrowheads="1" noChangeShapeType="1" noTextEdit="1"/>
          </p:cNvSpPr>
          <p:nvPr/>
        </p:nvSpPr>
        <p:spPr bwMode="auto">
          <a:xfrm rot="1726244">
            <a:off x="4211638" y="836613"/>
            <a:ext cx="4319587" cy="12239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chemeClr val="accent1"/>
                </a:solidFill>
                <a:latin typeface="Times New Roman" panose="02020603050405020304" pitchFamily="18" charset="0"/>
                <a:cs typeface="Times New Roman" panose="02020603050405020304" pitchFamily="18" charset="0"/>
              </a:rPr>
              <a:t>Anorexia</a:t>
            </a:r>
          </a:p>
        </p:txBody>
      </p:sp>
      <p:pic>
        <p:nvPicPr>
          <p:cNvPr id="3078" name="Picture 6" descr="anorexia">
            <a:extLst>
              <a:ext uri="{FF2B5EF4-FFF2-40B4-BE49-F238E27FC236}">
                <a16:creationId xmlns:a16="http://schemas.microsoft.com/office/drawing/2014/main" id="{05DC9477-8AA6-4246-897F-3C8FD41A0A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64895">
            <a:off x="1476375" y="836613"/>
            <a:ext cx="2571750" cy="3744912"/>
          </a:xfrm>
          <a:prstGeom prst="rect">
            <a:avLst/>
          </a:prstGeom>
          <a:noFill/>
          <a:extLst>
            <a:ext uri="{909E8E84-426E-40DD-AFC4-6F175D3DCCD1}">
              <a14:hiddenFill xmlns:a14="http://schemas.microsoft.com/office/drawing/2010/main">
                <a:solidFill>
                  <a:srgbClr val="FFFFFF"/>
                </a:solidFill>
              </a14:hiddenFill>
            </a:ext>
          </a:extLst>
        </p:spPr>
      </p:pic>
      <p:sp>
        <p:nvSpPr>
          <p:cNvPr id="3080" name="WordArt 8">
            <a:extLst>
              <a:ext uri="{FF2B5EF4-FFF2-40B4-BE49-F238E27FC236}">
                <a16:creationId xmlns:a16="http://schemas.microsoft.com/office/drawing/2014/main" id="{7922DCB1-7337-4F8A-953A-F75B58BF2DB9}"/>
              </a:ext>
            </a:extLst>
          </p:cNvPr>
          <p:cNvSpPr>
            <a:spLocks noChangeArrowheads="1" noChangeShapeType="1" noTextEdit="1"/>
          </p:cNvSpPr>
          <p:nvPr/>
        </p:nvSpPr>
        <p:spPr bwMode="auto">
          <a:xfrm>
            <a:off x="6443663" y="4292600"/>
            <a:ext cx="1543050" cy="1157288"/>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sl-SI" sz="3600" b="1" i="1"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Student:</a:t>
            </a:r>
          </a:p>
        </p:txBody>
      </p:sp>
      <p:sp>
        <p:nvSpPr>
          <p:cNvPr id="3083" name="WordArt 11">
            <a:extLst>
              <a:ext uri="{FF2B5EF4-FFF2-40B4-BE49-F238E27FC236}">
                <a16:creationId xmlns:a16="http://schemas.microsoft.com/office/drawing/2014/main" id="{16F38F83-738A-4BFB-ACEE-563A563CC70B}"/>
              </a:ext>
            </a:extLst>
          </p:cNvPr>
          <p:cNvSpPr>
            <a:spLocks noChangeArrowheads="1" noChangeShapeType="1" noTextEdit="1"/>
          </p:cNvSpPr>
          <p:nvPr/>
        </p:nvSpPr>
        <p:spPr bwMode="auto">
          <a:xfrm>
            <a:off x="827088" y="4508500"/>
            <a:ext cx="1873250" cy="1301750"/>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r>
              <a:rPr lang="sl-SI" sz="3600" b="1" i="1" kern="10">
                <a:ln w="9525">
                  <a:solidFill>
                    <a:srgbClr val="000000"/>
                  </a:solidFill>
                  <a:round/>
                  <a:headEnd/>
                  <a:tailEnd/>
                </a:ln>
                <a:solidFill>
                  <a:srgbClr val="000000"/>
                </a:solidFill>
                <a:latin typeface="Times New Roman" panose="02020603050405020304" pitchFamily="18" charset="0"/>
                <a:cs typeface="Times New Roman" panose="02020603050405020304" pitchFamily="18" charset="0"/>
              </a:rPr>
              <a:t>Teacher: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D1BC420E-7FED-40B0-830A-C4CEEE59B25F}"/>
              </a:ext>
            </a:extLst>
          </p:cNvPr>
          <p:cNvSpPr>
            <a:spLocks noGrp="1" noChangeArrowheads="1"/>
          </p:cNvSpPr>
          <p:nvPr>
            <p:ph type="body" idx="1"/>
          </p:nvPr>
        </p:nvSpPr>
        <p:spPr>
          <a:xfrm>
            <a:off x="457200" y="1341438"/>
            <a:ext cx="4619625" cy="4784725"/>
          </a:xfrm>
        </p:spPr>
        <p:txBody>
          <a:bodyPr/>
          <a:lstStyle/>
          <a:p>
            <a:pPr>
              <a:buFontTx/>
              <a:buNone/>
            </a:pPr>
            <a:r>
              <a:rPr lang="en-US" altLang="sl-SI"/>
              <a:t>   </a:t>
            </a:r>
            <a:r>
              <a:rPr lang="en-US" altLang="sl-SI" sz="2000" b="1">
                <a:latin typeface="Times New Roman" panose="02020603050405020304" pitchFamily="18" charset="0"/>
              </a:rPr>
              <a:t>Is a disease that is decreasing the sensation of appetite. Most of the people suffering for the Anorexia are teenager girls, but that doesn’t mean that are suffering for Anorexia just teenagers. There is also a lot of adult people but they are hiding that well, but time to time there comes to disclosure. And then there comes to big truth about Anorexia.</a:t>
            </a:r>
          </a:p>
        </p:txBody>
      </p:sp>
      <p:sp>
        <p:nvSpPr>
          <p:cNvPr id="4100" name="WordArt 4">
            <a:extLst>
              <a:ext uri="{FF2B5EF4-FFF2-40B4-BE49-F238E27FC236}">
                <a16:creationId xmlns:a16="http://schemas.microsoft.com/office/drawing/2014/main" id="{F1BA33C8-5973-4BB2-ACD3-BDD804EF762B}"/>
              </a:ext>
            </a:extLst>
          </p:cNvPr>
          <p:cNvSpPr>
            <a:spLocks noChangeArrowheads="1" noChangeShapeType="1" noTextEdit="1"/>
          </p:cNvSpPr>
          <p:nvPr/>
        </p:nvSpPr>
        <p:spPr bwMode="auto">
          <a:xfrm>
            <a:off x="1835150" y="188913"/>
            <a:ext cx="4319588" cy="12239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chemeClr val="accent1"/>
                </a:solidFill>
                <a:latin typeface="Times New Roman" panose="02020603050405020304" pitchFamily="18" charset="0"/>
                <a:cs typeface="Times New Roman" panose="02020603050405020304" pitchFamily="18" charset="0"/>
              </a:rPr>
              <a:t>In general</a:t>
            </a:r>
          </a:p>
        </p:txBody>
      </p:sp>
      <p:pic>
        <p:nvPicPr>
          <p:cNvPr id="4101" name="Picture 5" descr="1-10">
            <a:extLst>
              <a:ext uri="{FF2B5EF4-FFF2-40B4-BE49-F238E27FC236}">
                <a16:creationId xmlns:a16="http://schemas.microsoft.com/office/drawing/2014/main" id="{4641E15C-1712-4B27-BB33-D9C8718ADE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1341438"/>
            <a:ext cx="3333750" cy="4867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14B2CEF-F3F0-4A1C-AE30-78DA08A55297}"/>
              </a:ext>
            </a:extLst>
          </p:cNvPr>
          <p:cNvSpPr>
            <a:spLocks noGrp="1" noChangeArrowheads="1"/>
          </p:cNvSpPr>
          <p:nvPr>
            <p:ph type="body" idx="1"/>
          </p:nvPr>
        </p:nvSpPr>
        <p:spPr/>
        <p:txBody>
          <a:bodyPr/>
          <a:lstStyle/>
          <a:p>
            <a:pPr>
              <a:lnSpc>
                <a:spcPct val="90000"/>
              </a:lnSpc>
              <a:buFontTx/>
              <a:buNone/>
            </a:pPr>
            <a:r>
              <a:rPr lang="en-US" altLang="sl-SI" sz="2400" b="1">
                <a:latin typeface="Times New Roman" panose="02020603050405020304" pitchFamily="18" charset="0"/>
              </a:rPr>
              <a:t>-    Losing menstruation</a:t>
            </a:r>
          </a:p>
          <a:p>
            <a:pPr>
              <a:lnSpc>
                <a:spcPct val="90000"/>
              </a:lnSpc>
              <a:buFontTx/>
              <a:buNone/>
            </a:pPr>
            <a:r>
              <a:rPr lang="en-US" altLang="sl-SI" sz="2400" b="1">
                <a:latin typeface="Times New Roman" panose="02020603050405020304" pitchFamily="18" charset="0"/>
              </a:rPr>
              <a:t>-    Muscle degeneration</a:t>
            </a:r>
          </a:p>
          <a:p>
            <a:pPr>
              <a:lnSpc>
                <a:spcPct val="90000"/>
              </a:lnSpc>
              <a:buFontTx/>
              <a:buNone/>
            </a:pPr>
            <a:r>
              <a:rPr lang="en-US" altLang="sl-SI" sz="2400" b="1">
                <a:latin typeface="Times New Roman" panose="02020603050405020304" pitchFamily="18" charset="0"/>
              </a:rPr>
              <a:t>-    Weak and thin hairs</a:t>
            </a:r>
          </a:p>
          <a:p>
            <a:pPr>
              <a:lnSpc>
                <a:spcPct val="90000"/>
              </a:lnSpc>
              <a:buFontTx/>
              <a:buChar char="-"/>
            </a:pPr>
            <a:r>
              <a:rPr lang="en-US" altLang="sl-SI" sz="2400" b="1">
                <a:latin typeface="Times New Roman" panose="02020603050405020304" pitchFamily="18" charset="0"/>
              </a:rPr>
              <a:t>Heart failure</a:t>
            </a:r>
          </a:p>
          <a:p>
            <a:pPr>
              <a:lnSpc>
                <a:spcPct val="90000"/>
              </a:lnSpc>
              <a:buFontTx/>
              <a:buChar char="-"/>
            </a:pPr>
            <a:r>
              <a:rPr lang="en-US" altLang="sl-SI" sz="2400" b="1">
                <a:latin typeface="Times New Roman" panose="02020603050405020304" pitchFamily="18" charset="0"/>
              </a:rPr>
              <a:t>Kidney failure</a:t>
            </a:r>
          </a:p>
          <a:p>
            <a:pPr>
              <a:lnSpc>
                <a:spcPct val="90000"/>
              </a:lnSpc>
              <a:buFontTx/>
              <a:buChar char="-"/>
            </a:pPr>
            <a:r>
              <a:rPr lang="en-US" altLang="sl-SI" sz="2400" b="1">
                <a:latin typeface="Times New Roman" panose="02020603050405020304" pitchFamily="18" charset="0"/>
              </a:rPr>
              <a:t>Stomach failure</a:t>
            </a:r>
          </a:p>
          <a:p>
            <a:pPr>
              <a:lnSpc>
                <a:spcPct val="90000"/>
              </a:lnSpc>
              <a:buFontTx/>
              <a:buChar char="-"/>
            </a:pPr>
            <a:r>
              <a:rPr lang="en-US" altLang="sl-SI" sz="2400" b="1">
                <a:latin typeface="Times New Roman" panose="02020603050405020304" pitchFamily="18" charset="0"/>
              </a:rPr>
              <a:t>Panic attacks</a:t>
            </a:r>
          </a:p>
          <a:p>
            <a:pPr>
              <a:lnSpc>
                <a:spcPct val="90000"/>
              </a:lnSpc>
              <a:buFontTx/>
              <a:buChar char="-"/>
            </a:pPr>
            <a:r>
              <a:rPr lang="en-US" altLang="sl-SI" sz="2400" b="1">
                <a:latin typeface="Times New Roman" panose="02020603050405020304" pitchFamily="18" charset="0"/>
              </a:rPr>
              <a:t>Lack of minerals in the bones</a:t>
            </a:r>
          </a:p>
          <a:p>
            <a:pPr>
              <a:lnSpc>
                <a:spcPct val="90000"/>
              </a:lnSpc>
              <a:buFontTx/>
              <a:buChar char="-"/>
            </a:pPr>
            <a:r>
              <a:rPr lang="en-US" altLang="sl-SI" sz="2400" b="1">
                <a:latin typeface="Times New Roman" panose="02020603050405020304" pitchFamily="18" charset="0"/>
              </a:rPr>
              <a:t>Hyperactivity</a:t>
            </a:r>
          </a:p>
          <a:p>
            <a:pPr>
              <a:lnSpc>
                <a:spcPct val="90000"/>
              </a:lnSpc>
              <a:buFontTx/>
              <a:buChar char="-"/>
            </a:pPr>
            <a:r>
              <a:rPr lang="en-US" altLang="sl-SI" sz="2400" b="1">
                <a:latin typeface="Times New Roman" panose="02020603050405020304" pitchFamily="18" charset="0"/>
              </a:rPr>
              <a:t>Small breath</a:t>
            </a:r>
          </a:p>
          <a:p>
            <a:pPr>
              <a:lnSpc>
                <a:spcPct val="90000"/>
              </a:lnSpc>
              <a:buFontTx/>
              <a:buChar char="-"/>
            </a:pPr>
            <a:r>
              <a:rPr lang="en-US" altLang="sl-SI" sz="2400" b="1">
                <a:latin typeface="Times New Roman" panose="02020603050405020304" pitchFamily="18" charset="0"/>
              </a:rPr>
              <a:t>Cold hands and legs</a:t>
            </a:r>
          </a:p>
        </p:txBody>
      </p:sp>
      <p:sp>
        <p:nvSpPr>
          <p:cNvPr id="5123" name="WordArt 3">
            <a:extLst>
              <a:ext uri="{FF2B5EF4-FFF2-40B4-BE49-F238E27FC236}">
                <a16:creationId xmlns:a16="http://schemas.microsoft.com/office/drawing/2014/main" id="{FC6F565D-2644-43BD-937F-B9A74C921D1C}"/>
              </a:ext>
            </a:extLst>
          </p:cNvPr>
          <p:cNvSpPr>
            <a:spLocks noChangeArrowheads="1" noChangeShapeType="1" noTextEdit="1"/>
          </p:cNvSpPr>
          <p:nvPr/>
        </p:nvSpPr>
        <p:spPr bwMode="auto">
          <a:xfrm>
            <a:off x="1835150" y="188913"/>
            <a:ext cx="4319588" cy="12239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chemeClr val="accent1"/>
                </a:solidFill>
                <a:latin typeface="Times New Roman" panose="02020603050405020304" pitchFamily="18" charset="0"/>
                <a:cs typeface="Times New Roman" panose="02020603050405020304" pitchFamily="18" charset="0"/>
              </a:rPr>
              <a:t>Consequences</a:t>
            </a:r>
          </a:p>
        </p:txBody>
      </p:sp>
      <p:pic>
        <p:nvPicPr>
          <p:cNvPr id="5124" name="Picture 4" descr="anorexia1206lindsay-lohan">
            <a:extLst>
              <a:ext uri="{FF2B5EF4-FFF2-40B4-BE49-F238E27FC236}">
                <a16:creationId xmlns:a16="http://schemas.microsoft.com/office/drawing/2014/main" id="{2D766C0B-2FF7-4564-8DE3-6B9F95B618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1600200"/>
            <a:ext cx="4211637" cy="525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A18C186-0B97-417E-BE3F-8FFD3E85D014}"/>
              </a:ext>
            </a:extLst>
          </p:cNvPr>
          <p:cNvSpPr>
            <a:spLocks noGrp="1" noChangeArrowheads="1"/>
          </p:cNvSpPr>
          <p:nvPr>
            <p:ph type="body" idx="1"/>
          </p:nvPr>
        </p:nvSpPr>
        <p:spPr>
          <a:xfrm>
            <a:off x="457200" y="2060575"/>
            <a:ext cx="3827463" cy="4105275"/>
          </a:xfrm>
        </p:spPr>
        <p:txBody>
          <a:bodyPr/>
          <a:lstStyle/>
          <a:p>
            <a:pPr>
              <a:lnSpc>
                <a:spcPct val="90000"/>
              </a:lnSpc>
              <a:buFontTx/>
              <a:buNone/>
            </a:pPr>
            <a:r>
              <a:rPr lang="en-US" altLang="sl-SI" sz="2800"/>
              <a:t>   </a:t>
            </a:r>
            <a:r>
              <a:rPr lang="en-US" altLang="sl-SI" sz="1800" b="1">
                <a:latin typeface="Times New Roman" panose="02020603050405020304" pitchFamily="18" charset="0"/>
              </a:rPr>
              <a:t>Anorexia usually begins in the time when most of the girls wants to be good looking and attractive. At mostly girls are watching on the body line and are most times exaggerating with the weight. Most of them is very thin but they see them self fat. Many of the girls does not get happy with their weight never until they die. Because of that dies every year hundreds of teenagers on the whole world.</a:t>
            </a:r>
          </a:p>
          <a:p>
            <a:pPr>
              <a:lnSpc>
                <a:spcPct val="90000"/>
              </a:lnSpc>
              <a:buFontTx/>
              <a:buNone/>
            </a:pPr>
            <a:r>
              <a:rPr lang="en-US" altLang="sl-SI" sz="1800" b="1">
                <a:latin typeface="Times New Roman" panose="02020603050405020304" pitchFamily="18" charset="0"/>
              </a:rPr>
              <a:t>  </a:t>
            </a:r>
          </a:p>
        </p:txBody>
      </p:sp>
      <p:sp>
        <p:nvSpPr>
          <p:cNvPr id="7171" name="WordArt 3">
            <a:extLst>
              <a:ext uri="{FF2B5EF4-FFF2-40B4-BE49-F238E27FC236}">
                <a16:creationId xmlns:a16="http://schemas.microsoft.com/office/drawing/2014/main" id="{B99787EF-1069-4450-8E36-285D93559AFC}"/>
              </a:ext>
            </a:extLst>
          </p:cNvPr>
          <p:cNvSpPr>
            <a:spLocks noChangeArrowheads="1" noChangeShapeType="1" noTextEdit="1"/>
          </p:cNvSpPr>
          <p:nvPr/>
        </p:nvSpPr>
        <p:spPr bwMode="auto">
          <a:xfrm>
            <a:off x="1835150" y="188913"/>
            <a:ext cx="4319588" cy="122396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chemeClr val="accent1"/>
                </a:solidFill>
                <a:latin typeface="Times New Roman" panose="02020603050405020304" pitchFamily="18" charset="0"/>
                <a:cs typeface="Times New Roman" panose="02020603050405020304" pitchFamily="18" charset="0"/>
              </a:rPr>
              <a:t>Visibility</a:t>
            </a:r>
          </a:p>
        </p:txBody>
      </p:sp>
      <p:pic>
        <p:nvPicPr>
          <p:cNvPr id="7173" name="Picture 5" descr="anorexia-31">
            <a:extLst>
              <a:ext uri="{FF2B5EF4-FFF2-40B4-BE49-F238E27FC236}">
                <a16:creationId xmlns:a16="http://schemas.microsoft.com/office/drawing/2014/main" id="{93424DDC-F56C-450E-B93E-278663F9EF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2205038"/>
            <a:ext cx="4427537" cy="349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DB6C427-CF3C-4C79-9CE5-6E0E46A1718E}"/>
              </a:ext>
            </a:extLst>
          </p:cNvPr>
          <p:cNvSpPr>
            <a:spLocks noGrp="1" noChangeArrowheads="1"/>
          </p:cNvSpPr>
          <p:nvPr>
            <p:ph type="body" idx="1"/>
          </p:nvPr>
        </p:nvSpPr>
        <p:spPr>
          <a:xfrm>
            <a:off x="468313" y="1412875"/>
            <a:ext cx="8207375" cy="5257800"/>
          </a:xfrm>
        </p:spPr>
        <p:txBody>
          <a:bodyPr/>
          <a:lstStyle/>
          <a:p>
            <a:pPr>
              <a:buFontTx/>
              <a:buChar char="-"/>
            </a:pPr>
            <a:r>
              <a:rPr lang="sl-SI" altLang="sl-SI" sz="2000" b="1">
                <a:latin typeface="Times New Roman" panose="02020603050405020304" pitchFamily="18" charset="0"/>
                <a:hlinkClick r:id="rId3"/>
              </a:rPr>
              <a:t>www.wikipedia.org</a:t>
            </a:r>
            <a:r>
              <a:rPr lang="sl-SI" altLang="sl-SI" sz="2000" b="1">
                <a:latin typeface="Times New Roman" panose="02020603050405020304" pitchFamily="18" charset="0"/>
              </a:rPr>
              <a:t>	</a:t>
            </a:r>
          </a:p>
          <a:p>
            <a:pPr>
              <a:buFontTx/>
              <a:buChar char="-"/>
            </a:pPr>
            <a:r>
              <a:rPr lang="sl-SI" altLang="sl-SI" sz="2000" b="1">
                <a:latin typeface="Times New Roman" panose="02020603050405020304" pitchFamily="18" charset="0"/>
                <a:hlinkClick r:id="rId4"/>
              </a:rPr>
              <a:t>www.google.com</a:t>
            </a:r>
            <a:endParaRPr lang="sl-SI" altLang="sl-SI" sz="2000" b="1">
              <a:latin typeface="Times New Roman" panose="02020603050405020304" pitchFamily="18" charset="0"/>
            </a:endParaRPr>
          </a:p>
          <a:p>
            <a:pPr>
              <a:buFontTx/>
              <a:buChar char="-"/>
            </a:pPr>
            <a:r>
              <a:rPr lang="sl-SI" altLang="sl-SI" sz="2000" b="1">
                <a:latin typeface="Times New Roman" panose="02020603050405020304" pitchFamily="18" charset="0"/>
                <a:hlinkClick r:id="rId5"/>
              </a:rPr>
              <a:t>www.najdi.si</a:t>
            </a:r>
            <a:endParaRPr lang="sl-SI" altLang="sl-SI" sz="2000" b="1">
              <a:latin typeface="Times New Roman" panose="02020603050405020304" pitchFamily="18" charset="0"/>
            </a:endParaRPr>
          </a:p>
          <a:p>
            <a:pPr>
              <a:buFontTx/>
              <a:buChar char="-"/>
            </a:pPr>
            <a:r>
              <a:rPr lang="sl-SI" altLang="sl-SI" sz="2000" b="1">
                <a:latin typeface="Times New Roman" panose="02020603050405020304" pitchFamily="18" charset="0"/>
                <a:hlinkClick r:id="rId6"/>
              </a:rPr>
              <a:t>www.yahoo.com</a:t>
            </a:r>
            <a:endParaRPr lang="sl-SI" altLang="sl-SI" sz="2000" b="1">
              <a:latin typeface="Times New Roman" panose="02020603050405020304" pitchFamily="18" charset="0"/>
            </a:endParaRPr>
          </a:p>
          <a:p>
            <a:pPr>
              <a:buFontTx/>
              <a:buChar char="-"/>
            </a:pPr>
            <a:r>
              <a:rPr lang="sl-SI" altLang="sl-SI" sz="2000" b="1">
                <a:latin typeface="Times New Roman" panose="02020603050405020304" pitchFamily="18" charset="0"/>
                <a:hlinkClick r:id="rId7"/>
              </a:rPr>
              <a:t>www.dijaski.net</a:t>
            </a:r>
            <a:endParaRPr lang="sl-SI" altLang="sl-SI" sz="2000" b="1">
              <a:latin typeface="Times New Roman" panose="02020603050405020304" pitchFamily="18" charset="0"/>
            </a:endParaRPr>
          </a:p>
          <a:p>
            <a:pPr>
              <a:buFontTx/>
              <a:buChar char="-"/>
            </a:pPr>
            <a:r>
              <a:rPr lang="sl-SI" altLang="sl-SI" sz="2000" b="1">
                <a:latin typeface="Times New Roman" panose="02020603050405020304" pitchFamily="18" charset="0"/>
                <a:hlinkClick r:id="rId8"/>
              </a:rPr>
              <a:t>www.mamashealth.com</a:t>
            </a:r>
            <a:endParaRPr lang="sl-SI" altLang="sl-SI" sz="2000" b="1">
              <a:latin typeface="Times New Roman" panose="02020603050405020304" pitchFamily="18" charset="0"/>
            </a:endParaRPr>
          </a:p>
          <a:p>
            <a:pPr>
              <a:buFontTx/>
              <a:buChar char="-"/>
            </a:pPr>
            <a:endParaRPr lang="sl-SI" altLang="sl-SI" sz="2000" b="1">
              <a:latin typeface="Times New Roman" panose="02020603050405020304" pitchFamily="18" charset="0"/>
            </a:endParaRPr>
          </a:p>
          <a:p>
            <a:pPr>
              <a:buFontTx/>
              <a:buChar char="-"/>
            </a:pPr>
            <a:endParaRPr lang="sl-SI" altLang="sl-SI" sz="2000" b="1">
              <a:latin typeface="Times New Roman" panose="02020603050405020304" pitchFamily="18" charset="0"/>
            </a:endParaRPr>
          </a:p>
          <a:p>
            <a:pPr>
              <a:buFontTx/>
              <a:buChar char="-"/>
            </a:pPr>
            <a:endParaRPr lang="sl-SI" altLang="sl-SI" sz="2000" b="1">
              <a:latin typeface="Times New Roman" panose="02020603050405020304" pitchFamily="18" charset="0"/>
            </a:endParaRPr>
          </a:p>
          <a:p>
            <a:pPr>
              <a:buFontTx/>
              <a:buChar char="-"/>
            </a:pPr>
            <a:endParaRPr lang="sl-SI" altLang="sl-SI" sz="2000" b="1">
              <a:latin typeface="Times New Roman" panose="02020603050405020304" pitchFamily="18" charset="0"/>
            </a:endParaRPr>
          </a:p>
          <a:p>
            <a:pPr>
              <a:buFontTx/>
              <a:buChar char="-"/>
            </a:pPr>
            <a:endParaRPr lang="sl-SI" altLang="sl-SI" sz="2000" b="1">
              <a:latin typeface="Times New Roman" panose="02020603050405020304" pitchFamily="18" charset="0"/>
            </a:endParaRPr>
          </a:p>
          <a:p>
            <a:pPr>
              <a:buFontTx/>
              <a:buNone/>
            </a:pPr>
            <a:r>
              <a:rPr lang="sl-SI" altLang="sl-SI" sz="2000" b="1">
                <a:latin typeface="Times New Roman" panose="02020603050405020304" pitchFamily="18" charset="0"/>
              </a:rPr>
              <a:t> I hope you guys learned something out of this. :D</a:t>
            </a:r>
          </a:p>
          <a:p>
            <a:pPr>
              <a:buFontTx/>
              <a:buChar char="-"/>
            </a:pPr>
            <a:endParaRPr lang="en-US" altLang="sl-SI" sz="2000" b="1">
              <a:latin typeface="Times New Roman" panose="02020603050405020304" pitchFamily="18" charset="0"/>
            </a:endParaRPr>
          </a:p>
        </p:txBody>
      </p:sp>
      <p:sp>
        <p:nvSpPr>
          <p:cNvPr id="9219" name="WordArt 3">
            <a:extLst>
              <a:ext uri="{FF2B5EF4-FFF2-40B4-BE49-F238E27FC236}">
                <a16:creationId xmlns:a16="http://schemas.microsoft.com/office/drawing/2014/main" id="{F0BEB432-34E0-4183-9A9D-5CB5D48C9779}"/>
              </a:ext>
            </a:extLst>
          </p:cNvPr>
          <p:cNvSpPr>
            <a:spLocks noChangeArrowheads="1" noChangeShapeType="1" noTextEdit="1"/>
          </p:cNvSpPr>
          <p:nvPr/>
        </p:nvSpPr>
        <p:spPr bwMode="auto">
          <a:xfrm>
            <a:off x="1835150" y="188913"/>
            <a:ext cx="4319588" cy="172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sl-SI" sz="4000" b="1" i="1" kern="10">
                <a:ln w="9525">
                  <a:solidFill>
                    <a:srgbClr val="000000"/>
                  </a:solidFill>
                  <a:round/>
                  <a:headEnd/>
                  <a:tailEnd/>
                </a:ln>
                <a:solidFill>
                  <a:schemeClr val="accent1"/>
                </a:solidFill>
                <a:latin typeface="Times New Roman" panose="02020603050405020304" pitchFamily="18" charset="0"/>
                <a:cs typeface="Times New Roman" panose="02020603050405020304" pitchFamily="18" charset="0"/>
              </a:rPr>
              <a:t>Literature</a:t>
            </a:r>
          </a:p>
          <a:p>
            <a:pPr algn="ctr"/>
            <a:endParaRPr lang="sl-SI" sz="4000" b="1" i="1" kern="10">
              <a:ln w="9525">
                <a:solidFill>
                  <a:srgbClr val="000000"/>
                </a:solidFill>
                <a:round/>
                <a:headEnd/>
                <a:tailEnd/>
              </a:ln>
              <a:solidFill>
                <a:schemeClr val="accent1"/>
              </a:solidFill>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On-screen Show (4:3)</PresentationFormat>
  <Paragraphs>33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Privzeti načrt</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2019-05-30T09:17:59Z</dcterms:created>
  <dcterms:modified xsi:type="dcterms:W3CDTF">2019-05-30T09:17:59Z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