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 id="2147483655" r:id="rId2"/>
    <p:sldMasterId id="2147483657" r:id="rId3"/>
    <p:sldMasterId id="2147483667" r:id="rId4"/>
    <p:sldMasterId id="2147483669" r:id="rId5"/>
    <p:sldMasterId id="2147483671" r:id="rId6"/>
    <p:sldMasterId id="2147483673" r:id="rId7"/>
    <p:sldMasterId id="2147483675" r:id="rId8"/>
    <p:sldMasterId id="2147483679" r:id="rId9"/>
  </p:sldMasterIdLst>
  <p:sldIdLst>
    <p:sldId id="256" r:id="rId10"/>
    <p:sldId id="257" r:id="rId11"/>
    <p:sldId id="261" r:id="rId12"/>
    <p:sldId id="262" r:id="rId13"/>
    <p:sldId id="259" r:id="rId14"/>
    <p:sldId id="260" r:id="rId15"/>
    <p:sldId id="263" r:id="rId16"/>
    <p:sldId id="264" r:id="rId17"/>
    <p:sldId id="265" r:id="rId18"/>
    <p:sldId id="266" r:id="rId19"/>
    <p:sldId id="267" r:id="rId20"/>
    <p:sldId id="268" r:id="rId21"/>
    <p:sldId id="269" r:id="rId22"/>
    <p:sldId id="271" r:id="rId23"/>
    <p:sldId id="272" r:id="rId24"/>
    <p:sldId id="273" r:id="rId25"/>
    <p:sldId id="274" r:id="rId26"/>
    <p:sldId id="275" r:id="rId27"/>
    <p:sldId id="276" r:id="rId28"/>
    <p:sldId id="277" r:id="rId2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7A36A9B-8A03-4D07-971A-572D53EAF25D}"/>
              </a:ext>
            </a:extLst>
          </p:cNvPr>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sl-SI" altLang="sl-SI" noProof="0"/>
              <a:t>Kliknite, če želite urediti slog naslova matrice</a:t>
            </a:r>
          </a:p>
        </p:txBody>
      </p:sp>
      <p:sp>
        <p:nvSpPr>
          <p:cNvPr id="13315" name="Rectangle 3">
            <a:extLst>
              <a:ext uri="{FF2B5EF4-FFF2-40B4-BE49-F238E27FC236}">
                <a16:creationId xmlns:a16="http://schemas.microsoft.com/office/drawing/2014/main" id="{0B59698D-3A84-4370-945A-905F19B86F68}"/>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sl-SI" altLang="sl-SI" noProof="0"/>
              <a:t>Kliknite, če želite urediti slog podnaslova matrice</a:t>
            </a:r>
          </a:p>
        </p:txBody>
      </p:sp>
      <p:sp>
        <p:nvSpPr>
          <p:cNvPr id="13316" name="Freeform 4">
            <a:extLst>
              <a:ext uri="{FF2B5EF4-FFF2-40B4-BE49-F238E27FC236}">
                <a16:creationId xmlns:a16="http://schemas.microsoft.com/office/drawing/2014/main" id="{A342C1E7-F68F-4C4F-9AA7-905ABC201504}"/>
              </a:ext>
            </a:extLst>
          </p:cNvPr>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17" name="Rectangle 5">
            <a:extLst>
              <a:ext uri="{FF2B5EF4-FFF2-40B4-BE49-F238E27FC236}">
                <a16:creationId xmlns:a16="http://schemas.microsoft.com/office/drawing/2014/main" id="{0F07C608-4634-4EDA-A1F1-58DB12FA32A9}"/>
              </a:ext>
            </a:extLst>
          </p:cNvPr>
          <p:cNvSpPr>
            <a:spLocks noGrp="1" noChangeArrowheads="1"/>
          </p:cNvSpPr>
          <p:nvPr>
            <p:ph type="ftr" sz="quarter" idx="3"/>
          </p:nvPr>
        </p:nvSpPr>
        <p:spPr/>
        <p:txBody>
          <a:bodyPr/>
          <a:lstStyle>
            <a:lvl1pPr>
              <a:defRPr/>
            </a:lvl1pPr>
          </a:lstStyle>
          <a:p>
            <a:endParaRPr lang="sl-SI" altLang="sl-SI"/>
          </a:p>
        </p:txBody>
      </p:sp>
      <p:sp>
        <p:nvSpPr>
          <p:cNvPr id="13318" name="Rectangle 6">
            <a:extLst>
              <a:ext uri="{FF2B5EF4-FFF2-40B4-BE49-F238E27FC236}">
                <a16:creationId xmlns:a16="http://schemas.microsoft.com/office/drawing/2014/main" id="{682A2995-5D00-4064-AC2A-83AB9A399B7D}"/>
              </a:ext>
            </a:extLst>
          </p:cNvPr>
          <p:cNvSpPr>
            <a:spLocks noGrp="1" noChangeArrowheads="1"/>
          </p:cNvSpPr>
          <p:nvPr>
            <p:ph type="sldNum" sz="quarter" idx="4"/>
          </p:nvPr>
        </p:nvSpPr>
        <p:spPr/>
        <p:txBody>
          <a:bodyPr/>
          <a:lstStyle>
            <a:lvl1pPr>
              <a:defRPr/>
            </a:lvl1pPr>
          </a:lstStyle>
          <a:p>
            <a:fld id="{2BE8434B-89CC-4B09-B979-283FE4464134}" type="slidenum">
              <a:rPr lang="sl-SI" altLang="sl-SI"/>
              <a:pPr/>
              <a:t>‹#›</a:t>
            </a:fld>
            <a:endParaRPr lang="sl-SI" altLang="sl-SI"/>
          </a:p>
        </p:txBody>
      </p:sp>
      <p:sp>
        <p:nvSpPr>
          <p:cNvPr id="13319" name="Rectangle 7">
            <a:extLst>
              <a:ext uri="{FF2B5EF4-FFF2-40B4-BE49-F238E27FC236}">
                <a16:creationId xmlns:a16="http://schemas.microsoft.com/office/drawing/2014/main" id="{2BF2C225-94C2-4CFA-9AB7-332879883CF1}"/>
              </a:ext>
            </a:extLst>
          </p:cNvPr>
          <p:cNvSpPr>
            <a:spLocks noGrp="1" noChangeArrowheads="1"/>
          </p:cNvSpPr>
          <p:nvPr>
            <p:ph type="dt" sz="quarter" idx="2"/>
          </p:nvPr>
        </p:nvSpPr>
        <p:spPr/>
        <p:txBody>
          <a:bodyPr/>
          <a:lstStyle>
            <a:lvl1pPr>
              <a:defRPr/>
            </a:lvl1pPr>
          </a:lstStyle>
          <a:p>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DC3C-40C5-4448-8480-4807FEBA6B1B}"/>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74608A62-C8E2-4E8C-82E1-F0EBC33F94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FC5E8B4-B766-40E1-88EF-729CDE5AAB4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5B9CBBCA-F985-41D0-828B-E05C716E7D3B}"/>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FE927D3-91A3-4FEC-A455-E8773EB954B5}"/>
              </a:ext>
            </a:extLst>
          </p:cNvPr>
          <p:cNvSpPr>
            <a:spLocks noGrp="1"/>
          </p:cNvSpPr>
          <p:nvPr>
            <p:ph type="sldNum" sz="quarter" idx="12"/>
          </p:nvPr>
        </p:nvSpPr>
        <p:spPr/>
        <p:txBody>
          <a:bodyPr/>
          <a:lstStyle>
            <a:lvl1pPr>
              <a:defRPr/>
            </a:lvl1pPr>
          </a:lstStyle>
          <a:p>
            <a:fld id="{40FC22A0-50B1-468B-A854-D7EFD4EFC6C8}" type="slidenum">
              <a:rPr lang="sl-SI" altLang="sl-SI"/>
              <a:pPr/>
              <a:t>‹#›</a:t>
            </a:fld>
            <a:endParaRPr lang="sl-SI" altLang="sl-SI"/>
          </a:p>
        </p:txBody>
      </p:sp>
    </p:spTree>
    <p:extLst>
      <p:ext uri="{BB962C8B-B14F-4D97-AF65-F5344CB8AC3E}">
        <p14:creationId xmlns:p14="http://schemas.microsoft.com/office/powerpoint/2010/main" val="30664789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0CB2-F5AA-4A83-B0D8-8F8D9E215629}"/>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47E420B3-01F0-4467-A805-E6A4EFCA0FEC}"/>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ABF97E58-C6FB-446F-91C6-E7529B4CF80D}"/>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004051BA-9F47-4298-BBFD-4795C3BF263B}"/>
              </a:ext>
            </a:extLst>
          </p:cNvPr>
          <p:cNvSpPr>
            <a:spLocks noGrp="1"/>
          </p:cNvSpPr>
          <p:nvPr>
            <p:ph type="sldNum" sz="quarter" idx="12"/>
          </p:nvPr>
        </p:nvSpPr>
        <p:spPr/>
        <p:txBody>
          <a:bodyPr/>
          <a:lstStyle>
            <a:lvl1pPr>
              <a:defRPr/>
            </a:lvl1pPr>
          </a:lstStyle>
          <a:p>
            <a:fld id="{42CE1B32-69F5-4B3F-BF5E-254B4C4B4572}" type="slidenum">
              <a:rPr lang="sl-SI" altLang="sl-SI"/>
              <a:pPr/>
              <a:t>‹#›</a:t>
            </a:fld>
            <a:endParaRPr lang="sl-SI" altLang="sl-SI"/>
          </a:p>
        </p:txBody>
      </p:sp>
    </p:spTree>
    <p:extLst>
      <p:ext uri="{BB962C8B-B14F-4D97-AF65-F5344CB8AC3E}">
        <p14:creationId xmlns:p14="http://schemas.microsoft.com/office/powerpoint/2010/main" val="35166775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5AE857-A06F-4EE3-8797-CC92E4C5B99B}"/>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6D80570E-BA31-44CF-925F-EAB5E4CA11F7}"/>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51997863-28DA-4A67-BB25-A10A56F62D69}"/>
              </a:ext>
            </a:extLst>
          </p:cNvPr>
          <p:cNvSpPr>
            <a:spLocks noGrp="1"/>
          </p:cNvSpPr>
          <p:nvPr>
            <p:ph type="sldNum" sz="quarter" idx="12"/>
          </p:nvPr>
        </p:nvSpPr>
        <p:spPr/>
        <p:txBody>
          <a:bodyPr/>
          <a:lstStyle>
            <a:lvl1pPr>
              <a:defRPr/>
            </a:lvl1pPr>
          </a:lstStyle>
          <a:p>
            <a:fld id="{BA59CB5F-8DE1-4A6D-992A-D115E0F69837}" type="slidenum">
              <a:rPr lang="sl-SI" altLang="sl-SI"/>
              <a:pPr/>
              <a:t>‹#›</a:t>
            </a:fld>
            <a:endParaRPr lang="sl-SI" altLang="sl-SI"/>
          </a:p>
        </p:txBody>
      </p:sp>
    </p:spTree>
    <p:extLst>
      <p:ext uri="{BB962C8B-B14F-4D97-AF65-F5344CB8AC3E}">
        <p14:creationId xmlns:p14="http://schemas.microsoft.com/office/powerpoint/2010/main" val="10615185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8B83-1CC4-44DB-8CC7-E86E17A1808F}"/>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745E594D-BA32-4E2C-ADED-932540EABCF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E46D607A-C4B7-4E1B-8B7C-091D1B41E6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4CB007-EB7F-4943-A5DA-D734597DF8DA}"/>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1C1683E4-ADC6-4D92-87DC-DAC0C1A9DED9}"/>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E4C0F9F-8BBC-4375-A287-A1297EC92771}"/>
              </a:ext>
            </a:extLst>
          </p:cNvPr>
          <p:cNvSpPr>
            <a:spLocks noGrp="1"/>
          </p:cNvSpPr>
          <p:nvPr>
            <p:ph type="sldNum" sz="quarter" idx="12"/>
          </p:nvPr>
        </p:nvSpPr>
        <p:spPr/>
        <p:txBody>
          <a:bodyPr/>
          <a:lstStyle>
            <a:lvl1pPr>
              <a:defRPr/>
            </a:lvl1pPr>
          </a:lstStyle>
          <a:p>
            <a:fld id="{53D1AF73-6730-4D1F-BCEC-EAC9B0CF90F3}" type="slidenum">
              <a:rPr lang="sl-SI" altLang="sl-SI"/>
              <a:pPr/>
              <a:t>‹#›</a:t>
            </a:fld>
            <a:endParaRPr lang="sl-SI" altLang="sl-SI"/>
          </a:p>
        </p:txBody>
      </p:sp>
    </p:spTree>
    <p:extLst>
      <p:ext uri="{BB962C8B-B14F-4D97-AF65-F5344CB8AC3E}">
        <p14:creationId xmlns:p14="http://schemas.microsoft.com/office/powerpoint/2010/main" val="19459769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3BE4-284F-4872-9328-6BB1986E2248}"/>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07E6EAD3-364E-4611-A49E-23E811D3E58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F462B829-1DF5-411D-8219-7FFA421F64B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B386D-003C-401B-B93D-A2771DCDC331}"/>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A037AC4-22F9-4652-8C4F-767ED34A5602}"/>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2ED26FE-99E2-44A7-BEFD-63A6715703A3}"/>
              </a:ext>
            </a:extLst>
          </p:cNvPr>
          <p:cNvSpPr>
            <a:spLocks noGrp="1"/>
          </p:cNvSpPr>
          <p:nvPr>
            <p:ph type="sldNum" sz="quarter" idx="12"/>
          </p:nvPr>
        </p:nvSpPr>
        <p:spPr/>
        <p:txBody>
          <a:bodyPr/>
          <a:lstStyle>
            <a:lvl1pPr>
              <a:defRPr/>
            </a:lvl1pPr>
          </a:lstStyle>
          <a:p>
            <a:fld id="{3CA672A6-D12B-4CAE-A1F7-16CED537B904}" type="slidenum">
              <a:rPr lang="sl-SI" altLang="sl-SI"/>
              <a:pPr/>
              <a:t>‹#›</a:t>
            </a:fld>
            <a:endParaRPr lang="sl-SI" altLang="sl-SI"/>
          </a:p>
        </p:txBody>
      </p:sp>
    </p:spTree>
    <p:extLst>
      <p:ext uri="{BB962C8B-B14F-4D97-AF65-F5344CB8AC3E}">
        <p14:creationId xmlns:p14="http://schemas.microsoft.com/office/powerpoint/2010/main" val="7027389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46BD-DE71-4589-A5D6-B4A600F933B3}"/>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DC38CF1F-2032-4E82-8E38-C62335AB2C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4B6FC2E-5FF4-4EFB-A3BB-A900DA29FCB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F067979-E3A1-4C21-A060-9B618E48621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04598E2-A2C4-41D7-939D-70470396EC37}"/>
              </a:ext>
            </a:extLst>
          </p:cNvPr>
          <p:cNvSpPr>
            <a:spLocks noGrp="1"/>
          </p:cNvSpPr>
          <p:nvPr>
            <p:ph type="sldNum" sz="quarter" idx="12"/>
          </p:nvPr>
        </p:nvSpPr>
        <p:spPr/>
        <p:txBody>
          <a:bodyPr/>
          <a:lstStyle>
            <a:lvl1pPr>
              <a:defRPr/>
            </a:lvl1pPr>
          </a:lstStyle>
          <a:p>
            <a:fld id="{7E1E3DCB-650C-4BFE-9F68-14C5B80E443E}" type="slidenum">
              <a:rPr lang="sl-SI" altLang="sl-SI"/>
              <a:pPr/>
              <a:t>‹#›</a:t>
            </a:fld>
            <a:endParaRPr lang="sl-SI" altLang="sl-SI"/>
          </a:p>
        </p:txBody>
      </p:sp>
    </p:spTree>
    <p:extLst>
      <p:ext uri="{BB962C8B-B14F-4D97-AF65-F5344CB8AC3E}">
        <p14:creationId xmlns:p14="http://schemas.microsoft.com/office/powerpoint/2010/main" val="486198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C3DFB7-23A0-4FD7-B6E0-ECD7CF70EB4F}"/>
              </a:ext>
            </a:extLst>
          </p:cNvPr>
          <p:cNvSpPr>
            <a:spLocks noGrp="1"/>
          </p:cNvSpPr>
          <p:nvPr>
            <p:ph type="title" orient="vert"/>
          </p:nvPr>
        </p:nvSpPr>
        <p:spPr>
          <a:xfrm>
            <a:off x="6457950" y="152400"/>
            <a:ext cx="1924050" cy="53340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D9441E90-7BC3-4EE1-8A55-0FCF9DE00D99}"/>
              </a:ext>
            </a:extLst>
          </p:cNvPr>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F421752-EF96-4C14-8E54-3E1B7B554AE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00A256A7-4AD7-45CE-B6FD-F2035280C99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2A34CBAA-43E4-40C4-B169-088EA2D8034F}"/>
              </a:ext>
            </a:extLst>
          </p:cNvPr>
          <p:cNvSpPr>
            <a:spLocks noGrp="1"/>
          </p:cNvSpPr>
          <p:nvPr>
            <p:ph type="sldNum" sz="quarter" idx="12"/>
          </p:nvPr>
        </p:nvSpPr>
        <p:spPr/>
        <p:txBody>
          <a:bodyPr/>
          <a:lstStyle>
            <a:lvl1pPr>
              <a:defRPr/>
            </a:lvl1pPr>
          </a:lstStyle>
          <a:p>
            <a:fld id="{78397DF2-BE6E-4192-9F65-DB4C22309603}" type="slidenum">
              <a:rPr lang="sl-SI" altLang="sl-SI"/>
              <a:pPr/>
              <a:t>‹#›</a:t>
            </a:fld>
            <a:endParaRPr lang="sl-SI" altLang="sl-SI"/>
          </a:p>
        </p:txBody>
      </p:sp>
    </p:spTree>
    <p:extLst>
      <p:ext uri="{BB962C8B-B14F-4D97-AF65-F5344CB8AC3E}">
        <p14:creationId xmlns:p14="http://schemas.microsoft.com/office/powerpoint/2010/main" val="3944140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AE1408-79D8-48BF-A51D-0E07E9664393}"/>
              </a:ext>
            </a:extLst>
          </p:cNvPr>
          <p:cNvSpPr>
            <a:spLocks noGrp="1"/>
          </p:cNvSpPr>
          <p:nvPr>
            <p:ph type="title" orient="vert"/>
          </p:nvPr>
        </p:nvSpPr>
        <p:spPr>
          <a:xfrm>
            <a:off x="6629400" y="292100"/>
            <a:ext cx="2057400" cy="57277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9146C1E8-1B71-49E2-ACA4-7137F3FB7572}"/>
              </a:ext>
            </a:extLst>
          </p:cNvPr>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8117E5C-208A-4942-A48E-0138D29B2FB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D6B1E472-072B-4C9B-AC79-A0C10B11D310}"/>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C488D2B-6FF8-4549-BCD3-9DD941A04470}"/>
              </a:ext>
            </a:extLst>
          </p:cNvPr>
          <p:cNvSpPr>
            <a:spLocks noGrp="1"/>
          </p:cNvSpPr>
          <p:nvPr>
            <p:ph type="sldNum" sz="quarter" idx="12"/>
          </p:nvPr>
        </p:nvSpPr>
        <p:spPr/>
        <p:txBody>
          <a:bodyPr/>
          <a:lstStyle>
            <a:lvl1pPr>
              <a:defRPr/>
            </a:lvl1pPr>
          </a:lstStyle>
          <a:p>
            <a:fld id="{3123FB71-2023-4436-A667-02FDE841115D}" type="slidenum">
              <a:rPr lang="sl-SI" altLang="sl-SI"/>
              <a:pPr/>
              <a:t>‹#›</a:t>
            </a:fld>
            <a:endParaRPr lang="sl-SI" altLang="sl-SI"/>
          </a:p>
        </p:txBody>
      </p:sp>
    </p:spTree>
    <p:extLst>
      <p:ext uri="{BB962C8B-B14F-4D97-AF65-F5344CB8AC3E}">
        <p14:creationId xmlns:p14="http://schemas.microsoft.com/office/powerpoint/2010/main" val="3639663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BC79-D29F-4BFC-8C2E-B86D35CA41DB}"/>
              </a:ext>
            </a:extLst>
          </p:cNvPr>
          <p:cNvSpPr>
            <a:spLocks noGrp="1"/>
          </p:cNvSpPr>
          <p:nvPr>
            <p:ph type="title"/>
          </p:nvPr>
        </p:nvSpPr>
        <p:spPr>
          <a:xfrm>
            <a:off x="457200" y="292100"/>
            <a:ext cx="8229600" cy="1384300"/>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688B46B-FEE5-41B6-9DF8-D3C53DBB6FE2}"/>
              </a:ext>
            </a:extLst>
          </p:cNvPr>
          <p:cNvSpPr>
            <a:spLocks noGrp="1"/>
          </p:cNvSpPr>
          <p:nvPr>
            <p:ph sz="half" idx="1"/>
          </p:nvPr>
        </p:nvSpPr>
        <p:spPr>
          <a:xfrm>
            <a:off x="457200" y="19050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6064B465-199C-457E-93CC-B1A5E0849B34}"/>
              </a:ext>
            </a:extLst>
          </p:cNvPr>
          <p:cNvSpPr>
            <a:spLocks noGrp="1"/>
          </p:cNvSpPr>
          <p:nvPr>
            <p:ph type="body" sz="half" idx="2"/>
          </p:nvPr>
        </p:nvSpPr>
        <p:spPr>
          <a:xfrm>
            <a:off x="457200" y="40386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8F7A922E-0F77-44A9-8E27-9EF354C51EFF}"/>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49875B61-5288-4463-893C-6EBAF69F03F9}"/>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F01BBA3-9620-44DC-87ED-E864F2C9DB06}"/>
              </a:ext>
            </a:extLst>
          </p:cNvPr>
          <p:cNvSpPr>
            <a:spLocks noGrp="1"/>
          </p:cNvSpPr>
          <p:nvPr>
            <p:ph type="sldNum" sz="quarter" idx="12"/>
          </p:nvPr>
        </p:nvSpPr>
        <p:spPr>
          <a:xfrm>
            <a:off x="6553200" y="6245225"/>
            <a:ext cx="2133600" cy="476250"/>
          </a:xfrm>
        </p:spPr>
        <p:txBody>
          <a:bodyPr/>
          <a:lstStyle>
            <a:lvl1pPr>
              <a:defRPr/>
            </a:lvl1pPr>
          </a:lstStyle>
          <a:p>
            <a:fld id="{211D6651-793C-43DE-875E-143A73CE902C}" type="slidenum">
              <a:rPr lang="sl-SI" altLang="sl-SI"/>
              <a:pPr/>
              <a:t>‹#›</a:t>
            </a:fld>
            <a:endParaRPr lang="sl-SI" altLang="sl-SI"/>
          </a:p>
        </p:txBody>
      </p:sp>
    </p:spTree>
    <p:extLst>
      <p:ext uri="{BB962C8B-B14F-4D97-AF65-F5344CB8AC3E}">
        <p14:creationId xmlns:p14="http://schemas.microsoft.com/office/powerpoint/2010/main" val="3440882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386" name="Group 2">
            <a:extLst>
              <a:ext uri="{FF2B5EF4-FFF2-40B4-BE49-F238E27FC236}">
                <a16:creationId xmlns:a16="http://schemas.microsoft.com/office/drawing/2014/main" id="{2B00F968-A13A-41CE-9B98-072A6A8E0178}"/>
              </a:ext>
            </a:extLst>
          </p:cNvPr>
          <p:cNvGrpSpPr>
            <a:grpSpLocks/>
          </p:cNvGrpSpPr>
          <p:nvPr/>
        </p:nvGrpSpPr>
        <p:grpSpPr bwMode="auto">
          <a:xfrm>
            <a:off x="4763" y="4267200"/>
            <a:ext cx="9139237" cy="2590800"/>
            <a:chOff x="2" y="2688"/>
            <a:chExt cx="5758" cy="1632"/>
          </a:xfrm>
        </p:grpSpPr>
        <p:sp>
          <p:nvSpPr>
            <p:cNvPr id="16387" name="Freeform 3">
              <a:extLst>
                <a:ext uri="{FF2B5EF4-FFF2-40B4-BE49-F238E27FC236}">
                  <a16:creationId xmlns:a16="http://schemas.microsoft.com/office/drawing/2014/main" id="{4A47D3A3-924F-4328-AA6B-AA83A4A27A38}"/>
                </a:ext>
              </a:extLst>
            </p:cNvPr>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16388" name="Group 4">
              <a:extLst>
                <a:ext uri="{FF2B5EF4-FFF2-40B4-BE49-F238E27FC236}">
                  <a16:creationId xmlns:a16="http://schemas.microsoft.com/office/drawing/2014/main" id="{49FE3CA5-0448-4962-A0A7-CAF63425EB6F}"/>
                </a:ext>
              </a:extLst>
            </p:cNvPr>
            <p:cNvGrpSpPr>
              <a:grpSpLocks/>
            </p:cNvGrpSpPr>
            <p:nvPr userDrawn="1"/>
          </p:nvGrpSpPr>
          <p:grpSpPr bwMode="auto">
            <a:xfrm>
              <a:off x="3528" y="3715"/>
              <a:ext cx="792" cy="521"/>
              <a:chOff x="3527" y="3715"/>
              <a:chExt cx="792" cy="521"/>
            </a:xfrm>
          </p:grpSpPr>
          <p:sp>
            <p:nvSpPr>
              <p:cNvPr id="16389" name="Oval 5">
                <a:extLst>
                  <a:ext uri="{FF2B5EF4-FFF2-40B4-BE49-F238E27FC236}">
                    <a16:creationId xmlns:a16="http://schemas.microsoft.com/office/drawing/2014/main" id="{36FCF727-2BA3-4E80-8DA8-88BEE97C03A2}"/>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390" name="Oval 6">
                <a:extLst>
                  <a:ext uri="{FF2B5EF4-FFF2-40B4-BE49-F238E27FC236}">
                    <a16:creationId xmlns:a16="http://schemas.microsoft.com/office/drawing/2014/main" id="{E9EA52EF-C3EB-43DD-BB95-1383A41A7F24}"/>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391" name="Oval 7">
                <a:extLst>
                  <a:ext uri="{FF2B5EF4-FFF2-40B4-BE49-F238E27FC236}">
                    <a16:creationId xmlns:a16="http://schemas.microsoft.com/office/drawing/2014/main" id="{785FEB08-F2EE-49A0-AB79-3F9B18C2237B}"/>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392" name="Oval 8">
                <a:extLst>
                  <a:ext uri="{FF2B5EF4-FFF2-40B4-BE49-F238E27FC236}">
                    <a16:creationId xmlns:a16="http://schemas.microsoft.com/office/drawing/2014/main" id="{E1957B95-D6BD-41F9-8E27-C77FE356AE6F}"/>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393" name="Oval 9">
                <a:extLst>
                  <a:ext uri="{FF2B5EF4-FFF2-40B4-BE49-F238E27FC236}">
                    <a16:creationId xmlns:a16="http://schemas.microsoft.com/office/drawing/2014/main" id="{7E548B4F-95EE-4252-B90D-C0C0F413848E}"/>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394" name="Freeform 10">
                <a:extLst>
                  <a:ext uri="{FF2B5EF4-FFF2-40B4-BE49-F238E27FC236}">
                    <a16:creationId xmlns:a16="http://schemas.microsoft.com/office/drawing/2014/main" id="{0ACEEFD9-A25D-4F7B-93F8-48889230ECAE}"/>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395" name="Freeform 11">
                <a:extLst>
                  <a:ext uri="{FF2B5EF4-FFF2-40B4-BE49-F238E27FC236}">
                    <a16:creationId xmlns:a16="http://schemas.microsoft.com/office/drawing/2014/main" id="{6ABBE06F-D44A-4299-AE80-60F8C378FBB0}"/>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396" name="Freeform 12">
                <a:extLst>
                  <a:ext uri="{FF2B5EF4-FFF2-40B4-BE49-F238E27FC236}">
                    <a16:creationId xmlns:a16="http://schemas.microsoft.com/office/drawing/2014/main" id="{1AF6AAC0-EDD3-4775-BFFE-9CC78879F84D}"/>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397" name="Freeform 13">
                <a:extLst>
                  <a:ext uri="{FF2B5EF4-FFF2-40B4-BE49-F238E27FC236}">
                    <a16:creationId xmlns:a16="http://schemas.microsoft.com/office/drawing/2014/main" id="{FA0AB505-D175-4DC3-AC16-EA31A35CD07D}"/>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398" name="Freeform 14">
                <a:extLst>
                  <a:ext uri="{FF2B5EF4-FFF2-40B4-BE49-F238E27FC236}">
                    <a16:creationId xmlns:a16="http://schemas.microsoft.com/office/drawing/2014/main" id="{E6B9A49A-5A0F-43ED-A828-E9DA9407FD2E}"/>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399" name="Oval 15">
                <a:extLst>
                  <a:ext uri="{FF2B5EF4-FFF2-40B4-BE49-F238E27FC236}">
                    <a16:creationId xmlns:a16="http://schemas.microsoft.com/office/drawing/2014/main" id="{01B7B950-2AE7-4D0E-8CD7-03569B57B104}"/>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grpSp>
          <p:nvGrpSpPr>
            <p:cNvPr id="16400" name="Group 16">
              <a:extLst>
                <a:ext uri="{FF2B5EF4-FFF2-40B4-BE49-F238E27FC236}">
                  <a16:creationId xmlns:a16="http://schemas.microsoft.com/office/drawing/2014/main" id="{6012C014-9173-43FB-A644-0D1FF63B208C}"/>
                </a:ext>
              </a:extLst>
            </p:cNvPr>
            <p:cNvGrpSpPr>
              <a:grpSpLocks/>
            </p:cNvGrpSpPr>
            <p:nvPr userDrawn="1"/>
          </p:nvGrpSpPr>
          <p:grpSpPr bwMode="auto">
            <a:xfrm>
              <a:off x="1776" y="3631"/>
              <a:ext cx="1626" cy="683"/>
              <a:chOff x="1776" y="3631"/>
              <a:chExt cx="1626" cy="683"/>
            </a:xfrm>
          </p:grpSpPr>
          <p:sp>
            <p:nvSpPr>
              <p:cNvPr id="16401" name="Oval 17">
                <a:extLst>
                  <a:ext uri="{FF2B5EF4-FFF2-40B4-BE49-F238E27FC236}">
                    <a16:creationId xmlns:a16="http://schemas.microsoft.com/office/drawing/2014/main" id="{2CEE2970-4AD1-4145-815A-EBC718206179}"/>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402" name="Oval 18">
                <a:extLst>
                  <a:ext uri="{FF2B5EF4-FFF2-40B4-BE49-F238E27FC236}">
                    <a16:creationId xmlns:a16="http://schemas.microsoft.com/office/drawing/2014/main" id="{18946374-8AB8-42E0-96C1-49B4C0F885D5}"/>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403" name="Oval 19">
                <a:extLst>
                  <a:ext uri="{FF2B5EF4-FFF2-40B4-BE49-F238E27FC236}">
                    <a16:creationId xmlns:a16="http://schemas.microsoft.com/office/drawing/2014/main" id="{188816F0-DBAE-4AC7-B486-15296D2A92C4}"/>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404" name="Oval 20">
                <a:extLst>
                  <a:ext uri="{FF2B5EF4-FFF2-40B4-BE49-F238E27FC236}">
                    <a16:creationId xmlns:a16="http://schemas.microsoft.com/office/drawing/2014/main" id="{DAC16463-85EE-483A-A2AD-277A2447648A}"/>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405" name="Oval 21">
                <a:extLst>
                  <a:ext uri="{FF2B5EF4-FFF2-40B4-BE49-F238E27FC236}">
                    <a16:creationId xmlns:a16="http://schemas.microsoft.com/office/drawing/2014/main" id="{30614C77-53BA-46FF-A487-D59F6BF93B05}"/>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406" name="Oval 22">
                <a:extLst>
                  <a:ext uri="{FF2B5EF4-FFF2-40B4-BE49-F238E27FC236}">
                    <a16:creationId xmlns:a16="http://schemas.microsoft.com/office/drawing/2014/main" id="{84CAD7B9-5B56-4F01-8104-3B2A03ABD798}"/>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407" name="Oval 23">
                <a:extLst>
                  <a:ext uri="{FF2B5EF4-FFF2-40B4-BE49-F238E27FC236}">
                    <a16:creationId xmlns:a16="http://schemas.microsoft.com/office/drawing/2014/main" id="{528D5F5F-56A9-49E9-A8B5-8D9B2730F578}"/>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408" name="Oval 24">
                <a:extLst>
                  <a:ext uri="{FF2B5EF4-FFF2-40B4-BE49-F238E27FC236}">
                    <a16:creationId xmlns:a16="http://schemas.microsoft.com/office/drawing/2014/main" id="{A7CE631F-BB9A-4B0F-BD30-8DB1A1B6EC30}"/>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409" name="Freeform 25">
                <a:extLst>
                  <a:ext uri="{FF2B5EF4-FFF2-40B4-BE49-F238E27FC236}">
                    <a16:creationId xmlns:a16="http://schemas.microsoft.com/office/drawing/2014/main" id="{7211D42B-AD87-470F-B8E9-A991497AC33B}"/>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10" name="Freeform 26">
                <a:extLst>
                  <a:ext uri="{FF2B5EF4-FFF2-40B4-BE49-F238E27FC236}">
                    <a16:creationId xmlns:a16="http://schemas.microsoft.com/office/drawing/2014/main" id="{425BA13D-47ED-40F2-B1E5-58E5B274E6D2}"/>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11" name="Freeform 27">
                <a:extLst>
                  <a:ext uri="{FF2B5EF4-FFF2-40B4-BE49-F238E27FC236}">
                    <a16:creationId xmlns:a16="http://schemas.microsoft.com/office/drawing/2014/main" id="{1A6BF6D6-D612-4CA7-96A0-807C37A9BBA9}"/>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12" name="Freeform 28">
                <a:extLst>
                  <a:ext uri="{FF2B5EF4-FFF2-40B4-BE49-F238E27FC236}">
                    <a16:creationId xmlns:a16="http://schemas.microsoft.com/office/drawing/2014/main" id="{5353777B-F377-4687-BACA-92850ACE759B}"/>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13" name="Freeform 29">
                <a:extLst>
                  <a:ext uri="{FF2B5EF4-FFF2-40B4-BE49-F238E27FC236}">
                    <a16:creationId xmlns:a16="http://schemas.microsoft.com/office/drawing/2014/main" id="{FA2072AC-9EC6-4AE9-8A88-7161B92BB867}"/>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14" name="Freeform 30">
                <a:extLst>
                  <a:ext uri="{FF2B5EF4-FFF2-40B4-BE49-F238E27FC236}">
                    <a16:creationId xmlns:a16="http://schemas.microsoft.com/office/drawing/2014/main" id="{6BA8377B-E0AA-4EEF-9BE1-C50A4D8CBA55}"/>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15" name="Freeform 31">
                <a:extLst>
                  <a:ext uri="{FF2B5EF4-FFF2-40B4-BE49-F238E27FC236}">
                    <a16:creationId xmlns:a16="http://schemas.microsoft.com/office/drawing/2014/main" id="{393C8475-13A0-46D8-9B54-A80823074C65}"/>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16" name="Freeform 32">
                <a:extLst>
                  <a:ext uri="{FF2B5EF4-FFF2-40B4-BE49-F238E27FC236}">
                    <a16:creationId xmlns:a16="http://schemas.microsoft.com/office/drawing/2014/main" id="{00AC8E69-BDDA-4DBA-8F73-9183E1978F38}"/>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17" name="Freeform 33">
                <a:extLst>
                  <a:ext uri="{FF2B5EF4-FFF2-40B4-BE49-F238E27FC236}">
                    <a16:creationId xmlns:a16="http://schemas.microsoft.com/office/drawing/2014/main" id="{FFBE685F-C208-454E-8089-AC895217401A}"/>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18" name="Freeform 34">
                <a:extLst>
                  <a:ext uri="{FF2B5EF4-FFF2-40B4-BE49-F238E27FC236}">
                    <a16:creationId xmlns:a16="http://schemas.microsoft.com/office/drawing/2014/main" id="{D396CAC1-EF43-4D22-B12C-E39DFC712DA9}"/>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nvGrpSpPr>
            <p:cNvPr id="16419" name="Group 35">
              <a:extLst>
                <a:ext uri="{FF2B5EF4-FFF2-40B4-BE49-F238E27FC236}">
                  <a16:creationId xmlns:a16="http://schemas.microsoft.com/office/drawing/2014/main" id="{E9B603DA-0BEB-4E1C-B3AA-BF54296E1EC8}"/>
                </a:ext>
              </a:extLst>
            </p:cNvPr>
            <p:cNvGrpSpPr>
              <a:grpSpLocks/>
            </p:cNvGrpSpPr>
            <p:nvPr userDrawn="1"/>
          </p:nvGrpSpPr>
          <p:grpSpPr bwMode="auto">
            <a:xfrm>
              <a:off x="4128" y="3360"/>
              <a:ext cx="1351" cy="821"/>
              <a:chOff x="4128" y="3360"/>
              <a:chExt cx="1351" cy="821"/>
            </a:xfrm>
          </p:grpSpPr>
          <p:sp>
            <p:nvSpPr>
              <p:cNvPr id="16420" name="Freeform 36">
                <a:extLst>
                  <a:ext uri="{FF2B5EF4-FFF2-40B4-BE49-F238E27FC236}">
                    <a16:creationId xmlns:a16="http://schemas.microsoft.com/office/drawing/2014/main" id="{FE8AEEDD-A3ED-4428-9477-8C8900B07DA3}"/>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21" name="Freeform 37">
                <a:extLst>
                  <a:ext uri="{FF2B5EF4-FFF2-40B4-BE49-F238E27FC236}">
                    <a16:creationId xmlns:a16="http://schemas.microsoft.com/office/drawing/2014/main" id="{11C8EE4E-460F-4669-88B0-E02051BDE908}"/>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22" name="Freeform 38">
                <a:extLst>
                  <a:ext uri="{FF2B5EF4-FFF2-40B4-BE49-F238E27FC236}">
                    <a16:creationId xmlns:a16="http://schemas.microsoft.com/office/drawing/2014/main" id="{5F1026E5-86FD-4479-AF87-E612F7F6CC94}"/>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23" name="Freeform 39">
                <a:extLst>
                  <a:ext uri="{FF2B5EF4-FFF2-40B4-BE49-F238E27FC236}">
                    <a16:creationId xmlns:a16="http://schemas.microsoft.com/office/drawing/2014/main" id="{E15B5E3F-733A-4E11-B58B-F17FBBF10E82}"/>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24" name="Freeform 40">
                <a:extLst>
                  <a:ext uri="{FF2B5EF4-FFF2-40B4-BE49-F238E27FC236}">
                    <a16:creationId xmlns:a16="http://schemas.microsoft.com/office/drawing/2014/main" id="{859B4561-F73D-44B1-BCF0-0A8A696FC769}"/>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25" name="Freeform 41">
                <a:extLst>
                  <a:ext uri="{FF2B5EF4-FFF2-40B4-BE49-F238E27FC236}">
                    <a16:creationId xmlns:a16="http://schemas.microsoft.com/office/drawing/2014/main" id="{7ED0652D-22D6-48F3-981D-0C1643CAD734}"/>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26" name="Freeform 42">
                <a:extLst>
                  <a:ext uri="{FF2B5EF4-FFF2-40B4-BE49-F238E27FC236}">
                    <a16:creationId xmlns:a16="http://schemas.microsoft.com/office/drawing/2014/main" id="{16CFC387-0130-4CDC-A369-8CB9C3C8B922}"/>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27" name="Freeform 43">
                <a:extLst>
                  <a:ext uri="{FF2B5EF4-FFF2-40B4-BE49-F238E27FC236}">
                    <a16:creationId xmlns:a16="http://schemas.microsoft.com/office/drawing/2014/main" id="{74D243C4-2F1E-4DA8-BDEF-8B2398E59E8E}"/>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28" name="Freeform 44">
                <a:extLst>
                  <a:ext uri="{FF2B5EF4-FFF2-40B4-BE49-F238E27FC236}">
                    <a16:creationId xmlns:a16="http://schemas.microsoft.com/office/drawing/2014/main" id="{75ED89D1-6792-4518-81CF-0AD8E40E9D89}"/>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29" name="Freeform 45">
                <a:extLst>
                  <a:ext uri="{FF2B5EF4-FFF2-40B4-BE49-F238E27FC236}">
                    <a16:creationId xmlns:a16="http://schemas.microsoft.com/office/drawing/2014/main" id="{ECE79CA4-683C-486D-81F5-B2960AC262AE}"/>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30" name="Freeform 46">
                <a:extLst>
                  <a:ext uri="{FF2B5EF4-FFF2-40B4-BE49-F238E27FC236}">
                    <a16:creationId xmlns:a16="http://schemas.microsoft.com/office/drawing/2014/main" id="{10054592-0184-4D01-A478-232B2A833974}"/>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31" name="Oval 47">
                <a:extLst>
                  <a:ext uri="{FF2B5EF4-FFF2-40B4-BE49-F238E27FC236}">
                    <a16:creationId xmlns:a16="http://schemas.microsoft.com/office/drawing/2014/main" id="{A3547443-C759-4059-A02C-2A206BB3DC62}"/>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432" name="Oval 48">
                <a:extLst>
                  <a:ext uri="{FF2B5EF4-FFF2-40B4-BE49-F238E27FC236}">
                    <a16:creationId xmlns:a16="http://schemas.microsoft.com/office/drawing/2014/main" id="{AEE283E5-4212-482D-8659-0C8183A4AE84}"/>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433" name="Oval 49">
                <a:extLst>
                  <a:ext uri="{FF2B5EF4-FFF2-40B4-BE49-F238E27FC236}">
                    <a16:creationId xmlns:a16="http://schemas.microsoft.com/office/drawing/2014/main" id="{66E20623-AC49-4E3C-957E-F505EFEAF664}"/>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434" name="Oval 50">
                <a:extLst>
                  <a:ext uri="{FF2B5EF4-FFF2-40B4-BE49-F238E27FC236}">
                    <a16:creationId xmlns:a16="http://schemas.microsoft.com/office/drawing/2014/main" id="{94D3B807-901A-428F-8441-AC47FAC6EAE4}"/>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435" name="Oval 51">
                <a:extLst>
                  <a:ext uri="{FF2B5EF4-FFF2-40B4-BE49-F238E27FC236}">
                    <a16:creationId xmlns:a16="http://schemas.microsoft.com/office/drawing/2014/main" id="{3AFAB1B6-F155-48B5-AEB7-BD84A6B04A17}"/>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436" name="Oval 52">
                <a:extLst>
                  <a:ext uri="{FF2B5EF4-FFF2-40B4-BE49-F238E27FC236}">
                    <a16:creationId xmlns:a16="http://schemas.microsoft.com/office/drawing/2014/main" id="{B13549C1-71B8-4D49-AEB1-D8B030B782F3}"/>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grpSp>
          <p:nvGrpSpPr>
            <p:cNvPr id="16437" name="Group 53">
              <a:extLst>
                <a:ext uri="{FF2B5EF4-FFF2-40B4-BE49-F238E27FC236}">
                  <a16:creationId xmlns:a16="http://schemas.microsoft.com/office/drawing/2014/main" id="{AD69233D-4FAD-46BB-9C17-64F6DC487BC9}"/>
                </a:ext>
              </a:extLst>
            </p:cNvPr>
            <p:cNvGrpSpPr>
              <a:grpSpLocks/>
            </p:cNvGrpSpPr>
            <p:nvPr userDrawn="1"/>
          </p:nvGrpSpPr>
          <p:grpSpPr bwMode="auto">
            <a:xfrm>
              <a:off x="5280" y="3024"/>
              <a:ext cx="425" cy="258"/>
              <a:chOff x="5280" y="3024"/>
              <a:chExt cx="425" cy="258"/>
            </a:xfrm>
          </p:grpSpPr>
          <p:sp>
            <p:nvSpPr>
              <p:cNvPr id="16438" name="Freeform 54">
                <a:extLst>
                  <a:ext uri="{FF2B5EF4-FFF2-40B4-BE49-F238E27FC236}">
                    <a16:creationId xmlns:a16="http://schemas.microsoft.com/office/drawing/2014/main" id="{E9D02772-8272-40DD-95E3-02EDD73205C2}"/>
                  </a:ext>
                </a:extLst>
              </p:cNvPr>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39" name="Freeform 55">
                <a:extLst>
                  <a:ext uri="{FF2B5EF4-FFF2-40B4-BE49-F238E27FC236}">
                    <a16:creationId xmlns:a16="http://schemas.microsoft.com/office/drawing/2014/main" id="{A16F591F-8E5F-414C-97F3-306777F18A8D}"/>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40" name="Freeform 56">
                <a:extLst>
                  <a:ext uri="{FF2B5EF4-FFF2-40B4-BE49-F238E27FC236}">
                    <a16:creationId xmlns:a16="http://schemas.microsoft.com/office/drawing/2014/main" id="{2EC596E6-558A-40D1-B587-CFE90170CFA4}"/>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41" name="Freeform 57">
                <a:extLst>
                  <a:ext uri="{FF2B5EF4-FFF2-40B4-BE49-F238E27FC236}">
                    <a16:creationId xmlns:a16="http://schemas.microsoft.com/office/drawing/2014/main" id="{475C2451-73F9-4B62-82E9-D29BCD99CB0F}"/>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42" name="Freeform 58">
                <a:extLst>
                  <a:ext uri="{FF2B5EF4-FFF2-40B4-BE49-F238E27FC236}">
                    <a16:creationId xmlns:a16="http://schemas.microsoft.com/office/drawing/2014/main" id="{05A11336-EB0B-4D34-AD6C-B822543CAC5B}"/>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43" name="Freeform 59">
                <a:extLst>
                  <a:ext uri="{FF2B5EF4-FFF2-40B4-BE49-F238E27FC236}">
                    <a16:creationId xmlns:a16="http://schemas.microsoft.com/office/drawing/2014/main" id="{205C603B-7DB6-4B3F-9F92-9EFA9AF9533E}"/>
                  </a:ext>
                </a:extLst>
              </p:cNvPr>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444" name="Freeform 60">
                <a:extLst>
                  <a:ext uri="{FF2B5EF4-FFF2-40B4-BE49-F238E27FC236}">
                    <a16:creationId xmlns:a16="http://schemas.microsoft.com/office/drawing/2014/main" id="{539A95BA-C709-4D1E-AEFF-3D2B71F623D8}"/>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16445" name="Group 61">
                <a:extLst>
                  <a:ext uri="{FF2B5EF4-FFF2-40B4-BE49-F238E27FC236}">
                    <a16:creationId xmlns:a16="http://schemas.microsoft.com/office/drawing/2014/main" id="{7884E343-0856-4D28-8BDA-B909B718BAC2}"/>
                  </a:ext>
                </a:extLst>
              </p:cNvPr>
              <p:cNvGrpSpPr>
                <a:grpSpLocks/>
              </p:cNvGrpSpPr>
              <p:nvPr/>
            </p:nvGrpSpPr>
            <p:grpSpPr bwMode="auto">
              <a:xfrm>
                <a:off x="5381" y="3085"/>
                <a:ext cx="227" cy="132"/>
                <a:chOff x="5381" y="3085"/>
                <a:chExt cx="227" cy="132"/>
              </a:xfrm>
            </p:grpSpPr>
            <p:sp>
              <p:nvSpPr>
                <p:cNvPr id="16446" name="Oval 62">
                  <a:extLst>
                    <a:ext uri="{FF2B5EF4-FFF2-40B4-BE49-F238E27FC236}">
                      <a16:creationId xmlns:a16="http://schemas.microsoft.com/office/drawing/2014/main" id="{1488BFAB-86D2-4C8F-8DB6-76932AEB19F6}"/>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447" name="Oval 63">
                  <a:extLst>
                    <a:ext uri="{FF2B5EF4-FFF2-40B4-BE49-F238E27FC236}">
                      <a16:creationId xmlns:a16="http://schemas.microsoft.com/office/drawing/2014/main" id="{E08889B7-4FD9-4F13-9C37-702BE7237AB1}"/>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448" name="Oval 64">
                  <a:extLst>
                    <a:ext uri="{FF2B5EF4-FFF2-40B4-BE49-F238E27FC236}">
                      <a16:creationId xmlns:a16="http://schemas.microsoft.com/office/drawing/2014/main" id="{4D3BE9CF-0BBB-49F1-8A62-F00B8715CCA3}"/>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6449" name="Oval 65">
                  <a:extLst>
                    <a:ext uri="{FF2B5EF4-FFF2-40B4-BE49-F238E27FC236}">
                      <a16:creationId xmlns:a16="http://schemas.microsoft.com/office/drawing/2014/main" id="{7A26E603-ADA7-4386-940B-655C3A2B3CE6}"/>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grpSp>
      </p:grpSp>
      <p:sp>
        <p:nvSpPr>
          <p:cNvPr id="16450" name="Rectangle 66">
            <a:extLst>
              <a:ext uri="{FF2B5EF4-FFF2-40B4-BE49-F238E27FC236}">
                <a16:creationId xmlns:a16="http://schemas.microsoft.com/office/drawing/2014/main" id="{34BCD8AE-78F9-43FD-86D9-3B5C86EA88E8}"/>
              </a:ext>
            </a:extLst>
          </p:cNvPr>
          <p:cNvSpPr>
            <a:spLocks noGrp="1" noChangeArrowheads="1"/>
          </p:cNvSpPr>
          <p:nvPr>
            <p:ph type="ctrTitle" sz="quarter"/>
          </p:nvPr>
        </p:nvSpPr>
        <p:spPr>
          <a:xfrm>
            <a:off x="685800" y="1692275"/>
            <a:ext cx="7772400" cy="1736725"/>
          </a:xfrm>
        </p:spPr>
        <p:txBody>
          <a:bodyPr anchor="b"/>
          <a:lstStyle>
            <a:lvl1pPr>
              <a:defRPr sz="5400"/>
            </a:lvl1pPr>
          </a:lstStyle>
          <a:p>
            <a:pPr lvl="0"/>
            <a:r>
              <a:rPr lang="sl-SI" altLang="sl-SI" noProof="0"/>
              <a:t>Kliknite, če želite urediti slog naslova matrice</a:t>
            </a:r>
          </a:p>
        </p:txBody>
      </p:sp>
      <p:sp>
        <p:nvSpPr>
          <p:cNvPr id="16451" name="Rectangle 67">
            <a:extLst>
              <a:ext uri="{FF2B5EF4-FFF2-40B4-BE49-F238E27FC236}">
                <a16:creationId xmlns:a16="http://schemas.microsoft.com/office/drawing/2014/main" id="{E1C81DA8-39D9-4EEB-9173-ACE97ECE1EC8}"/>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16452" name="Rectangle 68">
            <a:extLst>
              <a:ext uri="{FF2B5EF4-FFF2-40B4-BE49-F238E27FC236}">
                <a16:creationId xmlns:a16="http://schemas.microsoft.com/office/drawing/2014/main" id="{1F09C19B-67B3-4324-86D0-23FA32F0998C}"/>
              </a:ext>
            </a:extLst>
          </p:cNvPr>
          <p:cNvSpPr>
            <a:spLocks noGrp="1" noChangeArrowheads="1"/>
          </p:cNvSpPr>
          <p:nvPr>
            <p:ph type="dt" sz="quarter" idx="2"/>
          </p:nvPr>
        </p:nvSpPr>
        <p:spPr>
          <a:xfrm>
            <a:off x="457200" y="6248400"/>
            <a:ext cx="2133600" cy="457200"/>
          </a:xfrm>
        </p:spPr>
        <p:txBody>
          <a:bodyPr/>
          <a:lstStyle>
            <a:lvl1pPr>
              <a:defRPr/>
            </a:lvl1pPr>
          </a:lstStyle>
          <a:p>
            <a:endParaRPr lang="sl-SI" altLang="sl-SI"/>
          </a:p>
        </p:txBody>
      </p:sp>
      <p:sp>
        <p:nvSpPr>
          <p:cNvPr id="16453" name="Rectangle 69">
            <a:extLst>
              <a:ext uri="{FF2B5EF4-FFF2-40B4-BE49-F238E27FC236}">
                <a16:creationId xmlns:a16="http://schemas.microsoft.com/office/drawing/2014/main" id="{05D754DA-E7F0-4E3B-846E-559694DAD620}"/>
              </a:ext>
            </a:extLst>
          </p:cNvPr>
          <p:cNvSpPr>
            <a:spLocks noGrp="1" noChangeArrowheads="1"/>
          </p:cNvSpPr>
          <p:nvPr>
            <p:ph type="ftr" sz="quarter" idx="3"/>
          </p:nvPr>
        </p:nvSpPr>
        <p:spPr>
          <a:xfrm>
            <a:off x="3124200" y="6248400"/>
            <a:ext cx="2895600" cy="457200"/>
          </a:xfrm>
        </p:spPr>
        <p:txBody>
          <a:bodyPr/>
          <a:lstStyle>
            <a:lvl1pPr>
              <a:defRPr/>
            </a:lvl1pPr>
          </a:lstStyle>
          <a:p>
            <a:endParaRPr lang="sl-SI" altLang="sl-SI"/>
          </a:p>
        </p:txBody>
      </p:sp>
      <p:sp>
        <p:nvSpPr>
          <p:cNvPr id="16454" name="Rectangle 70">
            <a:extLst>
              <a:ext uri="{FF2B5EF4-FFF2-40B4-BE49-F238E27FC236}">
                <a16:creationId xmlns:a16="http://schemas.microsoft.com/office/drawing/2014/main" id="{50DF8889-37DC-49C5-B8B6-58A3FCEDC093}"/>
              </a:ext>
            </a:extLst>
          </p:cNvPr>
          <p:cNvSpPr>
            <a:spLocks noGrp="1" noChangeArrowheads="1"/>
          </p:cNvSpPr>
          <p:nvPr>
            <p:ph type="sldNum" sz="quarter" idx="4"/>
          </p:nvPr>
        </p:nvSpPr>
        <p:spPr>
          <a:xfrm>
            <a:off x="6553200" y="6248400"/>
            <a:ext cx="2133600" cy="457200"/>
          </a:xfrm>
        </p:spPr>
        <p:txBody>
          <a:bodyPr/>
          <a:lstStyle>
            <a:lvl1pPr>
              <a:defRPr/>
            </a:lvl1pPr>
          </a:lstStyle>
          <a:p>
            <a:fld id="{08046F8D-1932-4245-9216-F4B1EE0F6198}" type="slidenum">
              <a:rPr lang="sl-SI" altLang="sl-SI"/>
              <a:pPr/>
              <a:t>‹#›</a:t>
            </a:fld>
            <a:endParaRPr lang="sl-SI" altLang="sl-S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D671D-BE49-455F-83CD-A9A999F019C1}"/>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3BF7F54-BAB4-4FEB-B27D-43E76C40AD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F48BBD8-9B75-4873-A08B-888F3B6422B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E53C576-DF67-4D80-B830-E275048DE76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DB6D0CD-18B1-4346-8D62-32D751B749BF}"/>
              </a:ext>
            </a:extLst>
          </p:cNvPr>
          <p:cNvSpPr>
            <a:spLocks noGrp="1"/>
          </p:cNvSpPr>
          <p:nvPr>
            <p:ph type="sldNum" sz="quarter" idx="12"/>
          </p:nvPr>
        </p:nvSpPr>
        <p:spPr/>
        <p:txBody>
          <a:bodyPr/>
          <a:lstStyle>
            <a:lvl1pPr>
              <a:defRPr/>
            </a:lvl1pPr>
          </a:lstStyle>
          <a:p>
            <a:fld id="{7F0B3C07-8AF7-4C24-A7A6-115CCBBC5A40}" type="slidenum">
              <a:rPr lang="sl-SI" altLang="sl-SI"/>
              <a:pPr/>
              <a:t>‹#›</a:t>
            </a:fld>
            <a:endParaRPr lang="sl-SI" altLang="sl-SI"/>
          </a:p>
        </p:txBody>
      </p:sp>
    </p:spTree>
    <p:extLst>
      <p:ext uri="{BB962C8B-B14F-4D97-AF65-F5344CB8AC3E}">
        <p14:creationId xmlns:p14="http://schemas.microsoft.com/office/powerpoint/2010/main" val="2505797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C7FC-66D3-40CE-8EB2-9275A58E314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5BDA45D4-8F21-418D-916E-EC066A83C8B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CE192A5-4722-448D-8C94-12989A6C3F00}"/>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D4DE53F6-C3BC-4BF5-93F9-E9DBBFFBFFDE}"/>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4BD6B5F-3984-4B14-B8AF-F3CCB527E4F3}"/>
              </a:ext>
            </a:extLst>
          </p:cNvPr>
          <p:cNvSpPr>
            <a:spLocks noGrp="1"/>
          </p:cNvSpPr>
          <p:nvPr>
            <p:ph type="sldNum" sz="quarter" idx="12"/>
          </p:nvPr>
        </p:nvSpPr>
        <p:spPr/>
        <p:txBody>
          <a:bodyPr/>
          <a:lstStyle>
            <a:lvl1pPr>
              <a:defRPr/>
            </a:lvl1pPr>
          </a:lstStyle>
          <a:p>
            <a:fld id="{94371B2F-C4AD-4079-B1D4-E93111C3973E}" type="slidenum">
              <a:rPr lang="sl-SI" altLang="sl-SI"/>
              <a:pPr/>
              <a:t>‹#›</a:t>
            </a:fld>
            <a:endParaRPr lang="sl-SI" altLang="sl-SI"/>
          </a:p>
        </p:txBody>
      </p:sp>
    </p:spTree>
    <p:extLst>
      <p:ext uri="{BB962C8B-B14F-4D97-AF65-F5344CB8AC3E}">
        <p14:creationId xmlns:p14="http://schemas.microsoft.com/office/powerpoint/2010/main" val="957188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CCC4-C85D-4DCF-B0E2-25152D61C8A3}"/>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E756AB6F-E9ED-4064-96CA-5851271DB91D}"/>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C9CBBE16-2BA8-41A5-802E-E4D9F9969112}"/>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B016AF0A-FF8A-42E1-ADC4-682C92EEF005}"/>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5CD3CF0E-049C-4618-B017-997D84524D1E}"/>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028C2B8A-5A6C-4A65-82CA-08DF0EEF955A}"/>
              </a:ext>
            </a:extLst>
          </p:cNvPr>
          <p:cNvSpPr>
            <a:spLocks noGrp="1"/>
          </p:cNvSpPr>
          <p:nvPr>
            <p:ph type="sldNum" sz="quarter" idx="12"/>
          </p:nvPr>
        </p:nvSpPr>
        <p:spPr/>
        <p:txBody>
          <a:bodyPr/>
          <a:lstStyle>
            <a:lvl1pPr>
              <a:defRPr/>
            </a:lvl1pPr>
          </a:lstStyle>
          <a:p>
            <a:fld id="{1C5A9BC9-2F62-459E-9F06-A3430B1956C3}" type="slidenum">
              <a:rPr lang="sl-SI" altLang="sl-SI"/>
              <a:pPr/>
              <a:t>‹#›</a:t>
            </a:fld>
            <a:endParaRPr lang="sl-SI" altLang="sl-SI"/>
          </a:p>
        </p:txBody>
      </p:sp>
    </p:spTree>
    <p:extLst>
      <p:ext uri="{BB962C8B-B14F-4D97-AF65-F5344CB8AC3E}">
        <p14:creationId xmlns:p14="http://schemas.microsoft.com/office/powerpoint/2010/main" val="547764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91B0-41C3-4BBC-8D77-B5F246240EDC}"/>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66D65580-6A6D-43C5-AB6D-E1ADE449A4C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68B47E-1141-4C01-AD3E-8F3B87985CB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5CE53518-4287-499D-A1B7-FC677D6174D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ACB47A-D6F4-45C0-AA59-7A215D2D878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7147A027-173A-491E-A122-846A8152E34B}"/>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84293E05-99CD-4DD8-94E2-524B215C69BF}"/>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AFFF6EE2-46E7-444A-A568-7D6A6A9A06F9}"/>
              </a:ext>
            </a:extLst>
          </p:cNvPr>
          <p:cNvSpPr>
            <a:spLocks noGrp="1"/>
          </p:cNvSpPr>
          <p:nvPr>
            <p:ph type="sldNum" sz="quarter" idx="12"/>
          </p:nvPr>
        </p:nvSpPr>
        <p:spPr/>
        <p:txBody>
          <a:bodyPr/>
          <a:lstStyle>
            <a:lvl1pPr>
              <a:defRPr/>
            </a:lvl1pPr>
          </a:lstStyle>
          <a:p>
            <a:fld id="{55C56129-3172-4129-B57B-CF2C8EABC908}" type="slidenum">
              <a:rPr lang="sl-SI" altLang="sl-SI"/>
              <a:pPr/>
              <a:t>‹#›</a:t>
            </a:fld>
            <a:endParaRPr lang="sl-SI" altLang="sl-SI"/>
          </a:p>
        </p:txBody>
      </p:sp>
    </p:spTree>
    <p:extLst>
      <p:ext uri="{BB962C8B-B14F-4D97-AF65-F5344CB8AC3E}">
        <p14:creationId xmlns:p14="http://schemas.microsoft.com/office/powerpoint/2010/main" val="3309410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8AA1-08B7-4F8F-83A2-FD70AA14FB7D}"/>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EA5384F8-FE67-4AAD-935A-6C6CCF58D6E8}"/>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BED5D7EF-CFCF-446D-A976-E6195D024FC5}"/>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A4550524-14D7-4B8F-9FB3-E48672902B13}"/>
              </a:ext>
            </a:extLst>
          </p:cNvPr>
          <p:cNvSpPr>
            <a:spLocks noGrp="1"/>
          </p:cNvSpPr>
          <p:nvPr>
            <p:ph type="sldNum" sz="quarter" idx="12"/>
          </p:nvPr>
        </p:nvSpPr>
        <p:spPr/>
        <p:txBody>
          <a:bodyPr/>
          <a:lstStyle>
            <a:lvl1pPr>
              <a:defRPr/>
            </a:lvl1pPr>
          </a:lstStyle>
          <a:p>
            <a:fld id="{74971DAF-0522-4505-868B-7B5F72953BF8}" type="slidenum">
              <a:rPr lang="sl-SI" altLang="sl-SI"/>
              <a:pPr/>
              <a:t>‹#›</a:t>
            </a:fld>
            <a:endParaRPr lang="sl-SI" altLang="sl-SI"/>
          </a:p>
        </p:txBody>
      </p:sp>
    </p:spTree>
    <p:extLst>
      <p:ext uri="{BB962C8B-B14F-4D97-AF65-F5344CB8AC3E}">
        <p14:creationId xmlns:p14="http://schemas.microsoft.com/office/powerpoint/2010/main" val="534000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42587F-3DC6-4618-A071-116B9C65ECCF}"/>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CD3F5490-637B-40EB-AA9D-A41EE7E18C45}"/>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4634E290-EA5A-4EB2-82B4-C5384AF2FD2F}"/>
              </a:ext>
            </a:extLst>
          </p:cNvPr>
          <p:cNvSpPr>
            <a:spLocks noGrp="1"/>
          </p:cNvSpPr>
          <p:nvPr>
            <p:ph type="sldNum" sz="quarter" idx="12"/>
          </p:nvPr>
        </p:nvSpPr>
        <p:spPr/>
        <p:txBody>
          <a:bodyPr/>
          <a:lstStyle>
            <a:lvl1pPr>
              <a:defRPr/>
            </a:lvl1pPr>
          </a:lstStyle>
          <a:p>
            <a:fld id="{FA270904-B55E-40FB-877C-A0C3B71FBC15}" type="slidenum">
              <a:rPr lang="sl-SI" altLang="sl-SI"/>
              <a:pPr/>
              <a:t>‹#›</a:t>
            </a:fld>
            <a:endParaRPr lang="sl-SI" altLang="sl-SI"/>
          </a:p>
        </p:txBody>
      </p:sp>
    </p:spTree>
    <p:extLst>
      <p:ext uri="{BB962C8B-B14F-4D97-AF65-F5344CB8AC3E}">
        <p14:creationId xmlns:p14="http://schemas.microsoft.com/office/powerpoint/2010/main" val="375349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C252-EA41-4FF6-BB32-ACE1A0C7702B}"/>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546E45D-41BE-4A9A-A9ED-35AC4CEED0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7F7BDB24-7C48-4177-AE35-A49EF5E167C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396FC58-A2B5-41F9-8503-B2A24AABE67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5FB5FC6-A175-48FC-B379-D38892E3C90A}"/>
              </a:ext>
            </a:extLst>
          </p:cNvPr>
          <p:cNvSpPr>
            <a:spLocks noGrp="1"/>
          </p:cNvSpPr>
          <p:nvPr>
            <p:ph type="sldNum" sz="quarter" idx="12"/>
          </p:nvPr>
        </p:nvSpPr>
        <p:spPr/>
        <p:txBody>
          <a:bodyPr/>
          <a:lstStyle>
            <a:lvl1pPr>
              <a:defRPr/>
            </a:lvl1pPr>
          </a:lstStyle>
          <a:p>
            <a:fld id="{B71AAAB4-0E31-498A-B8A7-3019A7B8775E}" type="slidenum">
              <a:rPr lang="sl-SI" altLang="sl-SI"/>
              <a:pPr/>
              <a:t>‹#›</a:t>
            </a:fld>
            <a:endParaRPr lang="sl-SI" altLang="sl-SI"/>
          </a:p>
        </p:txBody>
      </p:sp>
    </p:spTree>
    <p:extLst>
      <p:ext uri="{BB962C8B-B14F-4D97-AF65-F5344CB8AC3E}">
        <p14:creationId xmlns:p14="http://schemas.microsoft.com/office/powerpoint/2010/main" val="2081507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DF66-289E-4DD9-998D-4C189D1E476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671FE620-EF13-4519-B66D-C9831D67503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1185E0A5-A4C7-4EAF-8C64-C1BE6466192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D9696-50CA-4288-9721-32EC214208A6}"/>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6F7D673-D549-4BE5-9E75-B0A0D892A0FB}"/>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6A849778-5BC2-44D1-A8DC-F448174745CF}"/>
              </a:ext>
            </a:extLst>
          </p:cNvPr>
          <p:cNvSpPr>
            <a:spLocks noGrp="1"/>
          </p:cNvSpPr>
          <p:nvPr>
            <p:ph type="sldNum" sz="quarter" idx="12"/>
          </p:nvPr>
        </p:nvSpPr>
        <p:spPr/>
        <p:txBody>
          <a:bodyPr/>
          <a:lstStyle>
            <a:lvl1pPr>
              <a:defRPr/>
            </a:lvl1pPr>
          </a:lstStyle>
          <a:p>
            <a:fld id="{11715199-3AD3-4695-9299-115D30DD3933}" type="slidenum">
              <a:rPr lang="sl-SI" altLang="sl-SI"/>
              <a:pPr/>
              <a:t>‹#›</a:t>
            </a:fld>
            <a:endParaRPr lang="sl-SI" altLang="sl-SI"/>
          </a:p>
        </p:txBody>
      </p:sp>
    </p:spTree>
    <p:extLst>
      <p:ext uri="{BB962C8B-B14F-4D97-AF65-F5344CB8AC3E}">
        <p14:creationId xmlns:p14="http://schemas.microsoft.com/office/powerpoint/2010/main" val="199975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B511-10D8-4763-A20E-AE2CBEA7C93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3BAF4672-3388-45D7-8C52-BA293B70C00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05C33886-4A39-425A-8AB7-B869C5E3F9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B0E22-6046-49B1-AA9B-F7445EED096A}"/>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E4D0265A-0BC1-4F06-B04B-B05D607A0C94}"/>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744E12B-3E6C-48EB-B78F-10E73A240C0B}"/>
              </a:ext>
            </a:extLst>
          </p:cNvPr>
          <p:cNvSpPr>
            <a:spLocks noGrp="1"/>
          </p:cNvSpPr>
          <p:nvPr>
            <p:ph type="sldNum" sz="quarter" idx="12"/>
          </p:nvPr>
        </p:nvSpPr>
        <p:spPr/>
        <p:txBody>
          <a:bodyPr/>
          <a:lstStyle>
            <a:lvl1pPr>
              <a:defRPr/>
            </a:lvl1pPr>
          </a:lstStyle>
          <a:p>
            <a:fld id="{7F647F0E-23E2-48DE-8068-9561C3F2AD3A}" type="slidenum">
              <a:rPr lang="sl-SI" altLang="sl-SI"/>
              <a:pPr/>
              <a:t>‹#›</a:t>
            </a:fld>
            <a:endParaRPr lang="sl-SI" altLang="sl-SI"/>
          </a:p>
        </p:txBody>
      </p:sp>
    </p:spTree>
    <p:extLst>
      <p:ext uri="{BB962C8B-B14F-4D97-AF65-F5344CB8AC3E}">
        <p14:creationId xmlns:p14="http://schemas.microsoft.com/office/powerpoint/2010/main" val="1255735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9D314-AAC8-4D58-B462-33FBE920A0CD}"/>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49BF6B96-3167-493D-B004-A4C8171E8F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7C2C921-E459-4913-A0F5-E21BE06EB47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E2F0E04-274E-4E7D-AE19-981811E5E1A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A8881FF-34FB-4F86-A8CD-6369D80C69EE}"/>
              </a:ext>
            </a:extLst>
          </p:cNvPr>
          <p:cNvSpPr>
            <a:spLocks noGrp="1"/>
          </p:cNvSpPr>
          <p:nvPr>
            <p:ph type="sldNum" sz="quarter" idx="12"/>
          </p:nvPr>
        </p:nvSpPr>
        <p:spPr/>
        <p:txBody>
          <a:bodyPr/>
          <a:lstStyle>
            <a:lvl1pPr>
              <a:defRPr/>
            </a:lvl1pPr>
          </a:lstStyle>
          <a:p>
            <a:fld id="{532471EF-3FA2-4969-823E-F664EDF8FBD7}" type="slidenum">
              <a:rPr lang="sl-SI" altLang="sl-SI"/>
              <a:pPr/>
              <a:t>‹#›</a:t>
            </a:fld>
            <a:endParaRPr lang="sl-SI" altLang="sl-SI"/>
          </a:p>
        </p:txBody>
      </p:sp>
    </p:spTree>
    <p:extLst>
      <p:ext uri="{BB962C8B-B14F-4D97-AF65-F5344CB8AC3E}">
        <p14:creationId xmlns:p14="http://schemas.microsoft.com/office/powerpoint/2010/main" val="1814516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F8CEB2-56A4-42B9-91A0-219E61A0FB81}"/>
              </a:ext>
            </a:extLst>
          </p:cNvPr>
          <p:cNvSpPr>
            <a:spLocks noGrp="1"/>
          </p:cNvSpPr>
          <p:nvPr>
            <p:ph type="title" orient="vert"/>
          </p:nvPr>
        </p:nvSpPr>
        <p:spPr>
          <a:xfrm>
            <a:off x="6629400" y="277813"/>
            <a:ext cx="2057400" cy="584835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00C47E55-CFFF-4D21-8E6A-19089AD42DA9}"/>
              </a:ext>
            </a:extLst>
          </p:cNvPr>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4CDAAF03-DB32-4A38-BC9B-8AC3F948B2D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62B5FCC9-6E55-419D-B88D-9194889E4BC0}"/>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F8DA2D4-FCE1-473C-8847-827DC15464D3}"/>
              </a:ext>
            </a:extLst>
          </p:cNvPr>
          <p:cNvSpPr>
            <a:spLocks noGrp="1"/>
          </p:cNvSpPr>
          <p:nvPr>
            <p:ph type="sldNum" sz="quarter" idx="12"/>
          </p:nvPr>
        </p:nvSpPr>
        <p:spPr/>
        <p:txBody>
          <a:bodyPr/>
          <a:lstStyle>
            <a:lvl1pPr>
              <a:defRPr/>
            </a:lvl1pPr>
          </a:lstStyle>
          <a:p>
            <a:fld id="{BF2CBA66-D83F-4EF6-AB83-63D32F71D06E}" type="slidenum">
              <a:rPr lang="sl-SI" altLang="sl-SI"/>
              <a:pPr/>
              <a:t>‹#›</a:t>
            </a:fld>
            <a:endParaRPr lang="sl-SI" altLang="sl-SI"/>
          </a:p>
        </p:txBody>
      </p:sp>
    </p:spTree>
    <p:extLst>
      <p:ext uri="{BB962C8B-B14F-4D97-AF65-F5344CB8AC3E}">
        <p14:creationId xmlns:p14="http://schemas.microsoft.com/office/powerpoint/2010/main" val="827530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C265-B202-4039-8687-6F04C574CE42}"/>
              </a:ext>
            </a:extLst>
          </p:cNvPr>
          <p:cNvSpPr>
            <a:spLocks noGrp="1"/>
          </p:cNvSpPr>
          <p:nvPr>
            <p:ph type="title"/>
          </p:nvPr>
        </p:nvSpPr>
        <p:spPr>
          <a:xfrm>
            <a:off x="457200" y="277813"/>
            <a:ext cx="8229600" cy="1139825"/>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D5EB277B-9B73-460A-8559-C234BF39BEB9}"/>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CDF2D1B8-C864-4FEE-8498-F592EAC19CD0}"/>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EB91B1B0-9C61-4E8D-9E36-C46154A36F07}"/>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AA05D888-2AD0-4A4B-89A6-A2B7DAE86273}"/>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AE8C1E4C-4A5D-402A-AF86-1FE136F8C687}"/>
              </a:ext>
            </a:extLst>
          </p:cNvPr>
          <p:cNvSpPr>
            <a:spLocks noGrp="1"/>
          </p:cNvSpPr>
          <p:nvPr>
            <p:ph type="sldNum" sz="quarter" idx="12"/>
          </p:nvPr>
        </p:nvSpPr>
        <p:spPr>
          <a:xfrm>
            <a:off x="6553200" y="6245225"/>
            <a:ext cx="2133600" cy="476250"/>
          </a:xfrm>
        </p:spPr>
        <p:txBody>
          <a:bodyPr/>
          <a:lstStyle>
            <a:lvl1pPr>
              <a:defRPr/>
            </a:lvl1pPr>
          </a:lstStyle>
          <a:p>
            <a:fld id="{69CD0DA0-DBA8-443C-A290-E2F621B610CA}" type="slidenum">
              <a:rPr lang="sl-SI" altLang="sl-SI"/>
              <a:pPr/>
              <a:t>‹#›</a:t>
            </a:fld>
            <a:endParaRPr lang="sl-SI" altLang="sl-SI"/>
          </a:p>
        </p:txBody>
      </p:sp>
    </p:spTree>
    <p:extLst>
      <p:ext uri="{BB962C8B-B14F-4D97-AF65-F5344CB8AC3E}">
        <p14:creationId xmlns:p14="http://schemas.microsoft.com/office/powerpoint/2010/main" val="2886274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626" name="Group 2">
            <a:extLst>
              <a:ext uri="{FF2B5EF4-FFF2-40B4-BE49-F238E27FC236}">
                <a16:creationId xmlns:a16="http://schemas.microsoft.com/office/drawing/2014/main" id="{C4CC0F9E-22DD-4FFE-BFC5-B6404BC95CA0}"/>
              </a:ext>
            </a:extLst>
          </p:cNvPr>
          <p:cNvGrpSpPr>
            <a:grpSpLocks/>
          </p:cNvGrpSpPr>
          <p:nvPr/>
        </p:nvGrpSpPr>
        <p:grpSpPr bwMode="auto">
          <a:xfrm>
            <a:off x="4716463" y="5345113"/>
            <a:ext cx="4427537" cy="1512887"/>
            <a:chOff x="2971" y="3367"/>
            <a:chExt cx="2789" cy="953"/>
          </a:xfrm>
        </p:grpSpPr>
        <p:sp>
          <p:nvSpPr>
            <p:cNvPr id="26627" name="Freeform 3">
              <a:extLst>
                <a:ext uri="{FF2B5EF4-FFF2-40B4-BE49-F238E27FC236}">
                  <a16:creationId xmlns:a16="http://schemas.microsoft.com/office/drawing/2014/main" id="{02E9A36A-0F5E-4765-9771-5B5270564414}"/>
                </a:ext>
              </a:extLst>
            </p:cNvPr>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6628" name="Freeform 4">
              <a:extLst>
                <a:ext uri="{FF2B5EF4-FFF2-40B4-BE49-F238E27FC236}">
                  <a16:creationId xmlns:a16="http://schemas.microsoft.com/office/drawing/2014/main" id="{447EA4F9-B67A-4C38-BABA-9C1EA7111626}"/>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6629" name="Freeform 5">
              <a:extLst>
                <a:ext uri="{FF2B5EF4-FFF2-40B4-BE49-F238E27FC236}">
                  <a16:creationId xmlns:a16="http://schemas.microsoft.com/office/drawing/2014/main" id="{6D16581C-FF68-4EED-8E19-35C27DEAD87C}"/>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6630" name="Freeform 6">
              <a:extLst>
                <a:ext uri="{FF2B5EF4-FFF2-40B4-BE49-F238E27FC236}">
                  <a16:creationId xmlns:a16="http://schemas.microsoft.com/office/drawing/2014/main" id="{B04937E5-D34F-42E2-B5EE-9DBCA8452F7C}"/>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6631" name="Freeform 7">
              <a:extLst>
                <a:ext uri="{FF2B5EF4-FFF2-40B4-BE49-F238E27FC236}">
                  <a16:creationId xmlns:a16="http://schemas.microsoft.com/office/drawing/2014/main" id="{2EB42A1F-0BA6-452B-9F34-8B0A4154DFBF}"/>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6632" name="Freeform 8">
              <a:extLst>
                <a:ext uri="{FF2B5EF4-FFF2-40B4-BE49-F238E27FC236}">
                  <a16:creationId xmlns:a16="http://schemas.microsoft.com/office/drawing/2014/main" id="{C0CBC7FE-66BD-43BE-8A83-54806505E0F0}"/>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6633" name="Freeform 9">
              <a:extLst>
                <a:ext uri="{FF2B5EF4-FFF2-40B4-BE49-F238E27FC236}">
                  <a16:creationId xmlns:a16="http://schemas.microsoft.com/office/drawing/2014/main" id="{EB3FA1CB-9D87-467E-A776-7FFA3E9E5A74}"/>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6634" name="Freeform 10">
              <a:extLst>
                <a:ext uri="{FF2B5EF4-FFF2-40B4-BE49-F238E27FC236}">
                  <a16:creationId xmlns:a16="http://schemas.microsoft.com/office/drawing/2014/main" id="{69488F9D-2011-4FA0-A5A6-797F573A6628}"/>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6635" name="Freeform 11">
              <a:extLst>
                <a:ext uri="{FF2B5EF4-FFF2-40B4-BE49-F238E27FC236}">
                  <a16:creationId xmlns:a16="http://schemas.microsoft.com/office/drawing/2014/main" id="{B98F2EEA-71A5-44D9-867E-8EFB291D53B9}"/>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6636" name="Freeform 12">
              <a:extLst>
                <a:ext uri="{FF2B5EF4-FFF2-40B4-BE49-F238E27FC236}">
                  <a16:creationId xmlns:a16="http://schemas.microsoft.com/office/drawing/2014/main" id="{6BF92711-CF85-452B-8C1F-B8B1E9D89B6B}"/>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6637" name="Freeform 13">
              <a:extLst>
                <a:ext uri="{FF2B5EF4-FFF2-40B4-BE49-F238E27FC236}">
                  <a16:creationId xmlns:a16="http://schemas.microsoft.com/office/drawing/2014/main" id="{11933EEF-DEE5-47F9-86BE-DB45204A5D3D}"/>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6638" name="Freeform 14">
              <a:extLst>
                <a:ext uri="{FF2B5EF4-FFF2-40B4-BE49-F238E27FC236}">
                  <a16:creationId xmlns:a16="http://schemas.microsoft.com/office/drawing/2014/main" id="{E7040B79-D496-4AD8-B580-11341220CE27}"/>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6639" name="Freeform 15">
              <a:extLst>
                <a:ext uri="{FF2B5EF4-FFF2-40B4-BE49-F238E27FC236}">
                  <a16:creationId xmlns:a16="http://schemas.microsoft.com/office/drawing/2014/main" id="{B005E184-11A7-4C36-ABC7-A6CA874FA2EE}"/>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6640" name="Freeform 16">
              <a:extLst>
                <a:ext uri="{FF2B5EF4-FFF2-40B4-BE49-F238E27FC236}">
                  <a16:creationId xmlns:a16="http://schemas.microsoft.com/office/drawing/2014/main" id="{EF5EE869-4690-4642-A8C6-8E3276DD71C5}"/>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6641" name="Freeform 17">
              <a:extLst>
                <a:ext uri="{FF2B5EF4-FFF2-40B4-BE49-F238E27FC236}">
                  <a16:creationId xmlns:a16="http://schemas.microsoft.com/office/drawing/2014/main" id="{A024A7A3-4079-4BFD-B6FF-8CE96F15C16D}"/>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grpSp>
      <p:sp>
        <p:nvSpPr>
          <p:cNvPr id="26642" name="Rectangle 18">
            <a:extLst>
              <a:ext uri="{FF2B5EF4-FFF2-40B4-BE49-F238E27FC236}">
                <a16:creationId xmlns:a16="http://schemas.microsoft.com/office/drawing/2014/main" id="{4C8D5EF1-A3B0-46A0-B307-8A1784AA14A6}"/>
              </a:ext>
            </a:extLst>
          </p:cNvPr>
          <p:cNvSpPr>
            <a:spLocks noGrp="1" noChangeArrowheads="1"/>
          </p:cNvSpPr>
          <p:nvPr>
            <p:ph type="ctrTitle" sz="quarter"/>
          </p:nvPr>
        </p:nvSpPr>
        <p:spPr>
          <a:xfrm>
            <a:off x="685800" y="1600200"/>
            <a:ext cx="7772400" cy="1828800"/>
          </a:xfrm>
        </p:spPr>
        <p:txBody>
          <a:bodyPr anchor="b"/>
          <a:lstStyle>
            <a:lvl1pPr>
              <a:defRPr sz="5700"/>
            </a:lvl1pPr>
          </a:lstStyle>
          <a:p>
            <a:pPr lvl="0"/>
            <a:r>
              <a:rPr lang="sl-SI" altLang="sl-SI" noProof="0"/>
              <a:t>Kliknite, če želite urediti slog naslova matrice</a:t>
            </a:r>
          </a:p>
        </p:txBody>
      </p:sp>
      <p:sp>
        <p:nvSpPr>
          <p:cNvPr id="26643" name="Rectangle 19">
            <a:extLst>
              <a:ext uri="{FF2B5EF4-FFF2-40B4-BE49-F238E27FC236}">
                <a16:creationId xmlns:a16="http://schemas.microsoft.com/office/drawing/2014/main" id="{B109F111-D6A6-4106-80FF-B62B8B1F23AA}"/>
              </a:ext>
            </a:extLst>
          </p:cNvPr>
          <p:cNvSpPr>
            <a:spLocks noGrp="1" noChangeArrowheads="1"/>
          </p:cNvSpPr>
          <p:nvPr>
            <p:ph type="subTitle" sz="quarter" idx="1"/>
          </p:nvPr>
        </p:nvSpPr>
        <p:spPr>
          <a:xfrm>
            <a:off x="1371600" y="3733800"/>
            <a:ext cx="6400800" cy="1752600"/>
          </a:xfrm>
        </p:spPr>
        <p:txBody>
          <a:bodyPr/>
          <a:lstStyle>
            <a:lvl1pPr marL="0" indent="0" algn="ctr">
              <a:buFont typeface="Wingdings" panose="05000000000000000000" pitchFamily="2" charset="2"/>
              <a:buNone/>
              <a:defRPr sz="3600"/>
            </a:lvl1pPr>
          </a:lstStyle>
          <a:p>
            <a:pPr lvl="0"/>
            <a:r>
              <a:rPr lang="sl-SI" altLang="sl-SI" noProof="0"/>
              <a:t>Kliknite, če želite urediti slog podnaslova matrice</a:t>
            </a:r>
          </a:p>
        </p:txBody>
      </p:sp>
      <p:sp>
        <p:nvSpPr>
          <p:cNvPr id="26644" name="Rectangle 20">
            <a:extLst>
              <a:ext uri="{FF2B5EF4-FFF2-40B4-BE49-F238E27FC236}">
                <a16:creationId xmlns:a16="http://schemas.microsoft.com/office/drawing/2014/main" id="{349F2A71-2977-48E8-90D8-45EE0CA1067F}"/>
              </a:ext>
            </a:extLst>
          </p:cNvPr>
          <p:cNvSpPr>
            <a:spLocks noGrp="1" noChangeArrowheads="1"/>
          </p:cNvSpPr>
          <p:nvPr>
            <p:ph type="dt" sz="quarter" idx="2"/>
          </p:nvPr>
        </p:nvSpPr>
        <p:spPr/>
        <p:txBody>
          <a:bodyPr/>
          <a:lstStyle>
            <a:lvl1pPr>
              <a:defRPr/>
            </a:lvl1pPr>
          </a:lstStyle>
          <a:p>
            <a:endParaRPr lang="sl-SI" altLang="sl-SI"/>
          </a:p>
        </p:txBody>
      </p:sp>
      <p:sp>
        <p:nvSpPr>
          <p:cNvPr id="26645" name="Rectangle 21">
            <a:extLst>
              <a:ext uri="{FF2B5EF4-FFF2-40B4-BE49-F238E27FC236}">
                <a16:creationId xmlns:a16="http://schemas.microsoft.com/office/drawing/2014/main" id="{3DE60D63-2D85-48F8-84C1-E51B4A4BCBA9}"/>
              </a:ext>
            </a:extLst>
          </p:cNvPr>
          <p:cNvSpPr>
            <a:spLocks noGrp="1" noChangeArrowheads="1"/>
          </p:cNvSpPr>
          <p:nvPr>
            <p:ph type="ftr" sz="quarter" idx="3"/>
          </p:nvPr>
        </p:nvSpPr>
        <p:spPr/>
        <p:txBody>
          <a:bodyPr/>
          <a:lstStyle>
            <a:lvl1pPr>
              <a:defRPr/>
            </a:lvl1pPr>
          </a:lstStyle>
          <a:p>
            <a:endParaRPr lang="sl-SI" altLang="sl-SI"/>
          </a:p>
        </p:txBody>
      </p:sp>
      <p:sp>
        <p:nvSpPr>
          <p:cNvPr id="26646" name="Rectangle 22">
            <a:extLst>
              <a:ext uri="{FF2B5EF4-FFF2-40B4-BE49-F238E27FC236}">
                <a16:creationId xmlns:a16="http://schemas.microsoft.com/office/drawing/2014/main" id="{9BF81863-20A8-4002-ACC9-A80F2A6B4BA6}"/>
              </a:ext>
            </a:extLst>
          </p:cNvPr>
          <p:cNvSpPr>
            <a:spLocks noGrp="1" noChangeArrowheads="1"/>
          </p:cNvSpPr>
          <p:nvPr>
            <p:ph type="sldNum" sz="quarter" idx="4"/>
          </p:nvPr>
        </p:nvSpPr>
        <p:spPr/>
        <p:txBody>
          <a:bodyPr/>
          <a:lstStyle>
            <a:lvl1pPr>
              <a:defRPr/>
            </a:lvl1pPr>
          </a:lstStyle>
          <a:p>
            <a:fld id="{25FC7C77-88B8-426D-94BC-F0C355167991}" type="slidenum">
              <a:rPr lang="sl-SI" altLang="sl-SI"/>
              <a:pPr/>
              <a:t>‹#›</a:t>
            </a:fld>
            <a:endParaRPr lang="sl-SI" altLang="sl-SI"/>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33E02-2D27-4136-9A76-7B4B2DAEB262}"/>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AE9157BE-DD30-4BF1-923F-9BE8C0840B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1AEFFF8-E851-43AB-AB5E-D55CB93F4F06}"/>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AF9472C-8D33-46F5-B7AF-6ABBC1526D4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823281D2-7FF2-46AA-9DCD-AACC697DEBFA}"/>
              </a:ext>
            </a:extLst>
          </p:cNvPr>
          <p:cNvSpPr>
            <a:spLocks noGrp="1"/>
          </p:cNvSpPr>
          <p:nvPr>
            <p:ph type="sldNum" sz="quarter" idx="12"/>
          </p:nvPr>
        </p:nvSpPr>
        <p:spPr/>
        <p:txBody>
          <a:bodyPr/>
          <a:lstStyle>
            <a:lvl1pPr>
              <a:defRPr/>
            </a:lvl1pPr>
          </a:lstStyle>
          <a:p>
            <a:fld id="{BECB9FAB-D383-4DC8-8FFC-C8CA396F8D44}" type="slidenum">
              <a:rPr lang="sl-SI" altLang="sl-SI"/>
              <a:pPr/>
              <a:t>‹#›</a:t>
            </a:fld>
            <a:endParaRPr lang="sl-SI" altLang="sl-SI"/>
          </a:p>
        </p:txBody>
      </p:sp>
    </p:spTree>
    <p:extLst>
      <p:ext uri="{BB962C8B-B14F-4D97-AF65-F5344CB8AC3E}">
        <p14:creationId xmlns:p14="http://schemas.microsoft.com/office/powerpoint/2010/main" val="3585868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E837C-5C22-4951-A270-3BE97EF9600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6DDE3040-DC90-45FD-B586-D7A123D3BBC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4BC6DF2-0C38-4D47-AB66-A5198105320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DB81C7A5-ED04-4DBA-9E45-5C9E16B7E27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379FD63-268A-484E-96B7-B033DC320AFF}"/>
              </a:ext>
            </a:extLst>
          </p:cNvPr>
          <p:cNvSpPr>
            <a:spLocks noGrp="1"/>
          </p:cNvSpPr>
          <p:nvPr>
            <p:ph type="sldNum" sz="quarter" idx="12"/>
          </p:nvPr>
        </p:nvSpPr>
        <p:spPr/>
        <p:txBody>
          <a:bodyPr/>
          <a:lstStyle>
            <a:lvl1pPr>
              <a:defRPr/>
            </a:lvl1pPr>
          </a:lstStyle>
          <a:p>
            <a:fld id="{61E94C19-791C-42B8-A849-2B3A3067C841}" type="slidenum">
              <a:rPr lang="sl-SI" altLang="sl-SI"/>
              <a:pPr/>
              <a:t>‹#›</a:t>
            </a:fld>
            <a:endParaRPr lang="sl-SI" altLang="sl-SI"/>
          </a:p>
        </p:txBody>
      </p:sp>
    </p:spTree>
    <p:extLst>
      <p:ext uri="{BB962C8B-B14F-4D97-AF65-F5344CB8AC3E}">
        <p14:creationId xmlns:p14="http://schemas.microsoft.com/office/powerpoint/2010/main" val="3315500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1CF91-2965-42FE-93EC-93AA9A27016A}"/>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69AAFC3-F47B-4E2B-AB8D-6C69EA092D9B}"/>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17AA95D8-BD6B-4174-B1CD-F5D788E59CCD}"/>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82A9FE6E-CF4D-42DA-B4C7-3435A7AAC2C3}"/>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BFD2E82A-F4D8-404B-BCE6-76AF906C947F}"/>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FB7CFA4D-D3AB-4D77-8BB4-33B738E78CCE}"/>
              </a:ext>
            </a:extLst>
          </p:cNvPr>
          <p:cNvSpPr>
            <a:spLocks noGrp="1"/>
          </p:cNvSpPr>
          <p:nvPr>
            <p:ph type="sldNum" sz="quarter" idx="12"/>
          </p:nvPr>
        </p:nvSpPr>
        <p:spPr/>
        <p:txBody>
          <a:bodyPr/>
          <a:lstStyle>
            <a:lvl1pPr>
              <a:defRPr/>
            </a:lvl1pPr>
          </a:lstStyle>
          <a:p>
            <a:fld id="{D2EDAD39-4DA5-4257-8947-AAD29B783E15}" type="slidenum">
              <a:rPr lang="sl-SI" altLang="sl-SI"/>
              <a:pPr/>
              <a:t>‹#›</a:t>
            </a:fld>
            <a:endParaRPr lang="sl-SI" altLang="sl-SI"/>
          </a:p>
        </p:txBody>
      </p:sp>
    </p:spTree>
    <p:extLst>
      <p:ext uri="{BB962C8B-B14F-4D97-AF65-F5344CB8AC3E}">
        <p14:creationId xmlns:p14="http://schemas.microsoft.com/office/powerpoint/2010/main" val="2479285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22651-1A2A-4474-8222-105273515CAD}"/>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1412DF4D-0EA0-4F00-9143-115D9802BCD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E35DEF-C2D7-416D-9940-08A76ECBB6F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1ADF2673-2561-43C8-9924-356C76E447C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99B41-9714-4AAC-82E6-F4F27BB7C80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EA50CB28-3032-4F0C-9C36-4A4DDEBA81D4}"/>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5CB04D4C-78F0-4BCF-AC25-4B5E3078F50D}"/>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449A081F-35D4-4346-9F1E-14338AAEC030}"/>
              </a:ext>
            </a:extLst>
          </p:cNvPr>
          <p:cNvSpPr>
            <a:spLocks noGrp="1"/>
          </p:cNvSpPr>
          <p:nvPr>
            <p:ph type="sldNum" sz="quarter" idx="12"/>
          </p:nvPr>
        </p:nvSpPr>
        <p:spPr/>
        <p:txBody>
          <a:bodyPr/>
          <a:lstStyle>
            <a:lvl1pPr>
              <a:defRPr/>
            </a:lvl1pPr>
          </a:lstStyle>
          <a:p>
            <a:fld id="{B152DF0B-365B-41E3-B09B-15458218D145}" type="slidenum">
              <a:rPr lang="sl-SI" altLang="sl-SI"/>
              <a:pPr/>
              <a:t>‹#›</a:t>
            </a:fld>
            <a:endParaRPr lang="sl-SI" altLang="sl-SI"/>
          </a:p>
        </p:txBody>
      </p:sp>
    </p:spTree>
    <p:extLst>
      <p:ext uri="{BB962C8B-B14F-4D97-AF65-F5344CB8AC3E}">
        <p14:creationId xmlns:p14="http://schemas.microsoft.com/office/powerpoint/2010/main" val="163713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7E75-7EB5-4006-BC82-364A7192968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FBCC1D40-C627-4F4A-8B27-95DA5E3A091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5C26B5F-664C-4B2E-B729-28B5B37A163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4CF638D-F005-4782-B834-B93277F3769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27AB1BE5-9D76-420F-8140-A57B148E1F5A}"/>
              </a:ext>
            </a:extLst>
          </p:cNvPr>
          <p:cNvSpPr>
            <a:spLocks noGrp="1"/>
          </p:cNvSpPr>
          <p:nvPr>
            <p:ph type="sldNum" sz="quarter" idx="12"/>
          </p:nvPr>
        </p:nvSpPr>
        <p:spPr/>
        <p:txBody>
          <a:bodyPr/>
          <a:lstStyle>
            <a:lvl1pPr>
              <a:defRPr/>
            </a:lvl1pPr>
          </a:lstStyle>
          <a:p>
            <a:fld id="{138E27A8-E4B4-4B13-AF04-92C96B5BFB5A}" type="slidenum">
              <a:rPr lang="sl-SI" altLang="sl-SI"/>
              <a:pPr/>
              <a:t>‹#›</a:t>
            </a:fld>
            <a:endParaRPr lang="sl-SI" altLang="sl-SI"/>
          </a:p>
        </p:txBody>
      </p:sp>
    </p:spTree>
    <p:extLst>
      <p:ext uri="{BB962C8B-B14F-4D97-AF65-F5344CB8AC3E}">
        <p14:creationId xmlns:p14="http://schemas.microsoft.com/office/powerpoint/2010/main" val="549964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582E4-9037-4535-A491-26CA1CEC9865}"/>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90F767D8-6F73-4318-85AB-307A5D826C04}"/>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E00BBB43-BD65-4DE4-9EDF-148CCE05D3F4}"/>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1313C0F7-5B2D-4C94-8138-CDC8FA267E61}"/>
              </a:ext>
            </a:extLst>
          </p:cNvPr>
          <p:cNvSpPr>
            <a:spLocks noGrp="1"/>
          </p:cNvSpPr>
          <p:nvPr>
            <p:ph type="sldNum" sz="quarter" idx="12"/>
          </p:nvPr>
        </p:nvSpPr>
        <p:spPr/>
        <p:txBody>
          <a:bodyPr/>
          <a:lstStyle>
            <a:lvl1pPr>
              <a:defRPr/>
            </a:lvl1pPr>
          </a:lstStyle>
          <a:p>
            <a:fld id="{DFF794B4-A637-41DC-BDCF-D317E2306F6F}" type="slidenum">
              <a:rPr lang="sl-SI" altLang="sl-SI"/>
              <a:pPr/>
              <a:t>‹#›</a:t>
            </a:fld>
            <a:endParaRPr lang="sl-SI" altLang="sl-SI"/>
          </a:p>
        </p:txBody>
      </p:sp>
    </p:spTree>
    <p:extLst>
      <p:ext uri="{BB962C8B-B14F-4D97-AF65-F5344CB8AC3E}">
        <p14:creationId xmlns:p14="http://schemas.microsoft.com/office/powerpoint/2010/main" val="3235674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D0396-5D17-41B6-9AAA-E7D963DA1DEA}"/>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83B323F8-F54B-43CC-9BF2-390F8EFF7B19}"/>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F69B6B39-BFA0-4E56-8603-D454BFECBA47}"/>
              </a:ext>
            </a:extLst>
          </p:cNvPr>
          <p:cNvSpPr>
            <a:spLocks noGrp="1"/>
          </p:cNvSpPr>
          <p:nvPr>
            <p:ph type="sldNum" sz="quarter" idx="12"/>
          </p:nvPr>
        </p:nvSpPr>
        <p:spPr/>
        <p:txBody>
          <a:bodyPr/>
          <a:lstStyle>
            <a:lvl1pPr>
              <a:defRPr/>
            </a:lvl1pPr>
          </a:lstStyle>
          <a:p>
            <a:fld id="{6697D7EC-EC14-4C1A-BA53-7E4CB553FBD6}" type="slidenum">
              <a:rPr lang="sl-SI" altLang="sl-SI"/>
              <a:pPr/>
              <a:t>‹#›</a:t>
            </a:fld>
            <a:endParaRPr lang="sl-SI" altLang="sl-SI"/>
          </a:p>
        </p:txBody>
      </p:sp>
    </p:spTree>
    <p:extLst>
      <p:ext uri="{BB962C8B-B14F-4D97-AF65-F5344CB8AC3E}">
        <p14:creationId xmlns:p14="http://schemas.microsoft.com/office/powerpoint/2010/main" val="2131188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E87B5-4A01-44A9-B780-D79865395B2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F9217ED5-4DBC-4984-BB97-0189084799B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6EC64895-8B78-4431-A088-8508C1B5BC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0E0EA6-E4E2-42DA-9455-52FB501A518F}"/>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1FB7590A-733F-41F2-A956-8BC41A87DD6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30B51737-4465-4E3D-AD29-82B7B03DC7E9}"/>
              </a:ext>
            </a:extLst>
          </p:cNvPr>
          <p:cNvSpPr>
            <a:spLocks noGrp="1"/>
          </p:cNvSpPr>
          <p:nvPr>
            <p:ph type="sldNum" sz="quarter" idx="12"/>
          </p:nvPr>
        </p:nvSpPr>
        <p:spPr/>
        <p:txBody>
          <a:bodyPr/>
          <a:lstStyle>
            <a:lvl1pPr>
              <a:defRPr/>
            </a:lvl1pPr>
          </a:lstStyle>
          <a:p>
            <a:fld id="{A60C712B-0B16-41E9-A3B8-14CA32DF5454}" type="slidenum">
              <a:rPr lang="sl-SI" altLang="sl-SI"/>
              <a:pPr/>
              <a:t>‹#›</a:t>
            </a:fld>
            <a:endParaRPr lang="sl-SI" altLang="sl-SI"/>
          </a:p>
        </p:txBody>
      </p:sp>
    </p:spTree>
    <p:extLst>
      <p:ext uri="{BB962C8B-B14F-4D97-AF65-F5344CB8AC3E}">
        <p14:creationId xmlns:p14="http://schemas.microsoft.com/office/powerpoint/2010/main" val="582004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0627-7C06-4915-B585-A3CFA638F05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0798DC48-D64B-429B-8151-CC2EB5BC69B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46CEFDB2-D179-443F-AFD3-DB7F725F3D7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3AEBA-90ED-41EE-9D38-4B046941ECB4}"/>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36C1AFF-31CA-448B-A9DF-28448C851E95}"/>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F49A827-D222-472F-B25F-78D3454804B7}"/>
              </a:ext>
            </a:extLst>
          </p:cNvPr>
          <p:cNvSpPr>
            <a:spLocks noGrp="1"/>
          </p:cNvSpPr>
          <p:nvPr>
            <p:ph type="sldNum" sz="quarter" idx="12"/>
          </p:nvPr>
        </p:nvSpPr>
        <p:spPr/>
        <p:txBody>
          <a:bodyPr/>
          <a:lstStyle>
            <a:lvl1pPr>
              <a:defRPr/>
            </a:lvl1pPr>
          </a:lstStyle>
          <a:p>
            <a:fld id="{12171982-15EB-4233-BE78-33BC32CBBCB7}" type="slidenum">
              <a:rPr lang="sl-SI" altLang="sl-SI"/>
              <a:pPr/>
              <a:t>‹#›</a:t>
            </a:fld>
            <a:endParaRPr lang="sl-SI" altLang="sl-SI"/>
          </a:p>
        </p:txBody>
      </p:sp>
    </p:spTree>
    <p:extLst>
      <p:ext uri="{BB962C8B-B14F-4D97-AF65-F5344CB8AC3E}">
        <p14:creationId xmlns:p14="http://schemas.microsoft.com/office/powerpoint/2010/main" val="1074100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AD14-315C-4F54-9F83-0E08241BF71D}"/>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88EA1CB3-6255-4D2B-8526-4460DD234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C2C29E6-24F7-45E5-A9C5-74BB71985D26}"/>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3D88E9D-AF43-4256-A1F6-0AA34D025341}"/>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284502BB-2C14-4F61-8922-46DD9FCD310B}"/>
              </a:ext>
            </a:extLst>
          </p:cNvPr>
          <p:cNvSpPr>
            <a:spLocks noGrp="1"/>
          </p:cNvSpPr>
          <p:nvPr>
            <p:ph type="sldNum" sz="quarter" idx="12"/>
          </p:nvPr>
        </p:nvSpPr>
        <p:spPr/>
        <p:txBody>
          <a:bodyPr/>
          <a:lstStyle>
            <a:lvl1pPr>
              <a:defRPr/>
            </a:lvl1pPr>
          </a:lstStyle>
          <a:p>
            <a:fld id="{077E8657-A236-47F7-AB38-D7A1B9785234}" type="slidenum">
              <a:rPr lang="sl-SI" altLang="sl-SI"/>
              <a:pPr/>
              <a:t>‹#›</a:t>
            </a:fld>
            <a:endParaRPr lang="sl-SI" altLang="sl-SI"/>
          </a:p>
        </p:txBody>
      </p:sp>
    </p:spTree>
    <p:extLst>
      <p:ext uri="{BB962C8B-B14F-4D97-AF65-F5344CB8AC3E}">
        <p14:creationId xmlns:p14="http://schemas.microsoft.com/office/powerpoint/2010/main" val="4245072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B763A1-C18C-4888-BAC1-6074E6C41683}"/>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A866F4E2-50B8-4A6E-A56B-EF1C69DE715C}"/>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D765C46-0728-4310-BA2C-866C2A28B0E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5003163-E0CC-42AA-8422-32C75998B181}"/>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8A14641-7E63-48EE-B2FE-ED11489A10CC}"/>
              </a:ext>
            </a:extLst>
          </p:cNvPr>
          <p:cNvSpPr>
            <a:spLocks noGrp="1"/>
          </p:cNvSpPr>
          <p:nvPr>
            <p:ph type="sldNum" sz="quarter" idx="12"/>
          </p:nvPr>
        </p:nvSpPr>
        <p:spPr/>
        <p:txBody>
          <a:bodyPr/>
          <a:lstStyle>
            <a:lvl1pPr>
              <a:defRPr/>
            </a:lvl1pPr>
          </a:lstStyle>
          <a:p>
            <a:fld id="{4904F2F7-C8DF-4935-8E0E-3249595E6A83}" type="slidenum">
              <a:rPr lang="sl-SI" altLang="sl-SI"/>
              <a:pPr/>
              <a:t>‹#›</a:t>
            </a:fld>
            <a:endParaRPr lang="sl-SI" altLang="sl-SI"/>
          </a:p>
        </p:txBody>
      </p:sp>
    </p:spTree>
    <p:extLst>
      <p:ext uri="{BB962C8B-B14F-4D97-AF65-F5344CB8AC3E}">
        <p14:creationId xmlns:p14="http://schemas.microsoft.com/office/powerpoint/2010/main" val="2622558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CE15-1528-4918-B057-69E2BB3C0400}"/>
              </a:ext>
            </a:extLst>
          </p:cNvPr>
          <p:cNvSpPr>
            <a:spLocks noGrp="1"/>
          </p:cNvSpPr>
          <p:nvPr>
            <p:ph type="title"/>
          </p:nvPr>
        </p:nvSpPr>
        <p:spPr>
          <a:xfrm>
            <a:off x="457200" y="277813"/>
            <a:ext cx="8229600" cy="1139825"/>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50E00F1A-1E56-47DC-A303-69672C508C50}"/>
              </a:ext>
            </a:extLst>
          </p:cNvPr>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67D14D25-0E89-4756-85B2-3999B9E8E775}"/>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FC79FC8D-0A22-4B9C-943F-B6B39E67A588}"/>
              </a:ext>
            </a:extLst>
          </p:cNvPr>
          <p:cNvSpPr>
            <a:spLocks noGrp="1"/>
          </p:cNvSpPr>
          <p:nvPr>
            <p:ph type="dt" sz="half" idx="10"/>
          </p:nvPr>
        </p:nvSpPr>
        <p:spPr>
          <a:xfrm>
            <a:off x="457200" y="6243638"/>
            <a:ext cx="2133600" cy="45720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24156BD-1B67-4C74-A5EB-3D0F1D8209C8}"/>
              </a:ext>
            </a:extLst>
          </p:cNvPr>
          <p:cNvSpPr>
            <a:spLocks noGrp="1"/>
          </p:cNvSpPr>
          <p:nvPr>
            <p:ph type="ftr" sz="quarter" idx="11"/>
          </p:nvPr>
        </p:nvSpPr>
        <p:spPr>
          <a:xfrm>
            <a:off x="3124200" y="6248400"/>
            <a:ext cx="2895600" cy="45720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BABC92B-1A27-4C62-81E5-212EFED0C500}"/>
              </a:ext>
            </a:extLst>
          </p:cNvPr>
          <p:cNvSpPr>
            <a:spLocks noGrp="1"/>
          </p:cNvSpPr>
          <p:nvPr>
            <p:ph type="sldNum" sz="quarter" idx="12"/>
          </p:nvPr>
        </p:nvSpPr>
        <p:spPr>
          <a:xfrm>
            <a:off x="6553200" y="6243638"/>
            <a:ext cx="2133600" cy="457200"/>
          </a:xfrm>
        </p:spPr>
        <p:txBody>
          <a:bodyPr/>
          <a:lstStyle>
            <a:lvl1pPr>
              <a:defRPr/>
            </a:lvl1pPr>
          </a:lstStyle>
          <a:p>
            <a:fld id="{ECC16082-3224-45E2-B521-B646EB721373}" type="slidenum">
              <a:rPr lang="sl-SI" altLang="sl-SI"/>
              <a:pPr/>
              <a:t>‹#›</a:t>
            </a:fld>
            <a:endParaRPr lang="sl-SI" altLang="sl-SI"/>
          </a:p>
        </p:txBody>
      </p:sp>
    </p:spTree>
    <p:extLst>
      <p:ext uri="{BB962C8B-B14F-4D97-AF65-F5344CB8AC3E}">
        <p14:creationId xmlns:p14="http://schemas.microsoft.com/office/powerpoint/2010/main" val="4056112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2226" name="Group 2">
            <a:extLst>
              <a:ext uri="{FF2B5EF4-FFF2-40B4-BE49-F238E27FC236}">
                <a16:creationId xmlns:a16="http://schemas.microsoft.com/office/drawing/2014/main" id="{B9970DC2-3765-4767-9312-C45023250EC3}"/>
              </a:ext>
            </a:extLst>
          </p:cNvPr>
          <p:cNvGrpSpPr>
            <a:grpSpLocks/>
          </p:cNvGrpSpPr>
          <p:nvPr/>
        </p:nvGrpSpPr>
        <p:grpSpPr bwMode="auto">
          <a:xfrm>
            <a:off x="-6350" y="20638"/>
            <a:ext cx="9144000" cy="6858000"/>
            <a:chOff x="0" y="0"/>
            <a:chExt cx="5760" cy="4320"/>
          </a:xfrm>
        </p:grpSpPr>
        <p:sp>
          <p:nvSpPr>
            <p:cNvPr id="52227" name="Freeform 3">
              <a:extLst>
                <a:ext uri="{FF2B5EF4-FFF2-40B4-BE49-F238E27FC236}">
                  <a16:creationId xmlns:a16="http://schemas.microsoft.com/office/drawing/2014/main" id="{9F29A21C-E3E5-4212-8695-02A346922F3A}"/>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228" name="Freeform 4">
              <a:extLst>
                <a:ext uri="{FF2B5EF4-FFF2-40B4-BE49-F238E27FC236}">
                  <a16:creationId xmlns:a16="http://schemas.microsoft.com/office/drawing/2014/main" id="{331F6D60-54C4-4014-A417-8226DBA078B5}"/>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52229" name="Freeform 5">
            <a:extLst>
              <a:ext uri="{FF2B5EF4-FFF2-40B4-BE49-F238E27FC236}">
                <a16:creationId xmlns:a16="http://schemas.microsoft.com/office/drawing/2014/main" id="{F0CAC991-9F99-453F-9443-4CCC45A7739C}"/>
              </a:ext>
            </a:extLst>
          </p:cNvPr>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52230" name="Group 6">
            <a:extLst>
              <a:ext uri="{FF2B5EF4-FFF2-40B4-BE49-F238E27FC236}">
                <a16:creationId xmlns:a16="http://schemas.microsoft.com/office/drawing/2014/main" id="{4DC79367-DCFF-4E8A-B9E1-480E572ADCF9}"/>
              </a:ext>
            </a:extLst>
          </p:cNvPr>
          <p:cNvGrpSpPr>
            <a:grpSpLocks/>
          </p:cNvGrpSpPr>
          <p:nvPr/>
        </p:nvGrpSpPr>
        <p:grpSpPr bwMode="auto">
          <a:xfrm>
            <a:off x="-1588" y="6034088"/>
            <a:ext cx="7845426" cy="850900"/>
            <a:chOff x="0" y="3792"/>
            <a:chExt cx="4942" cy="536"/>
          </a:xfrm>
        </p:grpSpPr>
        <p:sp>
          <p:nvSpPr>
            <p:cNvPr id="52231" name="Freeform 7">
              <a:extLst>
                <a:ext uri="{FF2B5EF4-FFF2-40B4-BE49-F238E27FC236}">
                  <a16:creationId xmlns:a16="http://schemas.microsoft.com/office/drawing/2014/main" id="{500B1435-2B80-45D7-8FE9-BE3E1A808172}"/>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52232" name="Group 8">
              <a:extLst>
                <a:ext uri="{FF2B5EF4-FFF2-40B4-BE49-F238E27FC236}">
                  <a16:creationId xmlns:a16="http://schemas.microsoft.com/office/drawing/2014/main" id="{0397E5B8-D8A9-414D-9288-2F2A8A11D883}"/>
                </a:ext>
              </a:extLst>
            </p:cNvPr>
            <p:cNvGrpSpPr>
              <a:grpSpLocks/>
            </p:cNvGrpSpPr>
            <p:nvPr userDrawn="1"/>
          </p:nvGrpSpPr>
          <p:grpSpPr bwMode="auto">
            <a:xfrm>
              <a:off x="2486" y="3792"/>
              <a:ext cx="2456" cy="536"/>
              <a:chOff x="2486" y="3792"/>
              <a:chExt cx="2456" cy="536"/>
            </a:xfrm>
          </p:grpSpPr>
          <p:sp>
            <p:nvSpPr>
              <p:cNvPr id="52233" name="Freeform 9">
                <a:extLst>
                  <a:ext uri="{FF2B5EF4-FFF2-40B4-BE49-F238E27FC236}">
                    <a16:creationId xmlns:a16="http://schemas.microsoft.com/office/drawing/2014/main" id="{5C34C8A2-8DCE-4E9B-9763-8472F4A0D295}"/>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234" name="Freeform 10">
                <a:extLst>
                  <a:ext uri="{FF2B5EF4-FFF2-40B4-BE49-F238E27FC236}">
                    <a16:creationId xmlns:a16="http://schemas.microsoft.com/office/drawing/2014/main" id="{307429CB-DC30-4491-B6F1-A3BEC8F174BC}"/>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235" name="Freeform 11">
                <a:extLst>
                  <a:ext uri="{FF2B5EF4-FFF2-40B4-BE49-F238E27FC236}">
                    <a16:creationId xmlns:a16="http://schemas.microsoft.com/office/drawing/2014/main" id="{BB21E1C3-7C17-470E-B812-5C4D3BD2C24C}"/>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236" name="Freeform 12">
                <a:extLst>
                  <a:ext uri="{FF2B5EF4-FFF2-40B4-BE49-F238E27FC236}">
                    <a16:creationId xmlns:a16="http://schemas.microsoft.com/office/drawing/2014/main" id="{46BFA649-547F-4ADE-A83A-B2093408FFFD}"/>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237" name="Freeform 13">
                <a:extLst>
                  <a:ext uri="{FF2B5EF4-FFF2-40B4-BE49-F238E27FC236}">
                    <a16:creationId xmlns:a16="http://schemas.microsoft.com/office/drawing/2014/main" id="{CAF241EC-A57E-4779-9541-39A96A366E0F}"/>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52238" name="Freeform 14">
              <a:extLst>
                <a:ext uri="{FF2B5EF4-FFF2-40B4-BE49-F238E27FC236}">
                  <a16:creationId xmlns:a16="http://schemas.microsoft.com/office/drawing/2014/main" id="{AB850FA0-D665-4CC8-BE10-751FBD1F91DB}"/>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nvGrpSpPr>
          <p:cNvPr id="52239" name="Group 15">
            <a:extLst>
              <a:ext uri="{FF2B5EF4-FFF2-40B4-BE49-F238E27FC236}">
                <a16:creationId xmlns:a16="http://schemas.microsoft.com/office/drawing/2014/main" id="{E27ADBD9-25CF-44F2-919E-8EA5D8A06525}"/>
              </a:ext>
            </a:extLst>
          </p:cNvPr>
          <p:cNvGrpSpPr>
            <a:grpSpLocks/>
          </p:cNvGrpSpPr>
          <p:nvPr/>
        </p:nvGrpSpPr>
        <p:grpSpPr bwMode="auto">
          <a:xfrm>
            <a:off x="627063" y="6021388"/>
            <a:ext cx="5684837" cy="849312"/>
            <a:chOff x="395" y="3793"/>
            <a:chExt cx="3581" cy="535"/>
          </a:xfrm>
        </p:grpSpPr>
        <p:sp>
          <p:nvSpPr>
            <p:cNvPr id="52240" name="Freeform 16">
              <a:extLst>
                <a:ext uri="{FF2B5EF4-FFF2-40B4-BE49-F238E27FC236}">
                  <a16:creationId xmlns:a16="http://schemas.microsoft.com/office/drawing/2014/main" id="{B00BA164-AA09-4533-8D32-654B15901942}"/>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241" name="Freeform 17">
              <a:extLst>
                <a:ext uri="{FF2B5EF4-FFF2-40B4-BE49-F238E27FC236}">
                  <a16:creationId xmlns:a16="http://schemas.microsoft.com/office/drawing/2014/main" id="{31A77C29-2008-4379-BA6D-6A3BB7949C19}"/>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242" name="Freeform 18">
              <a:extLst>
                <a:ext uri="{FF2B5EF4-FFF2-40B4-BE49-F238E27FC236}">
                  <a16:creationId xmlns:a16="http://schemas.microsoft.com/office/drawing/2014/main" id="{32DF2A27-E38B-4C2C-BBB9-901EB462BC5A}"/>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243" name="Freeform 19">
              <a:extLst>
                <a:ext uri="{FF2B5EF4-FFF2-40B4-BE49-F238E27FC236}">
                  <a16:creationId xmlns:a16="http://schemas.microsoft.com/office/drawing/2014/main" id="{8192B4E0-6611-41CE-9749-8DC7C740F11B}"/>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244" name="Freeform 20">
              <a:extLst>
                <a:ext uri="{FF2B5EF4-FFF2-40B4-BE49-F238E27FC236}">
                  <a16:creationId xmlns:a16="http://schemas.microsoft.com/office/drawing/2014/main" id="{996D92DE-87B0-421F-8DE3-582A296081A4}"/>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245" name="Freeform 21">
              <a:extLst>
                <a:ext uri="{FF2B5EF4-FFF2-40B4-BE49-F238E27FC236}">
                  <a16:creationId xmlns:a16="http://schemas.microsoft.com/office/drawing/2014/main" id="{C604E84F-8E1F-4C30-9483-6F20ED52DEFC}"/>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52246" name="Rectangle 22">
            <a:extLst>
              <a:ext uri="{FF2B5EF4-FFF2-40B4-BE49-F238E27FC236}">
                <a16:creationId xmlns:a16="http://schemas.microsoft.com/office/drawing/2014/main" id="{478C2AB8-8A6B-4E57-B86E-E831AD4C8006}"/>
              </a:ext>
            </a:extLst>
          </p:cNvPr>
          <p:cNvSpPr>
            <a:spLocks noGrp="1" noChangeArrowheads="1"/>
          </p:cNvSpPr>
          <p:nvPr>
            <p:ph type="ctrTitle" sz="quarter"/>
          </p:nvPr>
        </p:nvSpPr>
        <p:spPr>
          <a:xfrm>
            <a:off x="457200" y="1447800"/>
            <a:ext cx="8229600" cy="1736725"/>
          </a:xfrm>
        </p:spPr>
        <p:txBody>
          <a:bodyPr/>
          <a:lstStyle>
            <a:lvl1pPr>
              <a:defRPr sz="5400"/>
            </a:lvl1pPr>
          </a:lstStyle>
          <a:p>
            <a:pPr lvl="0"/>
            <a:r>
              <a:rPr lang="sl-SI" altLang="sl-SI" noProof="0"/>
              <a:t>Kliknite, če želite urediti slog naslova matrice</a:t>
            </a:r>
          </a:p>
        </p:txBody>
      </p:sp>
      <p:sp>
        <p:nvSpPr>
          <p:cNvPr id="52247" name="Rectangle 23">
            <a:extLst>
              <a:ext uri="{FF2B5EF4-FFF2-40B4-BE49-F238E27FC236}">
                <a16:creationId xmlns:a16="http://schemas.microsoft.com/office/drawing/2014/main" id="{87153984-8461-4451-BA6E-A7868B651EB6}"/>
              </a:ext>
            </a:extLst>
          </p:cNvPr>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sl-SI" altLang="sl-SI" noProof="0"/>
              <a:t>Kliknite, če želite urediti slog podnaslova matrice</a:t>
            </a:r>
          </a:p>
        </p:txBody>
      </p:sp>
      <p:sp>
        <p:nvSpPr>
          <p:cNvPr id="52248" name="Rectangle 24">
            <a:extLst>
              <a:ext uri="{FF2B5EF4-FFF2-40B4-BE49-F238E27FC236}">
                <a16:creationId xmlns:a16="http://schemas.microsoft.com/office/drawing/2014/main" id="{196A129E-36B3-49B8-A1E8-2AD47E8F9A9C}"/>
              </a:ext>
            </a:extLst>
          </p:cNvPr>
          <p:cNvSpPr>
            <a:spLocks noGrp="1" noChangeArrowheads="1"/>
          </p:cNvSpPr>
          <p:nvPr>
            <p:ph type="dt" sz="quarter" idx="2"/>
          </p:nvPr>
        </p:nvSpPr>
        <p:spPr/>
        <p:txBody>
          <a:bodyPr/>
          <a:lstStyle>
            <a:lvl1pPr>
              <a:defRPr/>
            </a:lvl1pPr>
          </a:lstStyle>
          <a:p>
            <a:endParaRPr lang="sl-SI" altLang="sl-SI"/>
          </a:p>
        </p:txBody>
      </p:sp>
      <p:sp>
        <p:nvSpPr>
          <p:cNvPr id="52249" name="Rectangle 25">
            <a:extLst>
              <a:ext uri="{FF2B5EF4-FFF2-40B4-BE49-F238E27FC236}">
                <a16:creationId xmlns:a16="http://schemas.microsoft.com/office/drawing/2014/main" id="{1044BE1A-ADD7-4FC1-AAEC-F7DAE0F7F188}"/>
              </a:ext>
            </a:extLst>
          </p:cNvPr>
          <p:cNvSpPr>
            <a:spLocks noGrp="1" noChangeArrowheads="1"/>
          </p:cNvSpPr>
          <p:nvPr>
            <p:ph type="sldNum" sz="quarter" idx="4"/>
          </p:nvPr>
        </p:nvSpPr>
        <p:spPr/>
        <p:txBody>
          <a:bodyPr/>
          <a:lstStyle>
            <a:lvl1pPr>
              <a:defRPr/>
            </a:lvl1pPr>
          </a:lstStyle>
          <a:p>
            <a:fld id="{5B449873-F1B6-4254-BE9A-E2D754E5E467}" type="slidenum">
              <a:rPr lang="sl-SI" altLang="sl-SI"/>
              <a:pPr/>
              <a:t>‹#›</a:t>
            </a:fld>
            <a:endParaRPr lang="sl-SI" altLang="sl-SI"/>
          </a:p>
        </p:txBody>
      </p:sp>
      <p:sp>
        <p:nvSpPr>
          <p:cNvPr id="52250" name="Rectangle 26">
            <a:extLst>
              <a:ext uri="{FF2B5EF4-FFF2-40B4-BE49-F238E27FC236}">
                <a16:creationId xmlns:a16="http://schemas.microsoft.com/office/drawing/2014/main" id="{DB99E421-ECCA-4E73-A8F2-8B6EDB58248D}"/>
              </a:ext>
            </a:extLst>
          </p:cNvPr>
          <p:cNvSpPr>
            <a:spLocks noGrp="1" noChangeArrowheads="1"/>
          </p:cNvSpPr>
          <p:nvPr>
            <p:ph type="ftr" sz="quarter" idx="3"/>
          </p:nvPr>
        </p:nvSpPr>
        <p:spPr/>
        <p:txBody>
          <a:bodyPr/>
          <a:lstStyle>
            <a:lvl1pPr>
              <a:defRPr/>
            </a:lvl1pPr>
          </a:lstStyle>
          <a:p>
            <a:endParaRPr lang="sl-SI" altLang="sl-SI"/>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2B6E-9775-44CC-BA58-478F99601ACB}"/>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A1539EA-52CA-4E26-8D37-2333EF2AC3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7C3A16F4-ABF8-446E-B64B-2F250B492F9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CC489D6-50AE-43F6-867D-AF0FFE2DCB3C}"/>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875CC2BB-3AF1-4F7B-8318-6FCB10C95C85}"/>
              </a:ext>
            </a:extLst>
          </p:cNvPr>
          <p:cNvSpPr>
            <a:spLocks noGrp="1"/>
          </p:cNvSpPr>
          <p:nvPr>
            <p:ph type="sldNum" sz="quarter" idx="12"/>
          </p:nvPr>
        </p:nvSpPr>
        <p:spPr/>
        <p:txBody>
          <a:bodyPr/>
          <a:lstStyle>
            <a:lvl1pPr>
              <a:defRPr/>
            </a:lvl1pPr>
          </a:lstStyle>
          <a:p>
            <a:fld id="{9C7E5122-59BE-4737-82F2-6F49E9F5F855}" type="slidenum">
              <a:rPr lang="sl-SI" altLang="sl-SI"/>
              <a:pPr/>
              <a:t>‹#›</a:t>
            </a:fld>
            <a:endParaRPr lang="sl-SI" altLang="sl-SI"/>
          </a:p>
        </p:txBody>
      </p:sp>
    </p:spTree>
    <p:extLst>
      <p:ext uri="{BB962C8B-B14F-4D97-AF65-F5344CB8AC3E}">
        <p14:creationId xmlns:p14="http://schemas.microsoft.com/office/powerpoint/2010/main" val="1665554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9E4E-811F-4A52-8BA6-65C12AA4BFD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B672ED79-0BA4-47BD-A098-3AC7889E64A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8F412F2-4F9E-498A-B5A2-4F83151B9010}"/>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1647EF5-EB25-494B-B695-447E2C49ACA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75D5D34-1BDF-4E18-832F-D9AB71050901}"/>
              </a:ext>
            </a:extLst>
          </p:cNvPr>
          <p:cNvSpPr>
            <a:spLocks noGrp="1"/>
          </p:cNvSpPr>
          <p:nvPr>
            <p:ph type="sldNum" sz="quarter" idx="12"/>
          </p:nvPr>
        </p:nvSpPr>
        <p:spPr/>
        <p:txBody>
          <a:bodyPr/>
          <a:lstStyle>
            <a:lvl1pPr>
              <a:defRPr/>
            </a:lvl1pPr>
          </a:lstStyle>
          <a:p>
            <a:fld id="{96C6F398-7279-464B-BDA5-6DF3BCE7F70A}" type="slidenum">
              <a:rPr lang="sl-SI" altLang="sl-SI"/>
              <a:pPr/>
              <a:t>‹#›</a:t>
            </a:fld>
            <a:endParaRPr lang="sl-SI" altLang="sl-SI"/>
          </a:p>
        </p:txBody>
      </p:sp>
    </p:spTree>
    <p:extLst>
      <p:ext uri="{BB962C8B-B14F-4D97-AF65-F5344CB8AC3E}">
        <p14:creationId xmlns:p14="http://schemas.microsoft.com/office/powerpoint/2010/main" val="197393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5E88C-7B81-424E-A007-B0D53EA8375F}"/>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A6E217DD-F648-486A-83E7-8C1CDAF2832C}"/>
              </a:ext>
            </a:extLst>
          </p:cNvPr>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CCCF66CE-16B9-46BC-A81D-A2647EAF0508}"/>
              </a:ext>
            </a:extLst>
          </p:cNvPr>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47B1C8C3-4560-43D1-A606-BE1B6D97368A}"/>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E2A55658-00D4-4712-B7E0-3E472635FF1A}"/>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2F473A0-D22A-4118-83A5-DD84450CB57D}"/>
              </a:ext>
            </a:extLst>
          </p:cNvPr>
          <p:cNvSpPr>
            <a:spLocks noGrp="1"/>
          </p:cNvSpPr>
          <p:nvPr>
            <p:ph type="sldNum" sz="quarter" idx="12"/>
          </p:nvPr>
        </p:nvSpPr>
        <p:spPr/>
        <p:txBody>
          <a:bodyPr/>
          <a:lstStyle>
            <a:lvl1pPr>
              <a:defRPr/>
            </a:lvl1pPr>
          </a:lstStyle>
          <a:p>
            <a:fld id="{0C08FCF9-89F5-49C4-8490-CE0630C6AACD}" type="slidenum">
              <a:rPr lang="sl-SI" altLang="sl-SI"/>
              <a:pPr/>
              <a:t>‹#›</a:t>
            </a:fld>
            <a:endParaRPr lang="sl-SI" altLang="sl-SI"/>
          </a:p>
        </p:txBody>
      </p:sp>
    </p:spTree>
    <p:extLst>
      <p:ext uri="{BB962C8B-B14F-4D97-AF65-F5344CB8AC3E}">
        <p14:creationId xmlns:p14="http://schemas.microsoft.com/office/powerpoint/2010/main" val="3160757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8F543-1E66-4E27-B09B-5B686AAD12B8}"/>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7DC0CB4-0981-4ECE-AA16-211A2EE014A3}"/>
              </a:ext>
            </a:extLst>
          </p:cNvPr>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6C22023C-0EAA-499B-8989-D7A6B8026113}"/>
              </a:ext>
            </a:extLst>
          </p:cNvPr>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38A61080-8EB9-4E44-89FC-D1B899C24BB6}"/>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C026993-3253-4EBE-B3CA-D0D8A004246B}"/>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A8945337-DBD5-4887-8334-A25AC2251601}"/>
              </a:ext>
            </a:extLst>
          </p:cNvPr>
          <p:cNvSpPr>
            <a:spLocks noGrp="1"/>
          </p:cNvSpPr>
          <p:nvPr>
            <p:ph type="sldNum" sz="quarter" idx="12"/>
          </p:nvPr>
        </p:nvSpPr>
        <p:spPr/>
        <p:txBody>
          <a:bodyPr/>
          <a:lstStyle>
            <a:lvl1pPr>
              <a:defRPr/>
            </a:lvl1pPr>
          </a:lstStyle>
          <a:p>
            <a:fld id="{9481E77C-A9A7-4B5B-A16F-8B3CEE11AC51}" type="slidenum">
              <a:rPr lang="sl-SI" altLang="sl-SI"/>
              <a:pPr/>
              <a:t>‹#›</a:t>
            </a:fld>
            <a:endParaRPr lang="sl-SI" altLang="sl-SI"/>
          </a:p>
        </p:txBody>
      </p:sp>
    </p:spTree>
    <p:extLst>
      <p:ext uri="{BB962C8B-B14F-4D97-AF65-F5344CB8AC3E}">
        <p14:creationId xmlns:p14="http://schemas.microsoft.com/office/powerpoint/2010/main" val="37018775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DDAD-C3BC-477D-AEC0-4C4CB817757A}"/>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9F31685A-C607-4CB2-8186-B42D6386E14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86977E-9021-48C5-A7B7-1DACB4AF972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879AE6F7-1998-4BBD-AC70-3151BE0951D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716316-F6B1-446B-A601-CEE5F1203E1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8BF19994-A38C-481B-B617-7178A60B7B80}"/>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9FEB25D8-D819-4874-B4CD-1A211D4C41D2}"/>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54FD4DC3-4B41-4AF3-9DA1-ADE7DB3A1FA5}"/>
              </a:ext>
            </a:extLst>
          </p:cNvPr>
          <p:cNvSpPr>
            <a:spLocks noGrp="1"/>
          </p:cNvSpPr>
          <p:nvPr>
            <p:ph type="sldNum" sz="quarter" idx="12"/>
          </p:nvPr>
        </p:nvSpPr>
        <p:spPr/>
        <p:txBody>
          <a:bodyPr/>
          <a:lstStyle>
            <a:lvl1pPr>
              <a:defRPr/>
            </a:lvl1pPr>
          </a:lstStyle>
          <a:p>
            <a:fld id="{6D54F0BF-587F-4502-9350-58B85A9C3C34}" type="slidenum">
              <a:rPr lang="sl-SI" altLang="sl-SI"/>
              <a:pPr/>
              <a:t>‹#›</a:t>
            </a:fld>
            <a:endParaRPr lang="sl-SI" altLang="sl-SI"/>
          </a:p>
        </p:txBody>
      </p:sp>
    </p:spTree>
    <p:extLst>
      <p:ext uri="{BB962C8B-B14F-4D97-AF65-F5344CB8AC3E}">
        <p14:creationId xmlns:p14="http://schemas.microsoft.com/office/powerpoint/2010/main" val="31850908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7D5E-E012-49C1-9182-735F1043811A}"/>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66F41495-5EC0-4711-BA4F-4E9453247113}"/>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0DE1EC57-1D5E-4690-A1A3-09786CE1C648}"/>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0A75C248-0FD9-4B3E-BCA7-DB1881D97FDE}"/>
              </a:ext>
            </a:extLst>
          </p:cNvPr>
          <p:cNvSpPr>
            <a:spLocks noGrp="1"/>
          </p:cNvSpPr>
          <p:nvPr>
            <p:ph type="sldNum" sz="quarter" idx="12"/>
          </p:nvPr>
        </p:nvSpPr>
        <p:spPr/>
        <p:txBody>
          <a:bodyPr/>
          <a:lstStyle>
            <a:lvl1pPr>
              <a:defRPr/>
            </a:lvl1pPr>
          </a:lstStyle>
          <a:p>
            <a:fld id="{071087A3-0B3C-4C1D-A912-4BA98E295975}" type="slidenum">
              <a:rPr lang="sl-SI" altLang="sl-SI"/>
              <a:pPr/>
              <a:t>‹#›</a:t>
            </a:fld>
            <a:endParaRPr lang="sl-SI" altLang="sl-SI"/>
          </a:p>
        </p:txBody>
      </p:sp>
    </p:spTree>
    <p:extLst>
      <p:ext uri="{BB962C8B-B14F-4D97-AF65-F5344CB8AC3E}">
        <p14:creationId xmlns:p14="http://schemas.microsoft.com/office/powerpoint/2010/main" val="301022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EB4FAA-32E6-4D38-B542-E98F91954DF9}"/>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0DCCE9F6-C575-4AF8-8023-88B50F9EF2D3}"/>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BB2ACD74-DC1F-4963-9213-7E8282216F6C}"/>
              </a:ext>
            </a:extLst>
          </p:cNvPr>
          <p:cNvSpPr>
            <a:spLocks noGrp="1"/>
          </p:cNvSpPr>
          <p:nvPr>
            <p:ph type="sldNum" sz="quarter" idx="12"/>
          </p:nvPr>
        </p:nvSpPr>
        <p:spPr/>
        <p:txBody>
          <a:bodyPr/>
          <a:lstStyle>
            <a:lvl1pPr>
              <a:defRPr/>
            </a:lvl1pPr>
          </a:lstStyle>
          <a:p>
            <a:fld id="{FE31D8EF-9A59-49C0-AEF4-E1EAA99B2A5B}" type="slidenum">
              <a:rPr lang="sl-SI" altLang="sl-SI"/>
              <a:pPr/>
              <a:t>‹#›</a:t>
            </a:fld>
            <a:endParaRPr lang="sl-SI" altLang="sl-SI"/>
          </a:p>
        </p:txBody>
      </p:sp>
    </p:spTree>
    <p:extLst>
      <p:ext uri="{BB962C8B-B14F-4D97-AF65-F5344CB8AC3E}">
        <p14:creationId xmlns:p14="http://schemas.microsoft.com/office/powerpoint/2010/main" val="1700223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2561-F859-4C4B-AEAF-65707CECCCE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01532C1D-AE96-46D5-94F8-7FD00D04DCA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CC45FAC7-413F-4B7A-8987-2EAA3A8762D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0DE4C-A52E-4E60-BF19-ADDB2D1C1703}"/>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7639CDA-D103-42FF-90F6-0D04F4134B5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4CA59224-F1FE-4EBD-889C-5DB8329F0C9A}"/>
              </a:ext>
            </a:extLst>
          </p:cNvPr>
          <p:cNvSpPr>
            <a:spLocks noGrp="1"/>
          </p:cNvSpPr>
          <p:nvPr>
            <p:ph type="sldNum" sz="quarter" idx="12"/>
          </p:nvPr>
        </p:nvSpPr>
        <p:spPr/>
        <p:txBody>
          <a:bodyPr/>
          <a:lstStyle>
            <a:lvl1pPr>
              <a:defRPr/>
            </a:lvl1pPr>
          </a:lstStyle>
          <a:p>
            <a:fld id="{CB6C12D5-4322-401A-8615-6D0A8CBEE2DC}" type="slidenum">
              <a:rPr lang="sl-SI" altLang="sl-SI"/>
              <a:pPr/>
              <a:t>‹#›</a:t>
            </a:fld>
            <a:endParaRPr lang="sl-SI" altLang="sl-SI"/>
          </a:p>
        </p:txBody>
      </p:sp>
    </p:spTree>
    <p:extLst>
      <p:ext uri="{BB962C8B-B14F-4D97-AF65-F5344CB8AC3E}">
        <p14:creationId xmlns:p14="http://schemas.microsoft.com/office/powerpoint/2010/main" val="23820281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9B3EC-B551-40CA-98A1-8B2A8B44CD6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F0755E4C-6512-42B4-9000-3177F4056FD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E755C100-E1A9-477A-BD5B-E5E36096DF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29C3B-7A4B-41CD-84F1-D922AC1D7B2E}"/>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87281A9C-48BB-4A69-AD98-08B601315D7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311089B-5C7E-447E-9C35-DBEFBB67131A}"/>
              </a:ext>
            </a:extLst>
          </p:cNvPr>
          <p:cNvSpPr>
            <a:spLocks noGrp="1"/>
          </p:cNvSpPr>
          <p:nvPr>
            <p:ph type="sldNum" sz="quarter" idx="12"/>
          </p:nvPr>
        </p:nvSpPr>
        <p:spPr/>
        <p:txBody>
          <a:bodyPr/>
          <a:lstStyle>
            <a:lvl1pPr>
              <a:defRPr/>
            </a:lvl1pPr>
          </a:lstStyle>
          <a:p>
            <a:fld id="{7693FE2F-5152-4C05-8DDE-4681B81B5DF7}" type="slidenum">
              <a:rPr lang="sl-SI" altLang="sl-SI"/>
              <a:pPr/>
              <a:t>‹#›</a:t>
            </a:fld>
            <a:endParaRPr lang="sl-SI" altLang="sl-SI"/>
          </a:p>
        </p:txBody>
      </p:sp>
    </p:spTree>
    <p:extLst>
      <p:ext uri="{BB962C8B-B14F-4D97-AF65-F5344CB8AC3E}">
        <p14:creationId xmlns:p14="http://schemas.microsoft.com/office/powerpoint/2010/main" val="5459340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CD62-5EC6-4AFF-A6C7-11AD09CA02BB}"/>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9BDDA536-98BB-47F1-A993-0F70B607DC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F377408-BD64-4016-B381-2581B245771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C5D3992-FA61-487E-B9C7-E00CF810FBB2}"/>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8884B7A-9EB8-41BB-8ED9-5CA91D2CCB52}"/>
              </a:ext>
            </a:extLst>
          </p:cNvPr>
          <p:cNvSpPr>
            <a:spLocks noGrp="1"/>
          </p:cNvSpPr>
          <p:nvPr>
            <p:ph type="sldNum" sz="quarter" idx="12"/>
          </p:nvPr>
        </p:nvSpPr>
        <p:spPr/>
        <p:txBody>
          <a:bodyPr/>
          <a:lstStyle>
            <a:lvl1pPr>
              <a:defRPr/>
            </a:lvl1pPr>
          </a:lstStyle>
          <a:p>
            <a:fld id="{A741F1A8-CF56-482E-8F50-A2E4F0716A49}" type="slidenum">
              <a:rPr lang="sl-SI" altLang="sl-SI"/>
              <a:pPr/>
              <a:t>‹#›</a:t>
            </a:fld>
            <a:endParaRPr lang="sl-SI" altLang="sl-SI"/>
          </a:p>
        </p:txBody>
      </p:sp>
    </p:spTree>
    <p:extLst>
      <p:ext uri="{BB962C8B-B14F-4D97-AF65-F5344CB8AC3E}">
        <p14:creationId xmlns:p14="http://schemas.microsoft.com/office/powerpoint/2010/main" val="4080508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2960D8-59EC-4888-A0DD-A6D9DC48495C}"/>
              </a:ext>
            </a:extLst>
          </p:cNvPr>
          <p:cNvSpPr>
            <a:spLocks noGrp="1"/>
          </p:cNvSpPr>
          <p:nvPr>
            <p:ph type="title" orient="vert"/>
          </p:nvPr>
        </p:nvSpPr>
        <p:spPr>
          <a:xfrm>
            <a:off x="6629400" y="228600"/>
            <a:ext cx="2057400" cy="58674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BAF4BA1-49A2-4FA8-BFE6-38B9C46D6F30}"/>
              </a:ext>
            </a:extLst>
          </p:cNvPr>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17DA3DC-83F8-4D62-BF18-85E73C0B105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D7FA3720-D3D7-4965-8D2E-4649C41C6D09}"/>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DC2F798-C179-436B-8C03-A7A257A908A0}"/>
              </a:ext>
            </a:extLst>
          </p:cNvPr>
          <p:cNvSpPr>
            <a:spLocks noGrp="1"/>
          </p:cNvSpPr>
          <p:nvPr>
            <p:ph type="sldNum" sz="quarter" idx="12"/>
          </p:nvPr>
        </p:nvSpPr>
        <p:spPr/>
        <p:txBody>
          <a:bodyPr/>
          <a:lstStyle>
            <a:lvl1pPr>
              <a:defRPr/>
            </a:lvl1pPr>
          </a:lstStyle>
          <a:p>
            <a:fld id="{93E10D73-78EA-4D94-BDDC-B72EE00944EE}" type="slidenum">
              <a:rPr lang="sl-SI" altLang="sl-SI"/>
              <a:pPr/>
              <a:t>‹#›</a:t>
            </a:fld>
            <a:endParaRPr lang="sl-SI" altLang="sl-SI"/>
          </a:p>
        </p:txBody>
      </p:sp>
    </p:spTree>
    <p:extLst>
      <p:ext uri="{BB962C8B-B14F-4D97-AF65-F5344CB8AC3E}">
        <p14:creationId xmlns:p14="http://schemas.microsoft.com/office/powerpoint/2010/main" val="38945903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04895-1CFF-460A-B5B6-A29B6280F743}"/>
              </a:ext>
            </a:extLst>
          </p:cNvPr>
          <p:cNvSpPr>
            <a:spLocks noGrp="1"/>
          </p:cNvSpPr>
          <p:nvPr>
            <p:ph type="title"/>
          </p:nvPr>
        </p:nvSpPr>
        <p:spPr>
          <a:xfrm>
            <a:off x="457200" y="228600"/>
            <a:ext cx="8229600" cy="1143000"/>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D595498-7C0A-453C-84CB-B903BA2CF04F}"/>
              </a:ext>
            </a:extLst>
          </p:cNvPr>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DE20101D-B32E-48F1-A639-ADBB1F803C3F}"/>
              </a:ext>
            </a:extLst>
          </p:cNvPr>
          <p:cNvSpPr>
            <a:spLocks noGrp="1"/>
          </p:cNvSpPr>
          <p:nvPr>
            <p:ph type="body"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77BFB8AF-42BA-4753-91D3-A47C59CF74C9}"/>
              </a:ext>
            </a:extLst>
          </p:cNvPr>
          <p:cNvSpPr>
            <a:spLocks noGrp="1"/>
          </p:cNvSpPr>
          <p:nvPr>
            <p:ph type="dt" sz="half" idx="10"/>
          </p:nvPr>
        </p:nvSpPr>
        <p:spPr>
          <a:xfrm>
            <a:off x="457200" y="6248400"/>
            <a:ext cx="2133600" cy="45720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812690D-72D3-4A33-91C4-481BA00F1117}"/>
              </a:ext>
            </a:extLst>
          </p:cNvPr>
          <p:cNvSpPr>
            <a:spLocks noGrp="1"/>
          </p:cNvSpPr>
          <p:nvPr>
            <p:ph type="ftr" sz="quarter" idx="11"/>
          </p:nvPr>
        </p:nvSpPr>
        <p:spPr>
          <a:xfrm>
            <a:off x="3124200" y="6248400"/>
            <a:ext cx="2895600" cy="45720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38496DF0-39C7-4BD4-90A3-C14562A4EF98}"/>
              </a:ext>
            </a:extLst>
          </p:cNvPr>
          <p:cNvSpPr>
            <a:spLocks noGrp="1"/>
          </p:cNvSpPr>
          <p:nvPr>
            <p:ph type="sldNum" sz="quarter" idx="12"/>
          </p:nvPr>
        </p:nvSpPr>
        <p:spPr>
          <a:xfrm>
            <a:off x="6553200" y="6248400"/>
            <a:ext cx="2133600" cy="457200"/>
          </a:xfrm>
        </p:spPr>
        <p:txBody>
          <a:bodyPr/>
          <a:lstStyle>
            <a:lvl1pPr>
              <a:defRPr/>
            </a:lvl1pPr>
          </a:lstStyle>
          <a:p>
            <a:fld id="{0FE1BEBC-6B74-4196-806A-673418E5A1A9}" type="slidenum">
              <a:rPr lang="sl-SI" altLang="sl-SI"/>
              <a:pPr/>
              <a:t>‹#›</a:t>
            </a:fld>
            <a:endParaRPr lang="sl-SI" altLang="sl-SI"/>
          </a:p>
        </p:txBody>
      </p:sp>
    </p:spTree>
    <p:extLst>
      <p:ext uri="{BB962C8B-B14F-4D97-AF65-F5344CB8AC3E}">
        <p14:creationId xmlns:p14="http://schemas.microsoft.com/office/powerpoint/2010/main" val="3601309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62466" name="Group 2">
            <a:extLst>
              <a:ext uri="{FF2B5EF4-FFF2-40B4-BE49-F238E27FC236}">
                <a16:creationId xmlns:a16="http://schemas.microsoft.com/office/drawing/2014/main" id="{72730ED2-8587-498C-A95C-85E033D9CF1B}"/>
              </a:ext>
            </a:extLst>
          </p:cNvPr>
          <p:cNvGrpSpPr>
            <a:grpSpLocks/>
          </p:cNvGrpSpPr>
          <p:nvPr/>
        </p:nvGrpSpPr>
        <p:grpSpPr bwMode="auto">
          <a:xfrm>
            <a:off x="-500063" y="1311275"/>
            <a:ext cx="10431463" cy="5908675"/>
            <a:chOff x="-313" y="824"/>
            <a:chExt cx="6570" cy="3722"/>
          </a:xfrm>
        </p:grpSpPr>
        <p:sp>
          <p:nvSpPr>
            <p:cNvPr id="62467" name="Rectangle 3">
              <a:extLst>
                <a:ext uri="{FF2B5EF4-FFF2-40B4-BE49-F238E27FC236}">
                  <a16:creationId xmlns:a16="http://schemas.microsoft.com/office/drawing/2014/main" id="{B7C261DC-9A1B-4109-BA76-F08AD5A825D8}"/>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68" name="Rectangle 4">
              <a:extLst>
                <a:ext uri="{FF2B5EF4-FFF2-40B4-BE49-F238E27FC236}">
                  <a16:creationId xmlns:a16="http://schemas.microsoft.com/office/drawing/2014/main" id="{061EECED-B24B-476E-B488-E5F66C162D1B}"/>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69" name="Rectangle 5">
              <a:extLst>
                <a:ext uri="{FF2B5EF4-FFF2-40B4-BE49-F238E27FC236}">
                  <a16:creationId xmlns:a16="http://schemas.microsoft.com/office/drawing/2014/main" id="{57E94DEC-0BAA-42CA-90A6-48DD906F24AF}"/>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70" name="Rectangle 6">
              <a:extLst>
                <a:ext uri="{FF2B5EF4-FFF2-40B4-BE49-F238E27FC236}">
                  <a16:creationId xmlns:a16="http://schemas.microsoft.com/office/drawing/2014/main" id="{EB6AF730-10B2-4E08-9308-5E6CD119F137}"/>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71" name="Rectangle 7">
              <a:extLst>
                <a:ext uri="{FF2B5EF4-FFF2-40B4-BE49-F238E27FC236}">
                  <a16:creationId xmlns:a16="http://schemas.microsoft.com/office/drawing/2014/main" id="{0C34EC48-9586-44BC-8F78-CDF923738156}"/>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72" name="Rectangle 8">
              <a:extLst>
                <a:ext uri="{FF2B5EF4-FFF2-40B4-BE49-F238E27FC236}">
                  <a16:creationId xmlns:a16="http://schemas.microsoft.com/office/drawing/2014/main" id="{7FBC7A5D-644B-4B48-85B9-BF7444EC503A}"/>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73" name="Rectangle 9">
              <a:extLst>
                <a:ext uri="{FF2B5EF4-FFF2-40B4-BE49-F238E27FC236}">
                  <a16:creationId xmlns:a16="http://schemas.microsoft.com/office/drawing/2014/main" id="{8E1546C9-2460-4EBB-B165-E9FC53ABB7E7}"/>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74" name="Rectangle 10">
              <a:extLst>
                <a:ext uri="{FF2B5EF4-FFF2-40B4-BE49-F238E27FC236}">
                  <a16:creationId xmlns:a16="http://schemas.microsoft.com/office/drawing/2014/main" id="{BCBA8353-5DC3-4892-8D9B-AAD91803CBCD}"/>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75" name="Rectangle 11">
              <a:extLst>
                <a:ext uri="{FF2B5EF4-FFF2-40B4-BE49-F238E27FC236}">
                  <a16:creationId xmlns:a16="http://schemas.microsoft.com/office/drawing/2014/main" id="{6BF92919-37D6-4B00-A3DB-BB34F614100A}"/>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76" name="Rectangle 12">
              <a:extLst>
                <a:ext uri="{FF2B5EF4-FFF2-40B4-BE49-F238E27FC236}">
                  <a16:creationId xmlns:a16="http://schemas.microsoft.com/office/drawing/2014/main" id="{84AEF0F6-69E0-4C95-BE83-C2F0E9F9BEE8}"/>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77" name="Rectangle 13">
              <a:extLst>
                <a:ext uri="{FF2B5EF4-FFF2-40B4-BE49-F238E27FC236}">
                  <a16:creationId xmlns:a16="http://schemas.microsoft.com/office/drawing/2014/main" id="{80B1784B-EE2F-4B8B-8C70-96F082808337}"/>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78" name="Rectangle 14">
              <a:extLst>
                <a:ext uri="{FF2B5EF4-FFF2-40B4-BE49-F238E27FC236}">
                  <a16:creationId xmlns:a16="http://schemas.microsoft.com/office/drawing/2014/main" id="{79B4DB35-10CC-47F2-AF5A-229471EDBF76}"/>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79" name="Rectangle 15">
              <a:extLst>
                <a:ext uri="{FF2B5EF4-FFF2-40B4-BE49-F238E27FC236}">
                  <a16:creationId xmlns:a16="http://schemas.microsoft.com/office/drawing/2014/main" id="{EFBCCA7B-3264-4A7C-AB6A-F76D3ED6E91C}"/>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80" name="Rectangle 16">
              <a:extLst>
                <a:ext uri="{FF2B5EF4-FFF2-40B4-BE49-F238E27FC236}">
                  <a16:creationId xmlns:a16="http://schemas.microsoft.com/office/drawing/2014/main" id="{895AF125-13B2-401F-B11E-C9798070E5DC}"/>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81" name="Rectangle 17">
              <a:extLst>
                <a:ext uri="{FF2B5EF4-FFF2-40B4-BE49-F238E27FC236}">
                  <a16:creationId xmlns:a16="http://schemas.microsoft.com/office/drawing/2014/main" id="{821D98A4-367B-43D6-B663-5805BBB06D6B}"/>
                </a:ext>
              </a:extLst>
            </p:cNvPr>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sl-SI" altLang="sl-SI">
                <a:latin typeface="Arial" panose="020B0604020202020204" pitchFamily="34" charset="0"/>
              </a:endParaRPr>
            </a:p>
          </p:txBody>
        </p:sp>
        <p:sp>
          <p:nvSpPr>
            <p:cNvPr id="62482" name="Rectangle 18">
              <a:extLst>
                <a:ext uri="{FF2B5EF4-FFF2-40B4-BE49-F238E27FC236}">
                  <a16:creationId xmlns:a16="http://schemas.microsoft.com/office/drawing/2014/main" id="{DB68C6C5-EE0F-47E2-BB48-3BEF2E4887FA}"/>
                </a:ext>
              </a:extLst>
            </p:cNvPr>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sl-SI" altLang="sl-SI">
                <a:latin typeface="Arial" panose="020B0604020202020204" pitchFamily="34" charset="0"/>
              </a:endParaRPr>
            </a:p>
          </p:txBody>
        </p:sp>
        <p:sp>
          <p:nvSpPr>
            <p:cNvPr id="62483" name="Rectangle 19">
              <a:extLst>
                <a:ext uri="{FF2B5EF4-FFF2-40B4-BE49-F238E27FC236}">
                  <a16:creationId xmlns:a16="http://schemas.microsoft.com/office/drawing/2014/main" id="{BD74225E-8239-405A-98A9-9620AAAFAF8D}"/>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latin typeface="Arial" panose="020B0604020202020204" pitchFamily="34" charset="0"/>
              </a:endParaRPr>
            </a:p>
          </p:txBody>
        </p:sp>
        <p:sp>
          <p:nvSpPr>
            <p:cNvPr id="62484" name="Rectangle 20">
              <a:extLst>
                <a:ext uri="{FF2B5EF4-FFF2-40B4-BE49-F238E27FC236}">
                  <a16:creationId xmlns:a16="http://schemas.microsoft.com/office/drawing/2014/main" id="{D1A3221F-5D27-42F8-9DF9-BF53A722B9EF}"/>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latin typeface="Arial" panose="020B0604020202020204" pitchFamily="34" charset="0"/>
              </a:endParaRPr>
            </a:p>
          </p:txBody>
        </p:sp>
        <p:sp>
          <p:nvSpPr>
            <p:cNvPr id="62485" name="Rectangle 21">
              <a:extLst>
                <a:ext uri="{FF2B5EF4-FFF2-40B4-BE49-F238E27FC236}">
                  <a16:creationId xmlns:a16="http://schemas.microsoft.com/office/drawing/2014/main" id="{C64066F0-7B69-42CE-8E88-A11C914FF838}"/>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latin typeface="Arial" panose="020B0604020202020204" pitchFamily="34" charset="0"/>
              </a:endParaRPr>
            </a:p>
          </p:txBody>
        </p:sp>
        <p:sp>
          <p:nvSpPr>
            <p:cNvPr id="62486" name="Rectangle 22">
              <a:extLst>
                <a:ext uri="{FF2B5EF4-FFF2-40B4-BE49-F238E27FC236}">
                  <a16:creationId xmlns:a16="http://schemas.microsoft.com/office/drawing/2014/main" id="{BFC357E0-30D3-4CC4-AB5D-4B81AA2A2F99}"/>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latin typeface="Arial" panose="020B0604020202020204" pitchFamily="34" charset="0"/>
              </a:endParaRPr>
            </a:p>
          </p:txBody>
        </p:sp>
        <p:sp>
          <p:nvSpPr>
            <p:cNvPr id="62487" name="Rectangle 23">
              <a:extLst>
                <a:ext uri="{FF2B5EF4-FFF2-40B4-BE49-F238E27FC236}">
                  <a16:creationId xmlns:a16="http://schemas.microsoft.com/office/drawing/2014/main" id="{0C8C29F7-9155-4F11-B8CA-2B30D338C6B2}"/>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latin typeface="Arial" panose="020B0604020202020204" pitchFamily="34" charset="0"/>
              </a:endParaRPr>
            </a:p>
          </p:txBody>
        </p:sp>
        <p:sp>
          <p:nvSpPr>
            <p:cNvPr id="62488" name="Rectangle 24">
              <a:extLst>
                <a:ext uri="{FF2B5EF4-FFF2-40B4-BE49-F238E27FC236}">
                  <a16:creationId xmlns:a16="http://schemas.microsoft.com/office/drawing/2014/main" id="{A963FC4A-F5C3-40BF-B089-29B54324D88D}"/>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latin typeface="Arial" panose="020B0604020202020204" pitchFamily="34" charset="0"/>
              </a:endParaRPr>
            </a:p>
          </p:txBody>
        </p:sp>
        <p:sp>
          <p:nvSpPr>
            <p:cNvPr id="62489" name="Rectangle 25">
              <a:extLst>
                <a:ext uri="{FF2B5EF4-FFF2-40B4-BE49-F238E27FC236}">
                  <a16:creationId xmlns:a16="http://schemas.microsoft.com/office/drawing/2014/main" id="{EB8236BD-6DC1-447C-A5E0-5C8226B1D15A}"/>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90" name="Rectangle 26">
              <a:extLst>
                <a:ext uri="{FF2B5EF4-FFF2-40B4-BE49-F238E27FC236}">
                  <a16:creationId xmlns:a16="http://schemas.microsoft.com/office/drawing/2014/main" id="{C8071A9C-48DE-43E2-B116-CE5A056BD12E}"/>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latin typeface="Arial" panose="020B0604020202020204" pitchFamily="34" charset="0"/>
              </a:endParaRPr>
            </a:p>
          </p:txBody>
        </p:sp>
        <p:sp>
          <p:nvSpPr>
            <p:cNvPr id="62491" name="Rectangle 27">
              <a:extLst>
                <a:ext uri="{FF2B5EF4-FFF2-40B4-BE49-F238E27FC236}">
                  <a16:creationId xmlns:a16="http://schemas.microsoft.com/office/drawing/2014/main" id="{742A7EA0-A5A4-4093-9B55-BF32460F0428}"/>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latin typeface="Arial" panose="020B0604020202020204" pitchFamily="34" charset="0"/>
              </a:endParaRPr>
            </a:p>
          </p:txBody>
        </p:sp>
        <p:sp>
          <p:nvSpPr>
            <p:cNvPr id="62492" name="Rectangle 28">
              <a:extLst>
                <a:ext uri="{FF2B5EF4-FFF2-40B4-BE49-F238E27FC236}">
                  <a16:creationId xmlns:a16="http://schemas.microsoft.com/office/drawing/2014/main" id="{436B8BD7-217C-47FE-8D85-B0771AF1FD05}"/>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latin typeface="Arial" panose="020B0604020202020204" pitchFamily="34" charset="0"/>
              </a:endParaRPr>
            </a:p>
          </p:txBody>
        </p:sp>
        <p:sp>
          <p:nvSpPr>
            <p:cNvPr id="62493" name="Rectangle 29">
              <a:extLst>
                <a:ext uri="{FF2B5EF4-FFF2-40B4-BE49-F238E27FC236}">
                  <a16:creationId xmlns:a16="http://schemas.microsoft.com/office/drawing/2014/main" id="{3A252B9F-C503-4F25-9825-4E83AF1FC98D}"/>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latin typeface="Arial" panose="020B0604020202020204" pitchFamily="34" charset="0"/>
              </a:endParaRPr>
            </a:p>
          </p:txBody>
        </p:sp>
        <p:sp>
          <p:nvSpPr>
            <p:cNvPr id="62494" name="Rectangle 30">
              <a:extLst>
                <a:ext uri="{FF2B5EF4-FFF2-40B4-BE49-F238E27FC236}">
                  <a16:creationId xmlns:a16="http://schemas.microsoft.com/office/drawing/2014/main" id="{D5610C7F-8DB4-4F09-82BD-BA6482DB3D73}"/>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95" name="Rectangle 31">
              <a:extLst>
                <a:ext uri="{FF2B5EF4-FFF2-40B4-BE49-F238E27FC236}">
                  <a16:creationId xmlns:a16="http://schemas.microsoft.com/office/drawing/2014/main" id="{330CD922-5B9E-4B5C-9240-6AC68E69C608}"/>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96" name="Rectangle 32">
              <a:extLst>
                <a:ext uri="{FF2B5EF4-FFF2-40B4-BE49-F238E27FC236}">
                  <a16:creationId xmlns:a16="http://schemas.microsoft.com/office/drawing/2014/main" id="{CC16CD91-6044-48FE-997B-C977521A964D}"/>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97" name="Rectangle 33">
              <a:extLst>
                <a:ext uri="{FF2B5EF4-FFF2-40B4-BE49-F238E27FC236}">
                  <a16:creationId xmlns:a16="http://schemas.microsoft.com/office/drawing/2014/main" id="{C064080F-DD7F-49A8-8C36-C495E6E88655}"/>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98" name="Rectangle 34">
              <a:extLst>
                <a:ext uri="{FF2B5EF4-FFF2-40B4-BE49-F238E27FC236}">
                  <a16:creationId xmlns:a16="http://schemas.microsoft.com/office/drawing/2014/main" id="{78A3F606-82B8-4CB6-BF2F-B6140B88C474}"/>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latin typeface="Arial" panose="020B0604020202020204" pitchFamily="34" charset="0"/>
              </a:endParaRPr>
            </a:p>
          </p:txBody>
        </p:sp>
        <p:sp>
          <p:nvSpPr>
            <p:cNvPr id="62499" name="Oval 35">
              <a:extLst>
                <a:ext uri="{FF2B5EF4-FFF2-40B4-BE49-F238E27FC236}">
                  <a16:creationId xmlns:a16="http://schemas.microsoft.com/office/drawing/2014/main" id="{6A185249-36ED-4124-A0B0-BAC2DD8727F4}"/>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00" name="Oval 36">
              <a:extLst>
                <a:ext uri="{FF2B5EF4-FFF2-40B4-BE49-F238E27FC236}">
                  <a16:creationId xmlns:a16="http://schemas.microsoft.com/office/drawing/2014/main" id="{4DDD0DC1-EDFB-40B6-B07F-DD6298DDD940}"/>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01" name="Oval 37">
              <a:extLst>
                <a:ext uri="{FF2B5EF4-FFF2-40B4-BE49-F238E27FC236}">
                  <a16:creationId xmlns:a16="http://schemas.microsoft.com/office/drawing/2014/main" id="{FE1FEE01-FD9C-4617-88DB-49DE8A392FA3}"/>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02" name="Oval 38">
              <a:extLst>
                <a:ext uri="{FF2B5EF4-FFF2-40B4-BE49-F238E27FC236}">
                  <a16:creationId xmlns:a16="http://schemas.microsoft.com/office/drawing/2014/main" id="{08B19F8E-740F-43D2-A5AE-C8EF3821CCC7}"/>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03" name="Oval 39">
              <a:extLst>
                <a:ext uri="{FF2B5EF4-FFF2-40B4-BE49-F238E27FC236}">
                  <a16:creationId xmlns:a16="http://schemas.microsoft.com/office/drawing/2014/main" id="{44F3C33F-A96E-40D0-976D-D53587BE511D}"/>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04" name="Oval 40">
              <a:extLst>
                <a:ext uri="{FF2B5EF4-FFF2-40B4-BE49-F238E27FC236}">
                  <a16:creationId xmlns:a16="http://schemas.microsoft.com/office/drawing/2014/main" id="{27EF4E06-D4C2-47E9-B37A-CB9FC7F728EF}"/>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05" name="Oval 41">
              <a:extLst>
                <a:ext uri="{FF2B5EF4-FFF2-40B4-BE49-F238E27FC236}">
                  <a16:creationId xmlns:a16="http://schemas.microsoft.com/office/drawing/2014/main" id="{A2D4E8F8-61DC-4E79-8B9C-C5B44CAEA50F}"/>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06" name="Oval 42">
              <a:extLst>
                <a:ext uri="{FF2B5EF4-FFF2-40B4-BE49-F238E27FC236}">
                  <a16:creationId xmlns:a16="http://schemas.microsoft.com/office/drawing/2014/main" id="{F5559D3B-4815-4DCD-82B8-706CD77DCCA3}"/>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07" name="Oval 43">
              <a:extLst>
                <a:ext uri="{FF2B5EF4-FFF2-40B4-BE49-F238E27FC236}">
                  <a16:creationId xmlns:a16="http://schemas.microsoft.com/office/drawing/2014/main" id="{083F9F03-D3EE-4087-BEEB-85D44F598382}"/>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08" name="Oval 44">
              <a:extLst>
                <a:ext uri="{FF2B5EF4-FFF2-40B4-BE49-F238E27FC236}">
                  <a16:creationId xmlns:a16="http://schemas.microsoft.com/office/drawing/2014/main" id="{85C89B1F-5297-4AA0-A3EC-28F1B1346533}"/>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09" name="Oval 45">
              <a:extLst>
                <a:ext uri="{FF2B5EF4-FFF2-40B4-BE49-F238E27FC236}">
                  <a16:creationId xmlns:a16="http://schemas.microsoft.com/office/drawing/2014/main" id="{1DF14DC6-CDC2-498E-A470-CA572A95DFE2}"/>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10" name="Oval 46">
              <a:extLst>
                <a:ext uri="{FF2B5EF4-FFF2-40B4-BE49-F238E27FC236}">
                  <a16:creationId xmlns:a16="http://schemas.microsoft.com/office/drawing/2014/main" id="{9235AE75-F2CA-4B7D-B49F-EAD83A211592}"/>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11" name="Oval 47">
              <a:extLst>
                <a:ext uri="{FF2B5EF4-FFF2-40B4-BE49-F238E27FC236}">
                  <a16:creationId xmlns:a16="http://schemas.microsoft.com/office/drawing/2014/main" id="{4361CBF1-3430-41DD-AE77-E18678D30B32}"/>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12" name="Oval 48">
              <a:extLst>
                <a:ext uri="{FF2B5EF4-FFF2-40B4-BE49-F238E27FC236}">
                  <a16:creationId xmlns:a16="http://schemas.microsoft.com/office/drawing/2014/main" id="{CA976FDA-1DD8-49C9-813F-9F01BA0A12F0}"/>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13" name="Oval 49">
              <a:extLst>
                <a:ext uri="{FF2B5EF4-FFF2-40B4-BE49-F238E27FC236}">
                  <a16:creationId xmlns:a16="http://schemas.microsoft.com/office/drawing/2014/main" id="{14E93951-48E6-4142-A500-D3C4712E6511}"/>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14" name="Oval 50">
              <a:extLst>
                <a:ext uri="{FF2B5EF4-FFF2-40B4-BE49-F238E27FC236}">
                  <a16:creationId xmlns:a16="http://schemas.microsoft.com/office/drawing/2014/main" id="{9885B8A8-D75C-4BA7-B113-AF457929B0C0}"/>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15" name="Oval 51">
              <a:extLst>
                <a:ext uri="{FF2B5EF4-FFF2-40B4-BE49-F238E27FC236}">
                  <a16:creationId xmlns:a16="http://schemas.microsoft.com/office/drawing/2014/main" id="{07595352-AD69-4182-A014-A46802932B57}"/>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16" name="Oval 52">
              <a:extLst>
                <a:ext uri="{FF2B5EF4-FFF2-40B4-BE49-F238E27FC236}">
                  <a16:creationId xmlns:a16="http://schemas.microsoft.com/office/drawing/2014/main" id="{AD8B0C33-78F0-4527-85C5-6551AA6F2E0D}"/>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17" name="Oval 53">
              <a:extLst>
                <a:ext uri="{FF2B5EF4-FFF2-40B4-BE49-F238E27FC236}">
                  <a16:creationId xmlns:a16="http://schemas.microsoft.com/office/drawing/2014/main" id="{83A4438B-EAA0-404A-AAE6-E9CD7F603239}"/>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18" name="Oval 54">
              <a:extLst>
                <a:ext uri="{FF2B5EF4-FFF2-40B4-BE49-F238E27FC236}">
                  <a16:creationId xmlns:a16="http://schemas.microsoft.com/office/drawing/2014/main" id="{C8BE2141-19C2-4187-9F8C-43C3EEFE3C89}"/>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19" name="Oval 55">
              <a:extLst>
                <a:ext uri="{FF2B5EF4-FFF2-40B4-BE49-F238E27FC236}">
                  <a16:creationId xmlns:a16="http://schemas.microsoft.com/office/drawing/2014/main" id="{0EF968E3-259A-4287-B57E-971BC618EC43}"/>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20" name="Oval 56">
              <a:extLst>
                <a:ext uri="{FF2B5EF4-FFF2-40B4-BE49-F238E27FC236}">
                  <a16:creationId xmlns:a16="http://schemas.microsoft.com/office/drawing/2014/main" id="{D4AD7BF1-B205-417D-8EF9-98524DAE8EDF}"/>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21" name="Oval 57">
              <a:extLst>
                <a:ext uri="{FF2B5EF4-FFF2-40B4-BE49-F238E27FC236}">
                  <a16:creationId xmlns:a16="http://schemas.microsoft.com/office/drawing/2014/main" id="{EA9F8F5B-D465-4EB9-AF6C-7CBBB48AF1A0}"/>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22" name="Oval 58">
              <a:extLst>
                <a:ext uri="{FF2B5EF4-FFF2-40B4-BE49-F238E27FC236}">
                  <a16:creationId xmlns:a16="http://schemas.microsoft.com/office/drawing/2014/main" id="{39FB933D-7664-4947-92D7-5EC3035EE818}"/>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23" name="Oval 59">
              <a:extLst>
                <a:ext uri="{FF2B5EF4-FFF2-40B4-BE49-F238E27FC236}">
                  <a16:creationId xmlns:a16="http://schemas.microsoft.com/office/drawing/2014/main" id="{D457F7A8-6E81-4BAB-9D7A-1301949C06F1}"/>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24" name="Oval 60">
              <a:extLst>
                <a:ext uri="{FF2B5EF4-FFF2-40B4-BE49-F238E27FC236}">
                  <a16:creationId xmlns:a16="http://schemas.microsoft.com/office/drawing/2014/main" id="{C4146067-CC8D-46F5-956D-952B21D01864}"/>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25" name="Oval 61">
              <a:extLst>
                <a:ext uri="{FF2B5EF4-FFF2-40B4-BE49-F238E27FC236}">
                  <a16:creationId xmlns:a16="http://schemas.microsoft.com/office/drawing/2014/main" id="{4046A9C2-3636-4C42-ACFE-53033C1F9F0D}"/>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26" name="Oval 62">
              <a:extLst>
                <a:ext uri="{FF2B5EF4-FFF2-40B4-BE49-F238E27FC236}">
                  <a16:creationId xmlns:a16="http://schemas.microsoft.com/office/drawing/2014/main" id="{269FE4EF-77D5-4937-9243-EFA259A561B6}"/>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27" name="Oval 63">
              <a:extLst>
                <a:ext uri="{FF2B5EF4-FFF2-40B4-BE49-F238E27FC236}">
                  <a16:creationId xmlns:a16="http://schemas.microsoft.com/office/drawing/2014/main" id="{BA5C5BD7-E32B-4A0E-80EF-3FE898E644F9}"/>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28" name="Oval 64">
              <a:extLst>
                <a:ext uri="{FF2B5EF4-FFF2-40B4-BE49-F238E27FC236}">
                  <a16:creationId xmlns:a16="http://schemas.microsoft.com/office/drawing/2014/main" id="{862501C7-4EE5-46CD-A751-880276110EBD}"/>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29" name="Oval 65">
              <a:extLst>
                <a:ext uri="{FF2B5EF4-FFF2-40B4-BE49-F238E27FC236}">
                  <a16:creationId xmlns:a16="http://schemas.microsoft.com/office/drawing/2014/main" id="{36E052E3-32E9-4EEE-ABA7-E35EA33EA607}"/>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30" name="Oval 66">
              <a:extLst>
                <a:ext uri="{FF2B5EF4-FFF2-40B4-BE49-F238E27FC236}">
                  <a16:creationId xmlns:a16="http://schemas.microsoft.com/office/drawing/2014/main" id="{F2C39358-BB3A-403F-848B-4A1E3A97C3E6}"/>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31" name="Oval 67">
              <a:extLst>
                <a:ext uri="{FF2B5EF4-FFF2-40B4-BE49-F238E27FC236}">
                  <a16:creationId xmlns:a16="http://schemas.microsoft.com/office/drawing/2014/main" id="{C9B808C2-163D-43A5-932A-6534D169D4D2}"/>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32" name="Oval 68">
              <a:extLst>
                <a:ext uri="{FF2B5EF4-FFF2-40B4-BE49-F238E27FC236}">
                  <a16:creationId xmlns:a16="http://schemas.microsoft.com/office/drawing/2014/main" id="{B5F8C8A6-5DAF-44DA-9AE8-9E6B37E35957}"/>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33" name="Oval 69">
              <a:extLst>
                <a:ext uri="{FF2B5EF4-FFF2-40B4-BE49-F238E27FC236}">
                  <a16:creationId xmlns:a16="http://schemas.microsoft.com/office/drawing/2014/main" id="{29BAABDC-1671-44DF-9446-D36BBD947305}"/>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34" name="Oval 70">
              <a:extLst>
                <a:ext uri="{FF2B5EF4-FFF2-40B4-BE49-F238E27FC236}">
                  <a16:creationId xmlns:a16="http://schemas.microsoft.com/office/drawing/2014/main" id="{BA72F07F-FA50-463F-8A3A-2648C75089FA}"/>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35" name="Oval 71">
              <a:extLst>
                <a:ext uri="{FF2B5EF4-FFF2-40B4-BE49-F238E27FC236}">
                  <a16:creationId xmlns:a16="http://schemas.microsoft.com/office/drawing/2014/main" id="{ED4237A8-790B-48A0-9761-54C3E5BA2256}"/>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36" name="Oval 72">
              <a:extLst>
                <a:ext uri="{FF2B5EF4-FFF2-40B4-BE49-F238E27FC236}">
                  <a16:creationId xmlns:a16="http://schemas.microsoft.com/office/drawing/2014/main" id="{4701A7D2-26BB-4E9C-9068-AE3CD5B4C483}"/>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37" name="Oval 73">
              <a:extLst>
                <a:ext uri="{FF2B5EF4-FFF2-40B4-BE49-F238E27FC236}">
                  <a16:creationId xmlns:a16="http://schemas.microsoft.com/office/drawing/2014/main" id="{AC6477BE-1D9A-46C9-B19F-94F13675A806}"/>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38" name="Oval 74">
              <a:extLst>
                <a:ext uri="{FF2B5EF4-FFF2-40B4-BE49-F238E27FC236}">
                  <a16:creationId xmlns:a16="http://schemas.microsoft.com/office/drawing/2014/main" id="{03F9C984-FE1E-4DB8-B6D8-92AADC47C8BD}"/>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39" name="Oval 75">
              <a:extLst>
                <a:ext uri="{FF2B5EF4-FFF2-40B4-BE49-F238E27FC236}">
                  <a16:creationId xmlns:a16="http://schemas.microsoft.com/office/drawing/2014/main" id="{668F3544-54CF-4BB7-B481-657BA686FDA1}"/>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40" name="Oval 76">
              <a:extLst>
                <a:ext uri="{FF2B5EF4-FFF2-40B4-BE49-F238E27FC236}">
                  <a16:creationId xmlns:a16="http://schemas.microsoft.com/office/drawing/2014/main" id="{920D3D2F-42EC-40A2-A541-A8DECF5299D2}"/>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41" name="Oval 77">
              <a:extLst>
                <a:ext uri="{FF2B5EF4-FFF2-40B4-BE49-F238E27FC236}">
                  <a16:creationId xmlns:a16="http://schemas.microsoft.com/office/drawing/2014/main" id="{459E0D16-F9EE-46F4-AC81-DB5F2F902D56}"/>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42" name="Oval 78">
              <a:extLst>
                <a:ext uri="{FF2B5EF4-FFF2-40B4-BE49-F238E27FC236}">
                  <a16:creationId xmlns:a16="http://schemas.microsoft.com/office/drawing/2014/main" id="{3D7BA032-D889-4C09-BE53-E41DA85C1976}"/>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43" name="Oval 79">
              <a:extLst>
                <a:ext uri="{FF2B5EF4-FFF2-40B4-BE49-F238E27FC236}">
                  <a16:creationId xmlns:a16="http://schemas.microsoft.com/office/drawing/2014/main" id="{95C64E10-FAEC-4F6D-B40C-F1FBDF983C7B}"/>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44" name="Oval 80">
              <a:extLst>
                <a:ext uri="{FF2B5EF4-FFF2-40B4-BE49-F238E27FC236}">
                  <a16:creationId xmlns:a16="http://schemas.microsoft.com/office/drawing/2014/main" id="{8401BEB2-2D67-488A-8A22-4F204FDDA817}"/>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45" name="Oval 81">
              <a:extLst>
                <a:ext uri="{FF2B5EF4-FFF2-40B4-BE49-F238E27FC236}">
                  <a16:creationId xmlns:a16="http://schemas.microsoft.com/office/drawing/2014/main" id="{9EFE6F1F-811D-4DBF-A0B5-9C5C3DB1AB72}"/>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46" name="Oval 82">
              <a:extLst>
                <a:ext uri="{FF2B5EF4-FFF2-40B4-BE49-F238E27FC236}">
                  <a16:creationId xmlns:a16="http://schemas.microsoft.com/office/drawing/2014/main" id="{D22F0860-772E-40B7-9345-214DC8B217C7}"/>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47" name="Oval 83">
              <a:extLst>
                <a:ext uri="{FF2B5EF4-FFF2-40B4-BE49-F238E27FC236}">
                  <a16:creationId xmlns:a16="http://schemas.microsoft.com/office/drawing/2014/main" id="{12B8815C-9B2D-4494-A115-E6C3B0895D0F}"/>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48" name="Oval 84">
              <a:extLst>
                <a:ext uri="{FF2B5EF4-FFF2-40B4-BE49-F238E27FC236}">
                  <a16:creationId xmlns:a16="http://schemas.microsoft.com/office/drawing/2014/main" id="{27849E2C-8427-4784-930D-F91609041E40}"/>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49" name="Oval 85">
              <a:extLst>
                <a:ext uri="{FF2B5EF4-FFF2-40B4-BE49-F238E27FC236}">
                  <a16:creationId xmlns:a16="http://schemas.microsoft.com/office/drawing/2014/main" id="{34C7CDE1-7BB4-469E-841C-9832D780554A}"/>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50" name="Oval 86">
              <a:extLst>
                <a:ext uri="{FF2B5EF4-FFF2-40B4-BE49-F238E27FC236}">
                  <a16:creationId xmlns:a16="http://schemas.microsoft.com/office/drawing/2014/main" id="{082E80A0-F1D4-4B9B-AD7A-EFCFB39460B3}"/>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51" name="Oval 87">
              <a:extLst>
                <a:ext uri="{FF2B5EF4-FFF2-40B4-BE49-F238E27FC236}">
                  <a16:creationId xmlns:a16="http://schemas.microsoft.com/office/drawing/2014/main" id="{B1048431-FA92-4B66-A82A-E5A88D450609}"/>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52" name="Oval 88">
              <a:extLst>
                <a:ext uri="{FF2B5EF4-FFF2-40B4-BE49-F238E27FC236}">
                  <a16:creationId xmlns:a16="http://schemas.microsoft.com/office/drawing/2014/main" id="{272869CA-0E39-449C-B9B0-D8B7B9BA0D21}"/>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53" name="Oval 89">
              <a:extLst>
                <a:ext uri="{FF2B5EF4-FFF2-40B4-BE49-F238E27FC236}">
                  <a16:creationId xmlns:a16="http://schemas.microsoft.com/office/drawing/2014/main" id="{24C68701-A786-494E-B26C-18C2293000EE}"/>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54" name="Oval 90">
              <a:extLst>
                <a:ext uri="{FF2B5EF4-FFF2-40B4-BE49-F238E27FC236}">
                  <a16:creationId xmlns:a16="http://schemas.microsoft.com/office/drawing/2014/main" id="{11461E28-4145-4FBC-A1D3-FBAA5D665D02}"/>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55" name="Oval 91">
              <a:extLst>
                <a:ext uri="{FF2B5EF4-FFF2-40B4-BE49-F238E27FC236}">
                  <a16:creationId xmlns:a16="http://schemas.microsoft.com/office/drawing/2014/main" id="{0823F5D0-20F2-441B-98CC-511597024AB9}"/>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56" name="Oval 92">
              <a:extLst>
                <a:ext uri="{FF2B5EF4-FFF2-40B4-BE49-F238E27FC236}">
                  <a16:creationId xmlns:a16="http://schemas.microsoft.com/office/drawing/2014/main" id="{5BBCEAD4-BD63-4078-8FCB-12BD681AB5B1}"/>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57" name="Oval 93">
              <a:extLst>
                <a:ext uri="{FF2B5EF4-FFF2-40B4-BE49-F238E27FC236}">
                  <a16:creationId xmlns:a16="http://schemas.microsoft.com/office/drawing/2014/main" id="{485CADE5-2D87-4675-8240-73848D7A6831}"/>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58" name="Oval 94">
              <a:extLst>
                <a:ext uri="{FF2B5EF4-FFF2-40B4-BE49-F238E27FC236}">
                  <a16:creationId xmlns:a16="http://schemas.microsoft.com/office/drawing/2014/main" id="{34A8AA95-C1D6-4431-A51A-7CBD095B627B}"/>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59" name="Oval 95">
              <a:extLst>
                <a:ext uri="{FF2B5EF4-FFF2-40B4-BE49-F238E27FC236}">
                  <a16:creationId xmlns:a16="http://schemas.microsoft.com/office/drawing/2014/main" id="{705FDB6A-2390-4B0F-BC70-AAD0139E00D2}"/>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60" name="Oval 96">
              <a:extLst>
                <a:ext uri="{FF2B5EF4-FFF2-40B4-BE49-F238E27FC236}">
                  <a16:creationId xmlns:a16="http://schemas.microsoft.com/office/drawing/2014/main" id="{EFC225CA-4A87-42CC-BF79-7E4736BFFB60}"/>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61" name="Oval 97">
              <a:extLst>
                <a:ext uri="{FF2B5EF4-FFF2-40B4-BE49-F238E27FC236}">
                  <a16:creationId xmlns:a16="http://schemas.microsoft.com/office/drawing/2014/main" id="{9AA7EC6B-A4FE-4B35-B915-29DF28A691DA}"/>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62" name="Oval 98">
              <a:extLst>
                <a:ext uri="{FF2B5EF4-FFF2-40B4-BE49-F238E27FC236}">
                  <a16:creationId xmlns:a16="http://schemas.microsoft.com/office/drawing/2014/main" id="{6E832088-3AA5-49E0-9397-1528A72092F8}"/>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63" name="Oval 99">
              <a:extLst>
                <a:ext uri="{FF2B5EF4-FFF2-40B4-BE49-F238E27FC236}">
                  <a16:creationId xmlns:a16="http://schemas.microsoft.com/office/drawing/2014/main" id="{48C06D81-1BF7-4299-8CA2-C066D87AEFF5}"/>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64" name="Oval 100">
              <a:extLst>
                <a:ext uri="{FF2B5EF4-FFF2-40B4-BE49-F238E27FC236}">
                  <a16:creationId xmlns:a16="http://schemas.microsoft.com/office/drawing/2014/main" id="{20CB7E9E-5849-424E-A419-4FFEBA6C35E9}"/>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65" name="Oval 101">
              <a:extLst>
                <a:ext uri="{FF2B5EF4-FFF2-40B4-BE49-F238E27FC236}">
                  <a16:creationId xmlns:a16="http://schemas.microsoft.com/office/drawing/2014/main" id="{F3ADD2E1-9A52-4FF3-AC9A-DD257A25BE2E}"/>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66" name="Oval 102">
              <a:extLst>
                <a:ext uri="{FF2B5EF4-FFF2-40B4-BE49-F238E27FC236}">
                  <a16:creationId xmlns:a16="http://schemas.microsoft.com/office/drawing/2014/main" id="{02E90A05-0F74-4F2F-ADFD-0425A88A46CA}"/>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67" name="Oval 103">
              <a:extLst>
                <a:ext uri="{FF2B5EF4-FFF2-40B4-BE49-F238E27FC236}">
                  <a16:creationId xmlns:a16="http://schemas.microsoft.com/office/drawing/2014/main" id="{C79D5F42-7BC1-4FA1-A0E2-71C063E27C19}"/>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68" name="Oval 104">
              <a:extLst>
                <a:ext uri="{FF2B5EF4-FFF2-40B4-BE49-F238E27FC236}">
                  <a16:creationId xmlns:a16="http://schemas.microsoft.com/office/drawing/2014/main" id="{7B973FE5-F7A4-4F48-96BA-06EF68E7F6B9}"/>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69" name="Oval 105">
              <a:extLst>
                <a:ext uri="{FF2B5EF4-FFF2-40B4-BE49-F238E27FC236}">
                  <a16:creationId xmlns:a16="http://schemas.microsoft.com/office/drawing/2014/main" id="{0A66244F-CB94-493A-B151-7C3E2262886E}"/>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70" name="Oval 106">
              <a:extLst>
                <a:ext uri="{FF2B5EF4-FFF2-40B4-BE49-F238E27FC236}">
                  <a16:creationId xmlns:a16="http://schemas.microsoft.com/office/drawing/2014/main" id="{750233EF-4EEA-4353-8D6A-2EF9BE5EDA0A}"/>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71" name="Oval 107">
              <a:extLst>
                <a:ext uri="{FF2B5EF4-FFF2-40B4-BE49-F238E27FC236}">
                  <a16:creationId xmlns:a16="http://schemas.microsoft.com/office/drawing/2014/main" id="{D3012A9C-0522-4B57-92C8-D5BF294A9284}"/>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72" name="Oval 108">
              <a:extLst>
                <a:ext uri="{FF2B5EF4-FFF2-40B4-BE49-F238E27FC236}">
                  <a16:creationId xmlns:a16="http://schemas.microsoft.com/office/drawing/2014/main" id="{DB0FB36A-1984-4601-A775-B3D552E426E3}"/>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73" name="Oval 109">
              <a:extLst>
                <a:ext uri="{FF2B5EF4-FFF2-40B4-BE49-F238E27FC236}">
                  <a16:creationId xmlns:a16="http://schemas.microsoft.com/office/drawing/2014/main" id="{A31B2A37-3BE9-48A0-B60E-1FD57494837D}"/>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74" name="Oval 110">
              <a:extLst>
                <a:ext uri="{FF2B5EF4-FFF2-40B4-BE49-F238E27FC236}">
                  <a16:creationId xmlns:a16="http://schemas.microsoft.com/office/drawing/2014/main" id="{E28C27C5-5194-4426-9E8A-7C3CF986E5A3}"/>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75" name="Oval 111">
              <a:extLst>
                <a:ext uri="{FF2B5EF4-FFF2-40B4-BE49-F238E27FC236}">
                  <a16:creationId xmlns:a16="http://schemas.microsoft.com/office/drawing/2014/main" id="{2D38D887-923F-428B-838C-4A6F58A5A3D8}"/>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76" name="Oval 112">
              <a:extLst>
                <a:ext uri="{FF2B5EF4-FFF2-40B4-BE49-F238E27FC236}">
                  <a16:creationId xmlns:a16="http://schemas.microsoft.com/office/drawing/2014/main" id="{27D90352-1F16-4019-896E-F9797F1EBAE6}"/>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77" name="Oval 113">
              <a:extLst>
                <a:ext uri="{FF2B5EF4-FFF2-40B4-BE49-F238E27FC236}">
                  <a16:creationId xmlns:a16="http://schemas.microsoft.com/office/drawing/2014/main" id="{14D0CBBE-5E21-4A6F-A515-102587B016D5}"/>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78" name="Oval 114">
              <a:extLst>
                <a:ext uri="{FF2B5EF4-FFF2-40B4-BE49-F238E27FC236}">
                  <a16:creationId xmlns:a16="http://schemas.microsoft.com/office/drawing/2014/main" id="{67C41C16-1CB8-4983-B885-5E6BA3FCF7A7}"/>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79" name="Oval 115">
              <a:extLst>
                <a:ext uri="{FF2B5EF4-FFF2-40B4-BE49-F238E27FC236}">
                  <a16:creationId xmlns:a16="http://schemas.microsoft.com/office/drawing/2014/main" id="{46034574-57CB-4DE4-974D-EFB9D17F1D48}"/>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80" name="Oval 116">
              <a:extLst>
                <a:ext uri="{FF2B5EF4-FFF2-40B4-BE49-F238E27FC236}">
                  <a16:creationId xmlns:a16="http://schemas.microsoft.com/office/drawing/2014/main" id="{BBDD53CC-FE67-42EF-8944-925869ACAF8D}"/>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81" name="Oval 117">
              <a:extLst>
                <a:ext uri="{FF2B5EF4-FFF2-40B4-BE49-F238E27FC236}">
                  <a16:creationId xmlns:a16="http://schemas.microsoft.com/office/drawing/2014/main" id="{E7E4D3E6-285A-4524-A56C-2A10784BDE63}"/>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82" name="Oval 118">
              <a:extLst>
                <a:ext uri="{FF2B5EF4-FFF2-40B4-BE49-F238E27FC236}">
                  <a16:creationId xmlns:a16="http://schemas.microsoft.com/office/drawing/2014/main" id="{5CB7BF2A-56EA-4542-A138-347F3EEA5E18}"/>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83" name="Oval 119">
              <a:extLst>
                <a:ext uri="{FF2B5EF4-FFF2-40B4-BE49-F238E27FC236}">
                  <a16:creationId xmlns:a16="http://schemas.microsoft.com/office/drawing/2014/main" id="{BAD744E3-A07E-4332-88F9-459A4055243A}"/>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84" name="Oval 120">
              <a:extLst>
                <a:ext uri="{FF2B5EF4-FFF2-40B4-BE49-F238E27FC236}">
                  <a16:creationId xmlns:a16="http://schemas.microsoft.com/office/drawing/2014/main" id="{845BBA1F-0FE7-43F4-8B1C-DA8065569F75}"/>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85" name="Oval 121">
              <a:extLst>
                <a:ext uri="{FF2B5EF4-FFF2-40B4-BE49-F238E27FC236}">
                  <a16:creationId xmlns:a16="http://schemas.microsoft.com/office/drawing/2014/main" id="{64B5E740-3827-4187-AB2D-168F5755087C}"/>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86" name="Oval 122">
              <a:extLst>
                <a:ext uri="{FF2B5EF4-FFF2-40B4-BE49-F238E27FC236}">
                  <a16:creationId xmlns:a16="http://schemas.microsoft.com/office/drawing/2014/main" id="{ACD141CA-8A02-4B95-80CB-A6750A12B73D}"/>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87" name="Oval 123">
              <a:extLst>
                <a:ext uri="{FF2B5EF4-FFF2-40B4-BE49-F238E27FC236}">
                  <a16:creationId xmlns:a16="http://schemas.microsoft.com/office/drawing/2014/main" id="{6B36FC28-399F-4B04-8B2B-ADA91E45A943}"/>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88" name="Oval 124">
              <a:extLst>
                <a:ext uri="{FF2B5EF4-FFF2-40B4-BE49-F238E27FC236}">
                  <a16:creationId xmlns:a16="http://schemas.microsoft.com/office/drawing/2014/main" id="{ABEB0155-032B-48AD-80EF-8BFD6D438AAB}"/>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89" name="Oval 125">
              <a:extLst>
                <a:ext uri="{FF2B5EF4-FFF2-40B4-BE49-F238E27FC236}">
                  <a16:creationId xmlns:a16="http://schemas.microsoft.com/office/drawing/2014/main" id="{10419B96-AEA5-4732-8737-08A079BEA986}"/>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90" name="Oval 126">
              <a:extLst>
                <a:ext uri="{FF2B5EF4-FFF2-40B4-BE49-F238E27FC236}">
                  <a16:creationId xmlns:a16="http://schemas.microsoft.com/office/drawing/2014/main" id="{D545FB41-D68B-41F1-9542-7255E54E009F}"/>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91" name="Oval 127">
              <a:extLst>
                <a:ext uri="{FF2B5EF4-FFF2-40B4-BE49-F238E27FC236}">
                  <a16:creationId xmlns:a16="http://schemas.microsoft.com/office/drawing/2014/main" id="{2E2EC615-72A4-4001-ABAD-F08A28137CA3}"/>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92" name="Oval 128">
              <a:extLst>
                <a:ext uri="{FF2B5EF4-FFF2-40B4-BE49-F238E27FC236}">
                  <a16:creationId xmlns:a16="http://schemas.microsoft.com/office/drawing/2014/main" id="{E80F088F-ED27-4581-B6E9-C5E4BFB645CC}"/>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93" name="Oval 129">
              <a:extLst>
                <a:ext uri="{FF2B5EF4-FFF2-40B4-BE49-F238E27FC236}">
                  <a16:creationId xmlns:a16="http://schemas.microsoft.com/office/drawing/2014/main" id="{07071DC1-04F1-44E4-B5B9-D88A851FBA5F}"/>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94" name="Oval 130">
              <a:extLst>
                <a:ext uri="{FF2B5EF4-FFF2-40B4-BE49-F238E27FC236}">
                  <a16:creationId xmlns:a16="http://schemas.microsoft.com/office/drawing/2014/main" id="{E372C198-C779-4B32-B2DD-186884EB5FAA}"/>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95" name="Oval 131">
              <a:extLst>
                <a:ext uri="{FF2B5EF4-FFF2-40B4-BE49-F238E27FC236}">
                  <a16:creationId xmlns:a16="http://schemas.microsoft.com/office/drawing/2014/main" id="{D559C1C1-A034-4B3F-A2F3-8CD32EA3AD83}"/>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96" name="Oval 132">
              <a:extLst>
                <a:ext uri="{FF2B5EF4-FFF2-40B4-BE49-F238E27FC236}">
                  <a16:creationId xmlns:a16="http://schemas.microsoft.com/office/drawing/2014/main" id="{F380CA4F-1A99-4969-8F94-4A70679D4AF7}"/>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97" name="Oval 133">
              <a:extLst>
                <a:ext uri="{FF2B5EF4-FFF2-40B4-BE49-F238E27FC236}">
                  <a16:creationId xmlns:a16="http://schemas.microsoft.com/office/drawing/2014/main" id="{6E55427B-B629-459C-986E-53B49C9389B4}"/>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98" name="Oval 134">
              <a:extLst>
                <a:ext uri="{FF2B5EF4-FFF2-40B4-BE49-F238E27FC236}">
                  <a16:creationId xmlns:a16="http://schemas.microsoft.com/office/drawing/2014/main" id="{2BE1B696-F512-4EF4-8560-B645C50112FF}"/>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599" name="Oval 135">
              <a:extLst>
                <a:ext uri="{FF2B5EF4-FFF2-40B4-BE49-F238E27FC236}">
                  <a16:creationId xmlns:a16="http://schemas.microsoft.com/office/drawing/2014/main" id="{F6D4A740-981B-4DF6-BFA2-83918551155C}"/>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00" name="Oval 136">
              <a:extLst>
                <a:ext uri="{FF2B5EF4-FFF2-40B4-BE49-F238E27FC236}">
                  <a16:creationId xmlns:a16="http://schemas.microsoft.com/office/drawing/2014/main" id="{F96D8513-87B3-4E05-B48B-C4D1B66434D5}"/>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01" name="Oval 137">
              <a:extLst>
                <a:ext uri="{FF2B5EF4-FFF2-40B4-BE49-F238E27FC236}">
                  <a16:creationId xmlns:a16="http://schemas.microsoft.com/office/drawing/2014/main" id="{349C60ED-F16D-472D-9E59-A68AE3AE6B4D}"/>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02" name="Oval 138">
              <a:extLst>
                <a:ext uri="{FF2B5EF4-FFF2-40B4-BE49-F238E27FC236}">
                  <a16:creationId xmlns:a16="http://schemas.microsoft.com/office/drawing/2014/main" id="{35E4CF6C-44AA-49CA-8537-D926BB466762}"/>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03" name="Oval 139">
              <a:extLst>
                <a:ext uri="{FF2B5EF4-FFF2-40B4-BE49-F238E27FC236}">
                  <a16:creationId xmlns:a16="http://schemas.microsoft.com/office/drawing/2014/main" id="{05A8A9B9-BB5C-44D3-81EC-939AC1CF3757}"/>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04" name="Oval 140">
              <a:extLst>
                <a:ext uri="{FF2B5EF4-FFF2-40B4-BE49-F238E27FC236}">
                  <a16:creationId xmlns:a16="http://schemas.microsoft.com/office/drawing/2014/main" id="{02164F14-08F0-4B72-A68B-CB7ABC17423B}"/>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05" name="Oval 141">
              <a:extLst>
                <a:ext uri="{FF2B5EF4-FFF2-40B4-BE49-F238E27FC236}">
                  <a16:creationId xmlns:a16="http://schemas.microsoft.com/office/drawing/2014/main" id="{1140C1B4-3B2A-4D3B-8834-2D3510955E52}"/>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06" name="Oval 142">
              <a:extLst>
                <a:ext uri="{FF2B5EF4-FFF2-40B4-BE49-F238E27FC236}">
                  <a16:creationId xmlns:a16="http://schemas.microsoft.com/office/drawing/2014/main" id="{71F35337-34C9-4579-B936-3A2E597194EB}"/>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07" name="Oval 143">
              <a:extLst>
                <a:ext uri="{FF2B5EF4-FFF2-40B4-BE49-F238E27FC236}">
                  <a16:creationId xmlns:a16="http://schemas.microsoft.com/office/drawing/2014/main" id="{BEF82A86-A321-457F-BBE7-1608CCDADB7A}"/>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08" name="Oval 144">
              <a:extLst>
                <a:ext uri="{FF2B5EF4-FFF2-40B4-BE49-F238E27FC236}">
                  <a16:creationId xmlns:a16="http://schemas.microsoft.com/office/drawing/2014/main" id="{2CF9BD86-8B60-4331-A5FC-A8B691CB2489}"/>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09" name="Oval 145">
              <a:extLst>
                <a:ext uri="{FF2B5EF4-FFF2-40B4-BE49-F238E27FC236}">
                  <a16:creationId xmlns:a16="http://schemas.microsoft.com/office/drawing/2014/main" id="{2E930DA7-4256-4BDC-9CB4-63C39400D175}"/>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10" name="Oval 146">
              <a:extLst>
                <a:ext uri="{FF2B5EF4-FFF2-40B4-BE49-F238E27FC236}">
                  <a16:creationId xmlns:a16="http://schemas.microsoft.com/office/drawing/2014/main" id="{059E585F-78B5-4F5F-A7A3-77DF991B3290}"/>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11" name="Oval 147">
              <a:extLst>
                <a:ext uri="{FF2B5EF4-FFF2-40B4-BE49-F238E27FC236}">
                  <a16:creationId xmlns:a16="http://schemas.microsoft.com/office/drawing/2014/main" id="{3226CD07-BB27-4664-BC69-F59C70781ABC}"/>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12" name="Oval 148">
              <a:extLst>
                <a:ext uri="{FF2B5EF4-FFF2-40B4-BE49-F238E27FC236}">
                  <a16:creationId xmlns:a16="http://schemas.microsoft.com/office/drawing/2014/main" id="{2241611D-AF05-4062-BCB8-2F127C367A4D}"/>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13" name="Oval 149">
              <a:extLst>
                <a:ext uri="{FF2B5EF4-FFF2-40B4-BE49-F238E27FC236}">
                  <a16:creationId xmlns:a16="http://schemas.microsoft.com/office/drawing/2014/main" id="{7A349A47-CFDF-482D-8221-AC0154469B57}"/>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14" name="Oval 150">
              <a:extLst>
                <a:ext uri="{FF2B5EF4-FFF2-40B4-BE49-F238E27FC236}">
                  <a16:creationId xmlns:a16="http://schemas.microsoft.com/office/drawing/2014/main" id="{A8A4CCE3-0329-4638-B66B-94E1FD03F917}"/>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15" name="Oval 151">
              <a:extLst>
                <a:ext uri="{FF2B5EF4-FFF2-40B4-BE49-F238E27FC236}">
                  <a16:creationId xmlns:a16="http://schemas.microsoft.com/office/drawing/2014/main" id="{6C64C4EA-D827-465A-BBF4-EC4E35ECE7AF}"/>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16" name="Oval 152">
              <a:extLst>
                <a:ext uri="{FF2B5EF4-FFF2-40B4-BE49-F238E27FC236}">
                  <a16:creationId xmlns:a16="http://schemas.microsoft.com/office/drawing/2014/main" id="{4952F9B4-5AA1-475E-BE27-44A77FE5068A}"/>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17" name="Oval 153">
              <a:extLst>
                <a:ext uri="{FF2B5EF4-FFF2-40B4-BE49-F238E27FC236}">
                  <a16:creationId xmlns:a16="http://schemas.microsoft.com/office/drawing/2014/main" id="{ED225CAB-2170-4EFD-B76A-D1E069945E46}"/>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18" name="Oval 154">
              <a:extLst>
                <a:ext uri="{FF2B5EF4-FFF2-40B4-BE49-F238E27FC236}">
                  <a16:creationId xmlns:a16="http://schemas.microsoft.com/office/drawing/2014/main" id="{099A04C5-FF7E-4CE8-9634-52E57A823E9C}"/>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19" name="Oval 155">
              <a:extLst>
                <a:ext uri="{FF2B5EF4-FFF2-40B4-BE49-F238E27FC236}">
                  <a16:creationId xmlns:a16="http://schemas.microsoft.com/office/drawing/2014/main" id="{B59C8F0B-F4EC-49F0-A09B-049823D04FAC}"/>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20" name="Oval 156">
              <a:extLst>
                <a:ext uri="{FF2B5EF4-FFF2-40B4-BE49-F238E27FC236}">
                  <a16:creationId xmlns:a16="http://schemas.microsoft.com/office/drawing/2014/main" id="{D753A818-B21D-4359-86C9-49D31AD9EE53}"/>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21" name="Oval 157">
              <a:extLst>
                <a:ext uri="{FF2B5EF4-FFF2-40B4-BE49-F238E27FC236}">
                  <a16:creationId xmlns:a16="http://schemas.microsoft.com/office/drawing/2014/main" id="{946E7747-004B-4F39-A40F-C6DBF8EB2DD9}"/>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22" name="Oval 158">
              <a:extLst>
                <a:ext uri="{FF2B5EF4-FFF2-40B4-BE49-F238E27FC236}">
                  <a16:creationId xmlns:a16="http://schemas.microsoft.com/office/drawing/2014/main" id="{22C826DE-80C7-4851-83C0-80FBCECEEA26}"/>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23" name="Oval 159">
              <a:extLst>
                <a:ext uri="{FF2B5EF4-FFF2-40B4-BE49-F238E27FC236}">
                  <a16:creationId xmlns:a16="http://schemas.microsoft.com/office/drawing/2014/main" id="{06455BCC-7D71-4FE1-A9A2-0590A980B523}"/>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24" name="Oval 160">
              <a:extLst>
                <a:ext uri="{FF2B5EF4-FFF2-40B4-BE49-F238E27FC236}">
                  <a16:creationId xmlns:a16="http://schemas.microsoft.com/office/drawing/2014/main" id="{31300DA1-CA5E-4592-8C7C-DBD9A5F4D196}"/>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25" name="Oval 161">
              <a:extLst>
                <a:ext uri="{FF2B5EF4-FFF2-40B4-BE49-F238E27FC236}">
                  <a16:creationId xmlns:a16="http://schemas.microsoft.com/office/drawing/2014/main" id="{281B74AC-7148-4C18-AF48-41AA297007AC}"/>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26" name="Oval 162">
              <a:extLst>
                <a:ext uri="{FF2B5EF4-FFF2-40B4-BE49-F238E27FC236}">
                  <a16:creationId xmlns:a16="http://schemas.microsoft.com/office/drawing/2014/main" id="{C7657282-D32C-4E16-B35B-9ADEAB3CFA7C}"/>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27" name="Oval 163">
              <a:extLst>
                <a:ext uri="{FF2B5EF4-FFF2-40B4-BE49-F238E27FC236}">
                  <a16:creationId xmlns:a16="http://schemas.microsoft.com/office/drawing/2014/main" id="{3F4E87D6-1A00-4611-BDB0-158C6FF592C9}"/>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28" name="Oval 164">
              <a:extLst>
                <a:ext uri="{FF2B5EF4-FFF2-40B4-BE49-F238E27FC236}">
                  <a16:creationId xmlns:a16="http://schemas.microsoft.com/office/drawing/2014/main" id="{2BFE3FAF-1640-47A3-A59D-4DDD29A70E2A}"/>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29" name="Oval 165">
              <a:extLst>
                <a:ext uri="{FF2B5EF4-FFF2-40B4-BE49-F238E27FC236}">
                  <a16:creationId xmlns:a16="http://schemas.microsoft.com/office/drawing/2014/main" id="{A0B30A88-C7E1-499D-B9D3-050F32930EB6}"/>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30" name="Oval 166">
              <a:extLst>
                <a:ext uri="{FF2B5EF4-FFF2-40B4-BE49-F238E27FC236}">
                  <a16:creationId xmlns:a16="http://schemas.microsoft.com/office/drawing/2014/main" id="{7B33828B-F8FA-4A0B-B336-23979FE53A84}"/>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31" name="Oval 167">
              <a:extLst>
                <a:ext uri="{FF2B5EF4-FFF2-40B4-BE49-F238E27FC236}">
                  <a16:creationId xmlns:a16="http://schemas.microsoft.com/office/drawing/2014/main" id="{428D65AF-0AA9-49C4-A49B-80DCD125D3A2}"/>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32" name="Oval 168">
              <a:extLst>
                <a:ext uri="{FF2B5EF4-FFF2-40B4-BE49-F238E27FC236}">
                  <a16:creationId xmlns:a16="http://schemas.microsoft.com/office/drawing/2014/main" id="{B473F767-998E-406E-A905-FBC976E0682C}"/>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33" name="Oval 169">
              <a:extLst>
                <a:ext uri="{FF2B5EF4-FFF2-40B4-BE49-F238E27FC236}">
                  <a16:creationId xmlns:a16="http://schemas.microsoft.com/office/drawing/2014/main" id="{FBCBAC1B-5E33-4B2E-8856-F99A995E7DC6}"/>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34" name="Oval 170">
              <a:extLst>
                <a:ext uri="{FF2B5EF4-FFF2-40B4-BE49-F238E27FC236}">
                  <a16:creationId xmlns:a16="http://schemas.microsoft.com/office/drawing/2014/main" id="{F9EFB00A-CB92-448F-8C8C-12BA45EB223B}"/>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35" name="Oval 171">
              <a:extLst>
                <a:ext uri="{FF2B5EF4-FFF2-40B4-BE49-F238E27FC236}">
                  <a16:creationId xmlns:a16="http://schemas.microsoft.com/office/drawing/2014/main" id="{99D77B5F-358D-473A-AAF7-66D1F90FC489}"/>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36" name="Oval 172">
              <a:extLst>
                <a:ext uri="{FF2B5EF4-FFF2-40B4-BE49-F238E27FC236}">
                  <a16:creationId xmlns:a16="http://schemas.microsoft.com/office/drawing/2014/main" id="{71212593-180B-4012-A1B4-5DA63169701D}"/>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37" name="Oval 173">
              <a:extLst>
                <a:ext uri="{FF2B5EF4-FFF2-40B4-BE49-F238E27FC236}">
                  <a16:creationId xmlns:a16="http://schemas.microsoft.com/office/drawing/2014/main" id="{7EC603E9-EBFE-4CCF-A1B7-D47D475EE709}"/>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38" name="Oval 174">
              <a:extLst>
                <a:ext uri="{FF2B5EF4-FFF2-40B4-BE49-F238E27FC236}">
                  <a16:creationId xmlns:a16="http://schemas.microsoft.com/office/drawing/2014/main" id="{D169A03D-A4DF-406A-A178-D7F81D4A390F}"/>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39" name="Oval 175">
              <a:extLst>
                <a:ext uri="{FF2B5EF4-FFF2-40B4-BE49-F238E27FC236}">
                  <a16:creationId xmlns:a16="http://schemas.microsoft.com/office/drawing/2014/main" id="{7FAC025B-1455-436D-9C12-DD7123934A33}"/>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40" name="Oval 176">
              <a:extLst>
                <a:ext uri="{FF2B5EF4-FFF2-40B4-BE49-F238E27FC236}">
                  <a16:creationId xmlns:a16="http://schemas.microsoft.com/office/drawing/2014/main" id="{A768F0CD-F653-4564-B14C-8AB5DF3F1387}"/>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41" name="Oval 177">
              <a:extLst>
                <a:ext uri="{FF2B5EF4-FFF2-40B4-BE49-F238E27FC236}">
                  <a16:creationId xmlns:a16="http://schemas.microsoft.com/office/drawing/2014/main" id="{C94BB8D4-A011-4B9C-80B5-B3640DB7902C}"/>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42" name="Oval 178">
              <a:extLst>
                <a:ext uri="{FF2B5EF4-FFF2-40B4-BE49-F238E27FC236}">
                  <a16:creationId xmlns:a16="http://schemas.microsoft.com/office/drawing/2014/main" id="{525465AB-8275-4111-B1C4-956F9EB7E6E9}"/>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43" name="Oval 179">
              <a:extLst>
                <a:ext uri="{FF2B5EF4-FFF2-40B4-BE49-F238E27FC236}">
                  <a16:creationId xmlns:a16="http://schemas.microsoft.com/office/drawing/2014/main" id="{212E67EB-DBED-4838-B891-2BAE323BEE92}"/>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44" name="Oval 180">
              <a:extLst>
                <a:ext uri="{FF2B5EF4-FFF2-40B4-BE49-F238E27FC236}">
                  <a16:creationId xmlns:a16="http://schemas.microsoft.com/office/drawing/2014/main" id="{DCDE5675-1826-412C-B39B-7F7B3A13CCAD}"/>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45" name="Oval 181">
              <a:extLst>
                <a:ext uri="{FF2B5EF4-FFF2-40B4-BE49-F238E27FC236}">
                  <a16:creationId xmlns:a16="http://schemas.microsoft.com/office/drawing/2014/main" id="{BD9DEA83-0B67-43BB-9F5B-68F9E6DD34D7}"/>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46" name="Oval 182">
              <a:extLst>
                <a:ext uri="{FF2B5EF4-FFF2-40B4-BE49-F238E27FC236}">
                  <a16:creationId xmlns:a16="http://schemas.microsoft.com/office/drawing/2014/main" id="{CF83ABD8-936E-433F-9020-8908052BD775}"/>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47" name="Oval 183">
              <a:extLst>
                <a:ext uri="{FF2B5EF4-FFF2-40B4-BE49-F238E27FC236}">
                  <a16:creationId xmlns:a16="http://schemas.microsoft.com/office/drawing/2014/main" id="{F662C6B1-CF5C-4C5D-8BFD-40FFD54C8B93}"/>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48" name="Oval 184">
              <a:extLst>
                <a:ext uri="{FF2B5EF4-FFF2-40B4-BE49-F238E27FC236}">
                  <a16:creationId xmlns:a16="http://schemas.microsoft.com/office/drawing/2014/main" id="{037FF953-8541-409D-A010-6CB07E908892}"/>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49" name="Oval 185">
              <a:extLst>
                <a:ext uri="{FF2B5EF4-FFF2-40B4-BE49-F238E27FC236}">
                  <a16:creationId xmlns:a16="http://schemas.microsoft.com/office/drawing/2014/main" id="{93512676-2BDF-4AA6-82BF-600F5B68FD3E}"/>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50" name="Oval 186">
              <a:extLst>
                <a:ext uri="{FF2B5EF4-FFF2-40B4-BE49-F238E27FC236}">
                  <a16:creationId xmlns:a16="http://schemas.microsoft.com/office/drawing/2014/main" id="{E8BCF3E1-EE11-476B-8924-F996238A3A3F}"/>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51" name="Oval 187">
              <a:extLst>
                <a:ext uri="{FF2B5EF4-FFF2-40B4-BE49-F238E27FC236}">
                  <a16:creationId xmlns:a16="http://schemas.microsoft.com/office/drawing/2014/main" id="{A3CC5E73-BCFA-48BD-BE26-67CED50AAF3A}"/>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52" name="Oval 188">
              <a:extLst>
                <a:ext uri="{FF2B5EF4-FFF2-40B4-BE49-F238E27FC236}">
                  <a16:creationId xmlns:a16="http://schemas.microsoft.com/office/drawing/2014/main" id="{84DF52B4-114F-42FE-A75A-AD839D8758C6}"/>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53" name="Oval 189">
              <a:extLst>
                <a:ext uri="{FF2B5EF4-FFF2-40B4-BE49-F238E27FC236}">
                  <a16:creationId xmlns:a16="http://schemas.microsoft.com/office/drawing/2014/main" id="{0467923E-4393-4FD9-870F-F2DA2E6F2549}"/>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54" name="Oval 190">
              <a:extLst>
                <a:ext uri="{FF2B5EF4-FFF2-40B4-BE49-F238E27FC236}">
                  <a16:creationId xmlns:a16="http://schemas.microsoft.com/office/drawing/2014/main" id="{252807E5-1939-4A54-918E-7F78A67C42C3}"/>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55" name="Oval 191">
              <a:extLst>
                <a:ext uri="{FF2B5EF4-FFF2-40B4-BE49-F238E27FC236}">
                  <a16:creationId xmlns:a16="http://schemas.microsoft.com/office/drawing/2014/main" id="{1F2018AA-DF38-4E5B-AA57-2FEC2D4DCA2D}"/>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56" name="Oval 192">
              <a:extLst>
                <a:ext uri="{FF2B5EF4-FFF2-40B4-BE49-F238E27FC236}">
                  <a16:creationId xmlns:a16="http://schemas.microsoft.com/office/drawing/2014/main" id="{DFDBAB0D-81C5-40CA-8EEB-8E13BB1745CE}"/>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57" name="Oval 193">
              <a:extLst>
                <a:ext uri="{FF2B5EF4-FFF2-40B4-BE49-F238E27FC236}">
                  <a16:creationId xmlns:a16="http://schemas.microsoft.com/office/drawing/2014/main" id="{4C5878BF-06DE-41FD-BF65-F69B13A68335}"/>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58" name="Oval 194">
              <a:extLst>
                <a:ext uri="{FF2B5EF4-FFF2-40B4-BE49-F238E27FC236}">
                  <a16:creationId xmlns:a16="http://schemas.microsoft.com/office/drawing/2014/main" id="{73EFC0AB-94C7-4B20-A357-CD00A4D0A47E}"/>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59" name="Oval 195">
              <a:extLst>
                <a:ext uri="{FF2B5EF4-FFF2-40B4-BE49-F238E27FC236}">
                  <a16:creationId xmlns:a16="http://schemas.microsoft.com/office/drawing/2014/main" id="{AF4186A7-166C-4D18-B9E3-C115EB178069}"/>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60" name="Oval 196">
              <a:extLst>
                <a:ext uri="{FF2B5EF4-FFF2-40B4-BE49-F238E27FC236}">
                  <a16:creationId xmlns:a16="http://schemas.microsoft.com/office/drawing/2014/main" id="{F489726E-38F0-48ED-BEA4-C6883DE7F946}"/>
                </a:ext>
              </a:extLst>
            </p:cNvPr>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61" name="Oval 197">
              <a:extLst>
                <a:ext uri="{FF2B5EF4-FFF2-40B4-BE49-F238E27FC236}">
                  <a16:creationId xmlns:a16="http://schemas.microsoft.com/office/drawing/2014/main" id="{1300F254-AC22-478A-91D8-025382B8D8D0}"/>
                </a:ext>
              </a:extLst>
            </p:cNvPr>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62" name="Oval 198">
              <a:extLst>
                <a:ext uri="{FF2B5EF4-FFF2-40B4-BE49-F238E27FC236}">
                  <a16:creationId xmlns:a16="http://schemas.microsoft.com/office/drawing/2014/main" id="{D69B44CE-AB2A-41F9-8AB1-32518A7C2F85}"/>
                </a:ext>
              </a:extLst>
            </p:cNvPr>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63" name="Oval 199">
              <a:extLst>
                <a:ext uri="{FF2B5EF4-FFF2-40B4-BE49-F238E27FC236}">
                  <a16:creationId xmlns:a16="http://schemas.microsoft.com/office/drawing/2014/main" id="{848FB9A7-2EEC-4B58-B063-95E958302258}"/>
                </a:ext>
              </a:extLst>
            </p:cNvPr>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64" name="Oval 200">
              <a:extLst>
                <a:ext uri="{FF2B5EF4-FFF2-40B4-BE49-F238E27FC236}">
                  <a16:creationId xmlns:a16="http://schemas.microsoft.com/office/drawing/2014/main" id="{440B41F0-4E09-4B59-83C0-0E3163CB4E29}"/>
                </a:ext>
              </a:extLst>
            </p:cNvPr>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65" name="Oval 201">
              <a:extLst>
                <a:ext uri="{FF2B5EF4-FFF2-40B4-BE49-F238E27FC236}">
                  <a16:creationId xmlns:a16="http://schemas.microsoft.com/office/drawing/2014/main" id="{AE5A7201-1D0B-4382-85C7-C2807B46FB4B}"/>
                </a:ext>
              </a:extLst>
            </p:cNvPr>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66" name="Oval 202">
              <a:extLst>
                <a:ext uri="{FF2B5EF4-FFF2-40B4-BE49-F238E27FC236}">
                  <a16:creationId xmlns:a16="http://schemas.microsoft.com/office/drawing/2014/main" id="{EE755470-92D6-4E7B-90FD-58EE72A16875}"/>
                </a:ext>
              </a:extLst>
            </p:cNvPr>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67" name="Oval 203">
              <a:extLst>
                <a:ext uri="{FF2B5EF4-FFF2-40B4-BE49-F238E27FC236}">
                  <a16:creationId xmlns:a16="http://schemas.microsoft.com/office/drawing/2014/main" id="{7E682CD4-051A-422F-86C5-58FCE594F351}"/>
                </a:ext>
              </a:extLst>
            </p:cNvPr>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68" name="Oval 204">
              <a:extLst>
                <a:ext uri="{FF2B5EF4-FFF2-40B4-BE49-F238E27FC236}">
                  <a16:creationId xmlns:a16="http://schemas.microsoft.com/office/drawing/2014/main" id="{88C85C4D-9E2E-4DF4-B60B-29AE55BACA94}"/>
                </a:ext>
              </a:extLst>
            </p:cNvPr>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69" name="Oval 205">
              <a:extLst>
                <a:ext uri="{FF2B5EF4-FFF2-40B4-BE49-F238E27FC236}">
                  <a16:creationId xmlns:a16="http://schemas.microsoft.com/office/drawing/2014/main" id="{2A3BE854-2214-40D5-978E-1BD54CFC3184}"/>
                </a:ext>
              </a:extLst>
            </p:cNvPr>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70" name="Oval 206">
              <a:extLst>
                <a:ext uri="{FF2B5EF4-FFF2-40B4-BE49-F238E27FC236}">
                  <a16:creationId xmlns:a16="http://schemas.microsoft.com/office/drawing/2014/main" id="{C4240C74-D825-4513-B1A7-87D85AA0F55D}"/>
                </a:ext>
              </a:extLst>
            </p:cNvPr>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71" name="Oval 207">
              <a:extLst>
                <a:ext uri="{FF2B5EF4-FFF2-40B4-BE49-F238E27FC236}">
                  <a16:creationId xmlns:a16="http://schemas.microsoft.com/office/drawing/2014/main" id="{B74DFCE8-3A79-4ACC-9E25-6A2BB63915C8}"/>
                </a:ext>
              </a:extLst>
            </p:cNvPr>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72" name="Oval 208">
              <a:extLst>
                <a:ext uri="{FF2B5EF4-FFF2-40B4-BE49-F238E27FC236}">
                  <a16:creationId xmlns:a16="http://schemas.microsoft.com/office/drawing/2014/main" id="{615CA7DE-209C-40CF-982A-B4B18EF6430D}"/>
                </a:ext>
              </a:extLst>
            </p:cNvPr>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73" name="Oval 209">
              <a:extLst>
                <a:ext uri="{FF2B5EF4-FFF2-40B4-BE49-F238E27FC236}">
                  <a16:creationId xmlns:a16="http://schemas.microsoft.com/office/drawing/2014/main" id="{E1CF3F42-04A2-4146-8C37-EF85E1F8EE0E}"/>
                </a:ext>
              </a:extLst>
            </p:cNvPr>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74" name="Oval 210">
              <a:extLst>
                <a:ext uri="{FF2B5EF4-FFF2-40B4-BE49-F238E27FC236}">
                  <a16:creationId xmlns:a16="http://schemas.microsoft.com/office/drawing/2014/main" id="{E82807AD-556D-4557-B61F-B45D796F12A9}"/>
                </a:ext>
              </a:extLst>
            </p:cNvPr>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75" name="Oval 211">
              <a:extLst>
                <a:ext uri="{FF2B5EF4-FFF2-40B4-BE49-F238E27FC236}">
                  <a16:creationId xmlns:a16="http://schemas.microsoft.com/office/drawing/2014/main" id="{C20D2B15-4C86-448B-A95C-EBC65210A05F}"/>
                </a:ext>
              </a:extLst>
            </p:cNvPr>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76" name="Oval 212">
              <a:extLst>
                <a:ext uri="{FF2B5EF4-FFF2-40B4-BE49-F238E27FC236}">
                  <a16:creationId xmlns:a16="http://schemas.microsoft.com/office/drawing/2014/main" id="{4739CA28-69FA-4D24-8F19-2810938F29E2}"/>
                </a:ext>
              </a:extLst>
            </p:cNvPr>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77" name="Oval 213">
              <a:extLst>
                <a:ext uri="{FF2B5EF4-FFF2-40B4-BE49-F238E27FC236}">
                  <a16:creationId xmlns:a16="http://schemas.microsoft.com/office/drawing/2014/main" id="{9CA28363-7F9D-4774-B983-94C5DEB79862}"/>
                </a:ext>
              </a:extLst>
            </p:cNvPr>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78" name="Oval 214">
              <a:extLst>
                <a:ext uri="{FF2B5EF4-FFF2-40B4-BE49-F238E27FC236}">
                  <a16:creationId xmlns:a16="http://schemas.microsoft.com/office/drawing/2014/main" id="{04F20D07-3D56-4F7E-90A8-6EDC95868944}"/>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79" name="Oval 215">
              <a:extLst>
                <a:ext uri="{FF2B5EF4-FFF2-40B4-BE49-F238E27FC236}">
                  <a16:creationId xmlns:a16="http://schemas.microsoft.com/office/drawing/2014/main" id="{71C7C8F4-D12F-4CF0-82F0-3DDCC085EF7F}"/>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80" name="Oval 216">
              <a:extLst>
                <a:ext uri="{FF2B5EF4-FFF2-40B4-BE49-F238E27FC236}">
                  <a16:creationId xmlns:a16="http://schemas.microsoft.com/office/drawing/2014/main" id="{3BD0F5EC-F76C-4510-9087-A4FF1DF40F8E}"/>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2681" name="Oval 217">
              <a:extLst>
                <a:ext uri="{FF2B5EF4-FFF2-40B4-BE49-F238E27FC236}">
                  <a16:creationId xmlns:a16="http://schemas.microsoft.com/office/drawing/2014/main" id="{446DD6DD-B10E-4C5F-A5E8-4ED40A59FB57}"/>
                </a:ext>
              </a:extLst>
            </p:cNvPr>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sp>
        <p:nvSpPr>
          <p:cNvPr id="62682" name="Rectangle 218">
            <a:extLst>
              <a:ext uri="{FF2B5EF4-FFF2-40B4-BE49-F238E27FC236}">
                <a16:creationId xmlns:a16="http://schemas.microsoft.com/office/drawing/2014/main" id="{D81B68BB-0823-498D-9F7C-B395BD844546}"/>
              </a:ext>
            </a:extLst>
          </p:cNvPr>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sl-SI" altLang="sl-SI" noProof="0"/>
              <a:t>Kliknite, če želite urediti slog naslova matrice</a:t>
            </a:r>
          </a:p>
        </p:txBody>
      </p:sp>
      <p:sp>
        <p:nvSpPr>
          <p:cNvPr id="62683" name="Rectangle 219">
            <a:extLst>
              <a:ext uri="{FF2B5EF4-FFF2-40B4-BE49-F238E27FC236}">
                <a16:creationId xmlns:a16="http://schemas.microsoft.com/office/drawing/2014/main" id="{8B5CAFE0-594D-49A1-9051-350D18B54837}"/>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62684" name="Rectangle 220">
            <a:extLst>
              <a:ext uri="{FF2B5EF4-FFF2-40B4-BE49-F238E27FC236}">
                <a16:creationId xmlns:a16="http://schemas.microsoft.com/office/drawing/2014/main" id="{95D33F0E-A9C2-4749-BEDD-A0400113D148}"/>
              </a:ext>
            </a:extLst>
          </p:cNvPr>
          <p:cNvSpPr>
            <a:spLocks noGrp="1" noChangeArrowheads="1"/>
          </p:cNvSpPr>
          <p:nvPr>
            <p:ph type="dt" sz="quarter" idx="2"/>
          </p:nvPr>
        </p:nvSpPr>
        <p:spPr/>
        <p:txBody>
          <a:bodyPr/>
          <a:lstStyle>
            <a:lvl1pPr>
              <a:defRPr/>
            </a:lvl1pPr>
          </a:lstStyle>
          <a:p>
            <a:endParaRPr lang="sl-SI" altLang="sl-SI"/>
          </a:p>
        </p:txBody>
      </p:sp>
      <p:sp>
        <p:nvSpPr>
          <p:cNvPr id="62685" name="Rectangle 221">
            <a:extLst>
              <a:ext uri="{FF2B5EF4-FFF2-40B4-BE49-F238E27FC236}">
                <a16:creationId xmlns:a16="http://schemas.microsoft.com/office/drawing/2014/main" id="{8D6EF4EF-71CE-4BC9-8DCD-4BBA32BADA6C}"/>
              </a:ext>
            </a:extLst>
          </p:cNvPr>
          <p:cNvSpPr>
            <a:spLocks noGrp="1" noChangeArrowheads="1"/>
          </p:cNvSpPr>
          <p:nvPr>
            <p:ph type="ftr" sz="quarter" idx="3"/>
          </p:nvPr>
        </p:nvSpPr>
        <p:spPr>
          <a:xfrm>
            <a:off x="3124200" y="6248400"/>
            <a:ext cx="2895600" cy="457200"/>
          </a:xfrm>
        </p:spPr>
        <p:txBody>
          <a:bodyPr/>
          <a:lstStyle>
            <a:lvl1pPr>
              <a:defRPr/>
            </a:lvl1pPr>
          </a:lstStyle>
          <a:p>
            <a:endParaRPr lang="sl-SI" altLang="sl-SI"/>
          </a:p>
        </p:txBody>
      </p:sp>
      <p:sp>
        <p:nvSpPr>
          <p:cNvPr id="62686" name="Rectangle 222">
            <a:extLst>
              <a:ext uri="{FF2B5EF4-FFF2-40B4-BE49-F238E27FC236}">
                <a16:creationId xmlns:a16="http://schemas.microsoft.com/office/drawing/2014/main" id="{F61F1395-5DD6-4705-914C-62BF5F43752F}"/>
              </a:ext>
            </a:extLst>
          </p:cNvPr>
          <p:cNvSpPr>
            <a:spLocks noGrp="1" noChangeArrowheads="1"/>
          </p:cNvSpPr>
          <p:nvPr>
            <p:ph type="sldNum" sz="quarter" idx="4"/>
          </p:nvPr>
        </p:nvSpPr>
        <p:spPr/>
        <p:txBody>
          <a:bodyPr/>
          <a:lstStyle>
            <a:lvl1pPr>
              <a:defRPr/>
            </a:lvl1pPr>
          </a:lstStyle>
          <a:p>
            <a:fld id="{2999B60B-A3E5-4C3F-8D1E-BA13B5816CB2}" type="slidenum">
              <a:rPr lang="sl-SI" altLang="sl-SI"/>
              <a:pPr/>
              <a:t>‹#›</a:t>
            </a:fld>
            <a:endParaRPr lang="sl-SI" alt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C0E3-C59E-48D4-8ACD-95E9ADC5E256}"/>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27735482-31FA-4DE8-939E-401460B21F0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5BEAF7-7B89-4588-847A-CB58E11F8FF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61C861B7-58BE-4E61-BFE3-97B4AC90FAB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B16D6-0F4B-40C5-B21E-86140DBCD9E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07385079-21F9-4E2D-A01C-594DB24C1A57}"/>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374E867C-3EB0-4379-A8B7-100003179D0F}"/>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1D2C9237-DA79-4EC8-8B02-E1D4B8A916FA}"/>
              </a:ext>
            </a:extLst>
          </p:cNvPr>
          <p:cNvSpPr>
            <a:spLocks noGrp="1"/>
          </p:cNvSpPr>
          <p:nvPr>
            <p:ph type="sldNum" sz="quarter" idx="12"/>
          </p:nvPr>
        </p:nvSpPr>
        <p:spPr/>
        <p:txBody>
          <a:bodyPr/>
          <a:lstStyle>
            <a:lvl1pPr>
              <a:defRPr/>
            </a:lvl1pPr>
          </a:lstStyle>
          <a:p>
            <a:fld id="{90B6D22B-C08D-4CAA-BB4F-B8E8DD3BDD86}" type="slidenum">
              <a:rPr lang="sl-SI" altLang="sl-SI"/>
              <a:pPr/>
              <a:t>‹#›</a:t>
            </a:fld>
            <a:endParaRPr lang="sl-SI" altLang="sl-SI"/>
          </a:p>
        </p:txBody>
      </p:sp>
    </p:spTree>
    <p:extLst>
      <p:ext uri="{BB962C8B-B14F-4D97-AF65-F5344CB8AC3E}">
        <p14:creationId xmlns:p14="http://schemas.microsoft.com/office/powerpoint/2010/main" val="27771104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B60B-0770-4590-8F12-16F54223F1D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8283C22-608B-4B58-B311-79948BC71D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Slide Number Placeholder 3">
            <a:extLst>
              <a:ext uri="{FF2B5EF4-FFF2-40B4-BE49-F238E27FC236}">
                <a16:creationId xmlns:a16="http://schemas.microsoft.com/office/drawing/2014/main" id="{C0A42F95-C22D-4C39-A28A-5D3B28B677E4}"/>
              </a:ext>
            </a:extLst>
          </p:cNvPr>
          <p:cNvSpPr>
            <a:spLocks noGrp="1"/>
          </p:cNvSpPr>
          <p:nvPr>
            <p:ph type="sldNum" sz="quarter" idx="10"/>
          </p:nvPr>
        </p:nvSpPr>
        <p:spPr/>
        <p:txBody>
          <a:bodyPr/>
          <a:lstStyle>
            <a:lvl1pPr>
              <a:defRPr/>
            </a:lvl1pPr>
          </a:lstStyle>
          <a:p>
            <a:fld id="{3113C521-7542-4317-865C-3841D046BB85}" type="slidenum">
              <a:rPr lang="sl-SI" altLang="sl-SI"/>
              <a:pPr/>
              <a:t>‹#›</a:t>
            </a:fld>
            <a:endParaRPr lang="sl-SI" altLang="sl-SI"/>
          </a:p>
        </p:txBody>
      </p:sp>
      <p:sp>
        <p:nvSpPr>
          <p:cNvPr id="5" name="Date Placeholder 4">
            <a:extLst>
              <a:ext uri="{FF2B5EF4-FFF2-40B4-BE49-F238E27FC236}">
                <a16:creationId xmlns:a16="http://schemas.microsoft.com/office/drawing/2014/main" id="{FFB8883E-AC8F-4FB5-90E1-40924483C0C7}"/>
              </a:ext>
            </a:extLst>
          </p:cNvPr>
          <p:cNvSpPr>
            <a:spLocks noGrp="1"/>
          </p:cNvSpPr>
          <p:nvPr>
            <p:ph type="dt" sz="half" idx="11"/>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9E244353-0D9B-449A-8CE3-B52E6E7B7C81}"/>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28396871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8CEB0-E07A-4FEF-969F-4ABEEAB297E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8AC4FEAE-330A-4613-AE06-D6B55928769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C33F0783-1E4C-430E-953F-6F0CDF8FAC92}"/>
              </a:ext>
            </a:extLst>
          </p:cNvPr>
          <p:cNvSpPr>
            <a:spLocks noGrp="1"/>
          </p:cNvSpPr>
          <p:nvPr>
            <p:ph type="sldNum" sz="quarter" idx="10"/>
          </p:nvPr>
        </p:nvSpPr>
        <p:spPr/>
        <p:txBody>
          <a:bodyPr/>
          <a:lstStyle>
            <a:lvl1pPr>
              <a:defRPr/>
            </a:lvl1pPr>
          </a:lstStyle>
          <a:p>
            <a:fld id="{1BCAF8A9-7F5F-4007-A8C1-E6712F30FE6D}" type="slidenum">
              <a:rPr lang="sl-SI" altLang="sl-SI"/>
              <a:pPr/>
              <a:t>‹#›</a:t>
            </a:fld>
            <a:endParaRPr lang="sl-SI" altLang="sl-SI"/>
          </a:p>
        </p:txBody>
      </p:sp>
      <p:sp>
        <p:nvSpPr>
          <p:cNvPr id="5" name="Date Placeholder 4">
            <a:extLst>
              <a:ext uri="{FF2B5EF4-FFF2-40B4-BE49-F238E27FC236}">
                <a16:creationId xmlns:a16="http://schemas.microsoft.com/office/drawing/2014/main" id="{92B420AC-45BD-447A-9E97-9DCC6D283ABB}"/>
              </a:ext>
            </a:extLst>
          </p:cNvPr>
          <p:cNvSpPr>
            <a:spLocks noGrp="1"/>
          </p:cNvSpPr>
          <p:nvPr>
            <p:ph type="dt" sz="half" idx="11"/>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A5B326A3-7876-4456-984E-786408BD960A}"/>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2288563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DC5C-EB98-483F-8818-A64F659F0B11}"/>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ABF52E24-64BE-499D-BBF8-BAAC59D4C0E0}"/>
              </a:ext>
            </a:extLst>
          </p:cNvPr>
          <p:cNvSpPr>
            <a:spLocks noGrp="1"/>
          </p:cNvSpPr>
          <p:nvPr>
            <p:ph sz="half" idx="1"/>
          </p:nvPr>
        </p:nvSpPr>
        <p:spPr>
          <a:xfrm>
            <a:off x="457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977CC3FA-AD00-4BB9-AEF5-0C7CE57706AE}"/>
              </a:ext>
            </a:extLst>
          </p:cNvPr>
          <p:cNvSpPr>
            <a:spLocks noGrp="1"/>
          </p:cNvSpPr>
          <p:nvPr>
            <p:ph sz="half" idx="2"/>
          </p:nvPr>
        </p:nvSpPr>
        <p:spPr>
          <a:xfrm>
            <a:off x="4648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Slide Number Placeholder 4">
            <a:extLst>
              <a:ext uri="{FF2B5EF4-FFF2-40B4-BE49-F238E27FC236}">
                <a16:creationId xmlns:a16="http://schemas.microsoft.com/office/drawing/2014/main" id="{6351A57E-7C21-413A-B137-BAA11D5EAE8B}"/>
              </a:ext>
            </a:extLst>
          </p:cNvPr>
          <p:cNvSpPr>
            <a:spLocks noGrp="1"/>
          </p:cNvSpPr>
          <p:nvPr>
            <p:ph type="sldNum" sz="quarter" idx="10"/>
          </p:nvPr>
        </p:nvSpPr>
        <p:spPr/>
        <p:txBody>
          <a:bodyPr/>
          <a:lstStyle>
            <a:lvl1pPr>
              <a:defRPr/>
            </a:lvl1pPr>
          </a:lstStyle>
          <a:p>
            <a:fld id="{3F45C7BC-4832-48F4-85EE-C6EF7047D99B}" type="slidenum">
              <a:rPr lang="sl-SI" altLang="sl-SI"/>
              <a:pPr/>
              <a:t>‹#›</a:t>
            </a:fld>
            <a:endParaRPr lang="sl-SI" altLang="sl-SI"/>
          </a:p>
        </p:txBody>
      </p:sp>
      <p:sp>
        <p:nvSpPr>
          <p:cNvPr id="6" name="Date Placeholder 5">
            <a:extLst>
              <a:ext uri="{FF2B5EF4-FFF2-40B4-BE49-F238E27FC236}">
                <a16:creationId xmlns:a16="http://schemas.microsoft.com/office/drawing/2014/main" id="{9CB3B0CF-518D-4E09-8F0F-9FD8B7565C2C}"/>
              </a:ext>
            </a:extLst>
          </p:cNvPr>
          <p:cNvSpPr>
            <a:spLocks noGrp="1"/>
          </p:cNvSpPr>
          <p:nvPr>
            <p:ph type="dt" sz="half" idx="11"/>
          </p:nvPr>
        </p:nvSpPr>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4E785C74-BCCE-4B51-8142-14DD442C04F4}"/>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28833629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F1AB-6A3C-4A24-8BC8-5412E41B931B}"/>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D812B0C5-52C4-41EC-AC4F-DA687F6353E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3025BF-1F08-4D83-A1C1-54DAA84CE55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F97A8F05-7AF4-4E6E-8717-3F12E408984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EBD71C-38A5-43BB-B995-D86C117283C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Slide Number Placeholder 6">
            <a:extLst>
              <a:ext uri="{FF2B5EF4-FFF2-40B4-BE49-F238E27FC236}">
                <a16:creationId xmlns:a16="http://schemas.microsoft.com/office/drawing/2014/main" id="{DD97D98F-5A3F-4217-BA42-9CA4CDFD2884}"/>
              </a:ext>
            </a:extLst>
          </p:cNvPr>
          <p:cNvSpPr>
            <a:spLocks noGrp="1"/>
          </p:cNvSpPr>
          <p:nvPr>
            <p:ph type="sldNum" sz="quarter" idx="10"/>
          </p:nvPr>
        </p:nvSpPr>
        <p:spPr/>
        <p:txBody>
          <a:bodyPr/>
          <a:lstStyle>
            <a:lvl1pPr>
              <a:defRPr/>
            </a:lvl1pPr>
          </a:lstStyle>
          <a:p>
            <a:fld id="{5FB35BD5-3511-45D6-8843-590601FD44A5}" type="slidenum">
              <a:rPr lang="sl-SI" altLang="sl-SI"/>
              <a:pPr/>
              <a:t>‹#›</a:t>
            </a:fld>
            <a:endParaRPr lang="sl-SI" altLang="sl-SI"/>
          </a:p>
        </p:txBody>
      </p:sp>
      <p:sp>
        <p:nvSpPr>
          <p:cNvPr id="8" name="Date Placeholder 7">
            <a:extLst>
              <a:ext uri="{FF2B5EF4-FFF2-40B4-BE49-F238E27FC236}">
                <a16:creationId xmlns:a16="http://schemas.microsoft.com/office/drawing/2014/main" id="{A0B5BD0F-4ADA-497C-BA1D-0BB18E05EDD9}"/>
              </a:ext>
            </a:extLst>
          </p:cNvPr>
          <p:cNvSpPr>
            <a:spLocks noGrp="1"/>
          </p:cNvSpPr>
          <p:nvPr>
            <p:ph type="dt" sz="half" idx="11"/>
          </p:nvPr>
        </p:nvSpPr>
        <p:spPr/>
        <p:txBody>
          <a:bodyPr/>
          <a:lstStyle>
            <a:lvl1pPr>
              <a:defRPr/>
            </a:lvl1pPr>
          </a:lstStyle>
          <a:p>
            <a:endParaRPr lang="sl-SI" altLang="sl-SI"/>
          </a:p>
        </p:txBody>
      </p:sp>
      <p:sp>
        <p:nvSpPr>
          <p:cNvPr id="9" name="Footer Placeholder 8">
            <a:extLst>
              <a:ext uri="{FF2B5EF4-FFF2-40B4-BE49-F238E27FC236}">
                <a16:creationId xmlns:a16="http://schemas.microsoft.com/office/drawing/2014/main" id="{80F25DB7-2781-474F-AF6F-9044C8F325F7}"/>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2220322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F63D-C3BE-4A15-9270-049AF1A6ACE1}"/>
              </a:ext>
            </a:extLst>
          </p:cNvPr>
          <p:cNvSpPr>
            <a:spLocks noGrp="1"/>
          </p:cNvSpPr>
          <p:nvPr>
            <p:ph type="title"/>
          </p:nvPr>
        </p:nvSpPr>
        <p:spPr/>
        <p:txBody>
          <a:bodyPr/>
          <a:lstStyle/>
          <a:p>
            <a:r>
              <a:rPr lang="en-US"/>
              <a:t>Click to edit Master title style</a:t>
            </a:r>
            <a:endParaRPr lang="sl-SI"/>
          </a:p>
        </p:txBody>
      </p:sp>
      <p:sp>
        <p:nvSpPr>
          <p:cNvPr id="3" name="Slide Number Placeholder 2">
            <a:extLst>
              <a:ext uri="{FF2B5EF4-FFF2-40B4-BE49-F238E27FC236}">
                <a16:creationId xmlns:a16="http://schemas.microsoft.com/office/drawing/2014/main" id="{C325B9A2-8C95-4601-8C1F-7913C37D01C4}"/>
              </a:ext>
            </a:extLst>
          </p:cNvPr>
          <p:cNvSpPr>
            <a:spLocks noGrp="1"/>
          </p:cNvSpPr>
          <p:nvPr>
            <p:ph type="sldNum" sz="quarter" idx="10"/>
          </p:nvPr>
        </p:nvSpPr>
        <p:spPr/>
        <p:txBody>
          <a:bodyPr/>
          <a:lstStyle>
            <a:lvl1pPr>
              <a:defRPr/>
            </a:lvl1pPr>
          </a:lstStyle>
          <a:p>
            <a:fld id="{4F5F1004-7029-434E-A4D6-2C8E85ED40AF}" type="slidenum">
              <a:rPr lang="sl-SI" altLang="sl-SI"/>
              <a:pPr/>
              <a:t>‹#›</a:t>
            </a:fld>
            <a:endParaRPr lang="sl-SI" altLang="sl-SI"/>
          </a:p>
        </p:txBody>
      </p:sp>
      <p:sp>
        <p:nvSpPr>
          <p:cNvPr id="4" name="Date Placeholder 3">
            <a:extLst>
              <a:ext uri="{FF2B5EF4-FFF2-40B4-BE49-F238E27FC236}">
                <a16:creationId xmlns:a16="http://schemas.microsoft.com/office/drawing/2014/main" id="{2C1F43D1-493D-4CC7-BE4A-B97BC6550537}"/>
              </a:ext>
            </a:extLst>
          </p:cNvPr>
          <p:cNvSpPr>
            <a:spLocks noGrp="1"/>
          </p:cNvSpPr>
          <p:nvPr>
            <p:ph type="dt" sz="half" idx="11"/>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E898F67-9128-4BD1-84D2-6A2F9217E810}"/>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3034429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DC5ADB-5740-40AB-B387-7BEAD091E677}"/>
              </a:ext>
            </a:extLst>
          </p:cNvPr>
          <p:cNvSpPr>
            <a:spLocks noGrp="1"/>
          </p:cNvSpPr>
          <p:nvPr>
            <p:ph type="sldNum" sz="quarter" idx="10"/>
          </p:nvPr>
        </p:nvSpPr>
        <p:spPr/>
        <p:txBody>
          <a:bodyPr/>
          <a:lstStyle>
            <a:lvl1pPr>
              <a:defRPr/>
            </a:lvl1pPr>
          </a:lstStyle>
          <a:p>
            <a:fld id="{AE8187C2-1550-4933-A551-5DBDF93AD7FC}" type="slidenum">
              <a:rPr lang="sl-SI" altLang="sl-SI"/>
              <a:pPr/>
              <a:t>‹#›</a:t>
            </a:fld>
            <a:endParaRPr lang="sl-SI" altLang="sl-SI"/>
          </a:p>
        </p:txBody>
      </p:sp>
      <p:sp>
        <p:nvSpPr>
          <p:cNvPr id="3" name="Date Placeholder 2">
            <a:extLst>
              <a:ext uri="{FF2B5EF4-FFF2-40B4-BE49-F238E27FC236}">
                <a16:creationId xmlns:a16="http://schemas.microsoft.com/office/drawing/2014/main" id="{0EEF2205-41A4-4A75-9D26-0CBA0FE2F949}"/>
              </a:ext>
            </a:extLst>
          </p:cNvPr>
          <p:cNvSpPr>
            <a:spLocks noGrp="1"/>
          </p:cNvSpPr>
          <p:nvPr>
            <p:ph type="dt" sz="half" idx="11"/>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E6F4FC75-E933-485E-BDA9-F47F13B5DD2D}"/>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33200170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D84C5-EA04-4E87-85A8-A765B43735D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084C7608-69D9-4BCE-8AC1-7DA3C74255A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14ACC1D3-D9D4-42E3-8124-25BA177238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D23D979C-C1C8-4DD4-8E98-37E1279085AF}"/>
              </a:ext>
            </a:extLst>
          </p:cNvPr>
          <p:cNvSpPr>
            <a:spLocks noGrp="1"/>
          </p:cNvSpPr>
          <p:nvPr>
            <p:ph type="sldNum" sz="quarter" idx="10"/>
          </p:nvPr>
        </p:nvSpPr>
        <p:spPr/>
        <p:txBody>
          <a:bodyPr/>
          <a:lstStyle>
            <a:lvl1pPr>
              <a:defRPr/>
            </a:lvl1pPr>
          </a:lstStyle>
          <a:p>
            <a:fld id="{5AF9CD21-BF4F-401F-A0C4-90B3138DCF67}" type="slidenum">
              <a:rPr lang="sl-SI" altLang="sl-SI"/>
              <a:pPr/>
              <a:t>‹#›</a:t>
            </a:fld>
            <a:endParaRPr lang="sl-SI" altLang="sl-SI"/>
          </a:p>
        </p:txBody>
      </p:sp>
      <p:sp>
        <p:nvSpPr>
          <p:cNvPr id="6" name="Date Placeholder 5">
            <a:extLst>
              <a:ext uri="{FF2B5EF4-FFF2-40B4-BE49-F238E27FC236}">
                <a16:creationId xmlns:a16="http://schemas.microsoft.com/office/drawing/2014/main" id="{B99E4D8E-956B-40E2-861B-CBDF2777BFBB}"/>
              </a:ext>
            </a:extLst>
          </p:cNvPr>
          <p:cNvSpPr>
            <a:spLocks noGrp="1"/>
          </p:cNvSpPr>
          <p:nvPr>
            <p:ph type="dt" sz="half" idx="11"/>
          </p:nvPr>
        </p:nvSpPr>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72744CC3-FE19-4C6A-B293-3BACC4C9454B}"/>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2470926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A7A9-F29D-499B-8659-4B3F3D141A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263A84B2-5929-409C-8918-90B765C4649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F9DEF5FE-DE45-433C-91D1-CF236A384E0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684B9FDA-6E8E-4E4E-A8E2-184A1C301880}"/>
              </a:ext>
            </a:extLst>
          </p:cNvPr>
          <p:cNvSpPr>
            <a:spLocks noGrp="1"/>
          </p:cNvSpPr>
          <p:nvPr>
            <p:ph type="sldNum" sz="quarter" idx="10"/>
          </p:nvPr>
        </p:nvSpPr>
        <p:spPr/>
        <p:txBody>
          <a:bodyPr/>
          <a:lstStyle>
            <a:lvl1pPr>
              <a:defRPr/>
            </a:lvl1pPr>
          </a:lstStyle>
          <a:p>
            <a:fld id="{E3B11D62-459E-46CA-96CC-822CF8A019FE}" type="slidenum">
              <a:rPr lang="sl-SI" altLang="sl-SI"/>
              <a:pPr/>
              <a:t>‹#›</a:t>
            </a:fld>
            <a:endParaRPr lang="sl-SI" altLang="sl-SI"/>
          </a:p>
        </p:txBody>
      </p:sp>
      <p:sp>
        <p:nvSpPr>
          <p:cNvPr id="6" name="Date Placeholder 5">
            <a:extLst>
              <a:ext uri="{FF2B5EF4-FFF2-40B4-BE49-F238E27FC236}">
                <a16:creationId xmlns:a16="http://schemas.microsoft.com/office/drawing/2014/main" id="{D9300251-596E-4BD2-B0B4-4747C11680A2}"/>
              </a:ext>
            </a:extLst>
          </p:cNvPr>
          <p:cNvSpPr>
            <a:spLocks noGrp="1"/>
          </p:cNvSpPr>
          <p:nvPr>
            <p:ph type="dt" sz="half" idx="11"/>
          </p:nvPr>
        </p:nvSpPr>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81913433-49D9-43E6-8B23-011E5D395003}"/>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6308823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CF3AC-8761-4225-912F-7490CA4F3860}"/>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8882EADC-F57D-4272-A61A-5515562019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Slide Number Placeholder 3">
            <a:extLst>
              <a:ext uri="{FF2B5EF4-FFF2-40B4-BE49-F238E27FC236}">
                <a16:creationId xmlns:a16="http://schemas.microsoft.com/office/drawing/2014/main" id="{D4789741-32FD-450B-BD1C-B87809AB8781}"/>
              </a:ext>
            </a:extLst>
          </p:cNvPr>
          <p:cNvSpPr>
            <a:spLocks noGrp="1"/>
          </p:cNvSpPr>
          <p:nvPr>
            <p:ph type="sldNum" sz="quarter" idx="10"/>
          </p:nvPr>
        </p:nvSpPr>
        <p:spPr/>
        <p:txBody>
          <a:bodyPr/>
          <a:lstStyle>
            <a:lvl1pPr>
              <a:defRPr/>
            </a:lvl1pPr>
          </a:lstStyle>
          <a:p>
            <a:fld id="{8C573177-2E82-4CE5-ACDB-A8B19D7F72E8}" type="slidenum">
              <a:rPr lang="sl-SI" altLang="sl-SI"/>
              <a:pPr/>
              <a:t>‹#›</a:t>
            </a:fld>
            <a:endParaRPr lang="sl-SI" altLang="sl-SI"/>
          </a:p>
        </p:txBody>
      </p:sp>
      <p:sp>
        <p:nvSpPr>
          <p:cNvPr id="5" name="Date Placeholder 4">
            <a:extLst>
              <a:ext uri="{FF2B5EF4-FFF2-40B4-BE49-F238E27FC236}">
                <a16:creationId xmlns:a16="http://schemas.microsoft.com/office/drawing/2014/main" id="{703D8569-772C-4832-ACEC-E9FB05CD66CC}"/>
              </a:ext>
            </a:extLst>
          </p:cNvPr>
          <p:cNvSpPr>
            <a:spLocks noGrp="1"/>
          </p:cNvSpPr>
          <p:nvPr>
            <p:ph type="dt" sz="half" idx="11"/>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B2F43615-2E4E-44EF-8C74-14C929A39DC4}"/>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1489864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F99E1-9C0B-4CBF-AA3B-B7B32C553E52}"/>
              </a:ext>
            </a:extLst>
          </p:cNvPr>
          <p:cNvSpPr>
            <a:spLocks noGrp="1"/>
          </p:cNvSpPr>
          <p:nvPr>
            <p:ph type="title" orient="vert"/>
          </p:nvPr>
        </p:nvSpPr>
        <p:spPr>
          <a:xfrm>
            <a:off x="6629400" y="274638"/>
            <a:ext cx="2057400" cy="585946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2C17AC70-D099-48A7-BA15-CEB5CA3FF67E}"/>
              </a:ext>
            </a:extLst>
          </p:cNvPr>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Slide Number Placeholder 3">
            <a:extLst>
              <a:ext uri="{FF2B5EF4-FFF2-40B4-BE49-F238E27FC236}">
                <a16:creationId xmlns:a16="http://schemas.microsoft.com/office/drawing/2014/main" id="{60DE2E97-C8FA-4F14-99C1-75FA741057B4}"/>
              </a:ext>
            </a:extLst>
          </p:cNvPr>
          <p:cNvSpPr>
            <a:spLocks noGrp="1"/>
          </p:cNvSpPr>
          <p:nvPr>
            <p:ph type="sldNum" sz="quarter" idx="10"/>
          </p:nvPr>
        </p:nvSpPr>
        <p:spPr/>
        <p:txBody>
          <a:bodyPr/>
          <a:lstStyle>
            <a:lvl1pPr>
              <a:defRPr/>
            </a:lvl1pPr>
          </a:lstStyle>
          <a:p>
            <a:fld id="{A4110D72-6006-4F2C-BFAB-81079E6E5395}" type="slidenum">
              <a:rPr lang="sl-SI" altLang="sl-SI"/>
              <a:pPr/>
              <a:t>‹#›</a:t>
            </a:fld>
            <a:endParaRPr lang="sl-SI" altLang="sl-SI"/>
          </a:p>
        </p:txBody>
      </p:sp>
      <p:sp>
        <p:nvSpPr>
          <p:cNvPr id="5" name="Date Placeholder 4">
            <a:extLst>
              <a:ext uri="{FF2B5EF4-FFF2-40B4-BE49-F238E27FC236}">
                <a16:creationId xmlns:a16="http://schemas.microsoft.com/office/drawing/2014/main" id="{2346B44C-F500-44E9-B6AA-9A6DDAF1B2E0}"/>
              </a:ext>
            </a:extLst>
          </p:cNvPr>
          <p:cNvSpPr>
            <a:spLocks noGrp="1"/>
          </p:cNvSpPr>
          <p:nvPr>
            <p:ph type="dt" sz="half" idx="11"/>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46366D09-0CF5-48D5-97D5-1A58161FBC21}"/>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128072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E5D1-12FF-4CC6-840C-D94EAD0C4E36}"/>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1B5D1274-23FD-4C8A-8107-65700D46000B}"/>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BED724D3-8EC5-4B9A-9838-4F6EC93078D0}"/>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85BB9749-8F6E-40A3-BFF1-39D5B4CB0A3E}"/>
              </a:ext>
            </a:extLst>
          </p:cNvPr>
          <p:cNvSpPr>
            <a:spLocks noGrp="1"/>
          </p:cNvSpPr>
          <p:nvPr>
            <p:ph type="sldNum" sz="quarter" idx="12"/>
          </p:nvPr>
        </p:nvSpPr>
        <p:spPr/>
        <p:txBody>
          <a:bodyPr/>
          <a:lstStyle>
            <a:lvl1pPr>
              <a:defRPr/>
            </a:lvl1pPr>
          </a:lstStyle>
          <a:p>
            <a:fld id="{EEE23E3A-D628-440A-B462-C2FA691C4E8B}" type="slidenum">
              <a:rPr lang="sl-SI" altLang="sl-SI"/>
              <a:pPr/>
              <a:t>‹#›</a:t>
            </a:fld>
            <a:endParaRPr lang="sl-SI" altLang="sl-SI"/>
          </a:p>
        </p:txBody>
      </p:sp>
    </p:spTree>
    <p:extLst>
      <p:ext uri="{BB962C8B-B14F-4D97-AF65-F5344CB8AC3E}">
        <p14:creationId xmlns:p14="http://schemas.microsoft.com/office/powerpoint/2010/main" val="21800341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2706" name="Group 2">
            <a:extLst>
              <a:ext uri="{FF2B5EF4-FFF2-40B4-BE49-F238E27FC236}">
                <a16:creationId xmlns:a16="http://schemas.microsoft.com/office/drawing/2014/main" id="{7BECD92C-5154-45A5-9408-00A3431291F4}"/>
              </a:ext>
            </a:extLst>
          </p:cNvPr>
          <p:cNvGrpSpPr>
            <a:grpSpLocks/>
          </p:cNvGrpSpPr>
          <p:nvPr/>
        </p:nvGrpSpPr>
        <p:grpSpPr bwMode="auto">
          <a:xfrm>
            <a:off x="0" y="0"/>
            <a:ext cx="9148763" cy="6851650"/>
            <a:chOff x="1" y="0"/>
            <a:chExt cx="5763" cy="4316"/>
          </a:xfrm>
        </p:grpSpPr>
        <p:sp>
          <p:nvSpPr>
            <p:cNvPr id="72707" name="Freeform 3">
              <a:extLst>
                <a:ext uri="{FF2B5EF4-FFF2-40B4-BE49-F238E27FC236}">
                  <a16:creationId xmlns:a16="http://schemas.microsoft.com/office/drawing/2014/main" id="{0DE893D2-730F-4435-8750-564507F0518B}"/>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08" name="Freeform 4">
              <a:extLst>
                <a:ext uri="{FF2B5EF4-FFF2-40B4-BE49-F238E27FC236}">
                  <a16:creationId xmlns:a16="http://schemas.microsoft.com/office/drawing/2014/main" id="{F800B3F7-DD04-40DA-B9B5-6376D633AB1D}"/>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09" name="Freeform 5">
              <a:extLst>
                <a:ext uri="{FF2B5EF4-FFF2-40B4-BE49-F238E27FC236}">
                  <a16:creationId xmlns:a16="http://schemas.microsoft.com/office/drawing/2014/main" id="{DA5D62CC-1366-4B6C-A102-E8EC63603806}"/>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72710" name="Group 6">
              <a:extLst>
                <a:ext uri="{FF2B5EF4-FFF2-40B4-BE49-F238E27FC236}">
                  <a16:creationId xmlns:a16="http://schemas.microsoft.com/office/drawing/2014/main" id="{CD92CB00-DE0D-421F-932F-46CC8233CA59}"/>
                </a:ext>
              </a:extLst>
            </p:cNvPr>
            <p:cNvGrpSpPr>
              <a:grpSpLocks/>
            </p:cNvGrpSpPr>
            <p:nvPr/>
          </p:nvGrpSpPr>
          <p:grpSpPr bwMode="auto">
            <a:xfrm>
              <a:off x="288" y="0"/>
              <a:ext cx="5098" cy="4316"/>
              <a:chOff x="288" y="0"/>
              <a:chExt cx="5098" cy="4316"/>
            </a:xfrm>
          </p:grpSpPr>
          <p:sp>
            <p:nvSpPr>
              <p:cNvPr id="72711" name="Freeform 7">
                <a:extLst>
                  <a:ext uri="{FF2B5EF4-FFF2-40B4-BE49-F238E27FC236}">
                    <a16:creationId xmlns:a16="http://schemas.microsoft.com/office/drawing/2014/main" id="{2A1D9E86-50FF-4FB1-9183-694F1D53D500}"/>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12" name="Freeform 8">
                <a:extLst>
                  <a:ext uri="{FF2B5EF4-FFF2-40B4-BE49-F238E27FC236}">
                    <a16:creationId xmlns:a16="http://schemas.microsoft.com/office/drawing/2014/main" id="{BC4A33FF-87BC-4C4C-A4EE-047105F68583}"/>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13" name="Freeform 9">
                <a:extLst>
                  <a:ext uri="{FF2B5EF4-FFF2-40B4-BE49-F238E27FC236}">
                    <a16:creationId xmlns:a16="http://schemas.microsoft.com/office/drawing/2014/main" id="{716DC05F-C4F1-444E-A9E9-EA94F6EEC442}"/>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14" name="Freeform 10">
                <a:extLst>
                  <a:ext uri="{FF2B5EF4-FFF2-40B4-BE49-F238E27FC236}">
                    <a16:creationId xmlns:a16="http://schemas.microsoft.com/office/drawing/2014/main" id="{0570E0BC-A0AA-4561-A585-86082E6DFEE1}"/>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15" name="Freeform 11">
                <a:extLst>
                  <a:ext uri="{FF2B5EF4-FFF2-40B4-BE49-F238E27FC236}">
                    <a16:creationId xmlns:a16="http://schemas.microsoft.com/office/drawing/2014/main" id="{C9514B34-FE8C-4F5D-B3FE-A532B0E9F041}"/>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16" name="Freeform 12">
                <a:extLst>
                  <a:ext uri="{FF2B5EF4-FFF2-40B4-BE49-F238E27FC236}">
                    <a16:creationId xmlns:a16="http://schemas.microsoft.com/office/drawing/2014/main" id="{D737FA0E-FF60-4A42-9B01-F935F67C244A}"/>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17" name="Freeform 13">
                <a:extLst>
                  <a:ext uri="{FF2B5EF4-FFF2-40B4-BE49-F238E27FC236}">
                    <a16:creationId xmlns:a16="http://schemas.microsoft.com/office/drawing/2014/main" id="{CF26BB2F-369E-4F72-B92C-7EE09D7E9F56}"/>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18" name="Freeform 14">
                <a:extLst>
                  <a:ext uri="{FF2B5EF4-FFF2-40B4-BE49-F238E27FC236}">
                    <a16:creationId xmlns:a16="http://schemas.microsoft.com/office/drawing/2014/main" id="{D890F9EB-81FD-4321-A533-966236DA9577}"/>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19" name="Freeform 15">
                <a:extLst>
                  <a:ext uri="{FF2B5EF4-FFF2-40B4-BE49-F238E27FC236}">
                    <a16:creationId xmlns:a16="http://schemas.microsoft.com/office/drawing/2014/main" id="{996FFDC0-4A3A-483B-AA08-A505C36CA1C3}"/>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20" name="Freeform 16">
                <a:extLst>
                  <a:ext uri="{FF2B5EF4-FFF2-40B4-BE49-F238E27FC236}">
                    <a16:creationId xmlns:a16="http://schemas.microsoft.com/office/drawing/2014/main" id="{27429524-147B-44AD-811E-546C279290F0}"/>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21" name="Freeform 17">
                <a:extLst>
                  <a:ext uri="{FF2B5EF4-FFF2-40B4-BE49-F238E27FC236}">
                    <a16:creationId xmlns:a16="http://schemas.microsoft.com/office/drawing/2014/main" id="{FD80F8EF-DAFA-43BD-A88F-74160F30132A}"/>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22" name="Freeform 18">
                <a:extLst>
                  <a:ext uri="{FF2B5EF4-FFF2-40B4-BE49-F238E27FC236}">
                    <a16:creationId xmlns:a16="http://schemas.microsoft.com/office/drawing/2014/main" id="{D7AF9B31-D6D5-49B8-AD9D-E8048373F45A}"/>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23" name="Freeform 19">
                <a:extLst>
                  <a:ext uri="{FF2B5EF4-FFF2-40B4-BE49-F238E27FC236}">
                    <a16:creationId xmlns:a16="http://schemas.microsoft.com/office/drawing/2014/main" id="{37C9CF39-72EF-45FF-98C6-5F0BB9B7A9A7}"/>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72724" name="Freeform 20">
              <a:extLst>
                <a:ext uri="{FF2B5EF4-FFF2-40B4-BE49-F238E27FC236}">
                  <a16:creationId xmlns:a16="http://schemas.microsoft.com/office/drawing/2014/main" id="{03FAD6D2-8D21-406E-8DC9-ECE5C7326506}"/>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25" name="Freeform 21">
              <a:extLst>
                <a:ext uri="{FF2B5EF4-FFF2-40B4-BE49-F238E27FC236}">
                  <a16:creationId xmlns:a16="http://schemas.microsoft.com/office/drawing/2014/main" id="{C6689BF2-26E6-4830-87A6-3A7AF549735B}"/>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26" name="Freeform 22">
              <a:extLst>
                <a:ext uri="{FF2B5EF4-FFF2-40B4-BE49-F238E27FC236}">
                  <a16:creationId xmlns:a16="http://schemas.microsoft.com/office/drawing/2014/main" id="{D2E301A3-0FB9-4F62-B2C2-C888F6D95C5F}"/>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27" name="Freeform 23">
              <a:extLst>
                <a:ext uri="{FF2B5EF4-FFF2-40B4-BE49-F238E27FC236}">
                  <a16:creationId xmlns:a16="http://schemas.microsoft.com/office/drawing/2014/main" id="{215AF204-79FA-4B82-AEF0-CC839D428917}"/>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28" name="Freeform 24">
              <a:extLst>
                <a:ext uri="{FF2B5EF4-FFF2-40B4-BE49-F238E27FC236}">
                  <a16:creationId xmlns:a16="http://schemas.microsoft.com/office/drawing/2014/main" id="{EB41D773-1DC9-4AFE-913C-8AA8F9ECEDF8}"/>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29" name="Freeform 25">
              <a:extLst>
                <a:ext uri="{FF2B5EF4-FFF2-40B4-BE49-F238E27FC236}">
                  <a16:creationId xmlns:a16="http://schemas.microsoft.com/office/drawing/2014/main" id="{D2274F1D-2BAA-48AF-8B85-34D7D98421ED}"/>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30" name="Freeform 26">
              <a:extLst>
                <a:ext uri="{FF2B5EF4-FFF2-40B4-BE49-F238E27FC236}">
                  <a16:creationId xmlns:a16="http://schemas.microsoft.com/office/drawing/2014/main" id="{3E3EC1BE-304A-4292-802B-DBC5113968EA}"/>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31" name="Freeform 27">
              <a:extLst>
                <a:ext uri="{FF2B5EF4-FFF2-40B4-BE49-F238E27FC236}">
                  <a16:creationId xmlns:a16="http://schemas.microsoft.com/office/drawing/2014/main" id="{DD1BF1AD-DF91-46F4-A1EB-E3DCF377AC83}"/>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2732" name="Line 28">
              <a:extLst>
                <a:ext uri="{FF2B5EF4-FFF2-40B4-BE49-F238E27FC236}">
                  <a16:creationId xmlns:a16="http://schemas.microsoft.com/office/drawing/2014/main" id="{C62702E7-89F4-479B-ADCF-B735308C9952}"/>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72733" name="Line 29">
              <a:extLst>
                <a:ext uri="{FF2B5EF4-FFF2-40B4-BE49-F238E27FC236}">
                  <a16:creationId xmlns:a16="http://schemas.microsoft.com/office/drawing/2014/main" id="{0AE8B63D-4095-4162-A33A-9C7567EADF4B}"/>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72734" name="Line 30">
              <a:extLst>
                <a:ext uri="{FF2B5EF4-FFF2-40B4-BE49-F238E27FC236}">
                  <a16:creationId xmlns:a16="http://schemas.microsoft.com/office/drawing/2014/main" id="{68825418-8372-42C0-A1ED-9FC989B1CFBA}"/>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72735" name="Group 31">
              <a:extLst>
                <a:ext uri="{FF2B5EF4-FFF2-40B4-BE49-F238E27FC236}">
                  <a16:creationId xmlns:a16="http://schemas.microsoft.com/office/drawing/2014/main" id="{8B64CE45-49BD-4B38-8A44-5A2B8F5D6903}"/>
                </a:ext>
              </a:extLst>
            </p:cNvPr>
            <p:cNvGrpSpPr>
              <a:grpSpLocks/>
            </p:cNvGrpSpPr>
            <p:nvPr/>
          </p:nvGrpSpPr>
          <p:grpSpPr bwMode="auto">
            <a:xfrm>
              <a:off x="1" y="392"/>
              <a:ext cx="5758" cy="1571"/>
              <a:chOff x="1" y="392"/>
              <a:chExt cx="5758" cy="1571"/>
            </a:xfrm>
          </p:grpSpPr>
          <p:sp>
            <p:nvSpPr>
              <p:cNvPr id="72736" name="Line 32">
                <a:extLst>
                  <a:ext uri="{FF2B5EF4-FFF2-40B4-BE49-F238E27FC236}">
                    <a16:creationId xmlns:a16="http://schemas.microsoft.com/office/drawing/2014/main" id="{6DEC52C6-46CE-415D-BC52-258E31D95879}"/>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72737" name="Line 33">
                <a:extLst>
                  <a:ext uri="{FF2B5EF4-FFF2-40B4-BE49-F238E27FC236}">
                    <a16:creationId xmlns:a16="http://schemas.microsoft.com/office/drawing/2014/main" id="{24148033-5710-45B4-AD32-7639EE5E59F0}"/>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72738" name="Line 34">
                <a:extLst>
                  <a:ext uri="{FF2B5EF4-FFF2-40B4-BE49-F238E27FC236}">
                    <a16:creationId xmlns:a16="http://schemas.microsoft.com/office/drawing/2014/main" id="{FD6C0D21-233F-4D4F-B726-6171DD981B12}"/>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72739" name="Line 35">
                <a:extLst>
                  <a:ext uri="{FF2B5EF4-FFF2-40B4-BE49-F238E27FC236}">
                    <a16:creationId xmlns:a16="http://schemas.microsoft.com/office/drawing/2014/main" id="{770251DD-7A37-4879-81D0-BFE2483BB7CB}"/>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72740" name="Line 36">
                <a:extLst>
                  <a:ext uri="{FF2B5EF4-FFF2-40B4-BE49-F238E27FC236}">
                    <a16:creationId xmlns:a16="http://schemas.microsoft.com/office/drawing/2014/main" id="{9AFA534A-8546-429E-B5AB-248B8252E383}"/>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72741" name="Line 37">
              <a:extLst>
                <a:ext uri="{FF2B5EF4-FFF2-40B4-BE49-F238E27FC236}">
                  <a16:creationId xmlns:a16="http://schemas.microsoft.com/office/drawing/2014/main" id="{A7A031A3-9823-4250-8170-37E28FF10011}"/>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72742" name="Line 38">
              <a:extLst>
                <a:ext uri="{FF2B5EF4-FFF2-40B4-BE49-F238E27FC236}">
                  <a16:creationId xmlns:a16="http://schemas.microsoft.com/office/drawing/2014/main" id="{541DC52E-6798-4E1C-ABCF-D7653DD42A38}"/>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72743" name="Rectangle 39">
            <a:extLst>
              <a:ext uri="{FF2B5EF4-FFF2-40B4-BE49-F238E27FC236}">
                <a16:creationId xmlns:a16="http://schemas.microsoft.com/office/drawing/2014/main" id="{06D0E5D1-716F-4A82-920F-AE2F934D4492}"/>
              </a:ext>
            </a:extLst>
          </p:cNvPr>
          <p:cNvSpPr>
            <a:spLocks noGrp="1" noChangeArrowheads="1"/>
          </p:cNvSpPr>
          <p:nvPr>
            <p:ph type="ctrTitle" sz="quarter"/>
          </p:nvPr>
        </p:nvSpPr>
        <p:spPr>
          <a:xfrm>
            <a:off x="685800" y="1692275"/>
            <a:ext cx="7772400" cy="1736725"/>
          </a:xfrm>
        </p:spPr>
        <p:txBody>
          <a:bodyPr anchor="b"/>
          <a:lstStyle>
            <a:lvl1pPr>
              <a:defRPr sz="5400"/>
            </a:lvl1pPr>
          </a:lstStyle>
          <a:p>
            <a:pPr lvl="0"/>
            <a:r>
              <a:rPr lang="sl-SI" altLang="sl-SI" noProof="0"/>
              <a:t>Kliknite, če želite urediti slog naslova matrice</a:t>
            </a:r>
          </a:p>
        </p:txBody>
      </p:sp>
      <p:sp>
        <p:nvSpPr>
          <p:cNvPr id="72744" name="Rectangle 40">
            <a:extLst>
              <a:ext uri="{FF2B5EF4-FFF2-40B4-BE49-F238E27FC236}">
                <a16:creationId xmlns:a16="http://schemas.microsoft.com/office/drawing/2014/main" id="{F473FEB8-7A6D-48F7-AD4A-AD857E552969}"/>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72745" name="Rectangle 41">
            <a:extLst>
              <a:ext uri="{FF2B5EF4-FFF2-40B4-BE49-F238E27FC236}">
                <a16:creationId xmlns:a16="http://schemas.microsoft.com/office/drawing/2014/main" id="{434843C2-A707-45B8-9686-B93AC830DF9C}"/>
              </a:ext>
            </a:extLst>
          </p:cNvPr>
          <p:cNvSpPr>
            <a:spLocks noGrp="1" noChangeArrowheads="1"/>
          </p:cNvSpPr>
          <p:nvPr>
            <p:ph type="dt" sz="quarter" idx="2"/>
          </p:nvPr>
        </p:nvSpPr>
        <p:spPr/>
        <p:txBody>
          <a:bodyPr/>
          <a:lstStyle>
            <a:lvl1pPr>
              <a:defRPr/>
            </a:lvl1pPr>
          </a:lstStyle>
          <a:p>
            <a:endParaRPr lang="sl-SI" altLang="sl-SI"/>
          </a:p>
        </p:txBody>
      </p:sp>
      <p:sp>
        <p:nvSpPr>
          <p:cNvPr id="72746" name="Rectangle 42">
            <a:extLst>
              <a:ext uri="{FF2B5EF4-FFF2-40B4-BE49-F238E27FC236}">
                <a16:creationId xmlns:a16="http://schemas.microsoft.com/office/drawing/2014/main" id="{12A9E326-B437-4304-9F53-41F25219A435}"/>
              </a:ext>
            </a:extLst>
          </p:cNvPr>
          <p:cNvSpPr>
            <a:spLocks noGrp="1" noChangeArrowheads="1"/>
          </p:cNvSpPr>
          <p:nvPr>
            <p:ph type="ftr" sz="quarter" idx="3"/>
          </p:nvPr>
        </p:nvSpPr>
        <p:spPr/>
        <p:txBody>
          <a:bodyPr/>
          <a:lstStyle>
            <a:lvl1pPr>
              <a:defRPr/>
            </a:lvl1pPr>
          </a:lstStyle>
          <a:p>
            <a:endParaRPr lang="sl-SI" altLang="sl-SI"/>
          </a:p>
        </p:txBody>
      </p:sp>
      <p:sp>
        <p:nvSpPr>
          <p:cNvPr id="72747" name="Rectangle 43">
            <a:extLst>
              <a:ext uri="{FF2B5EF4-FFF2-40B4-BE49-F238E27FC236}">
                <a16:creationId xmlns:a16="http://schemas.microsoft.com/office/drawing/2014/main" id="{A6A8B38E-87F2-44A9-8E65-D0CA972AF0BD}"/>
              </a:ext>
            </a:extLst>
          </p:cNvPr>
          <p:cNvSpPr>
            <a:spLocks noGrp="1" noChangeArrowheads="1"/>
          </p:cNvSpPr>
          <p:nvPr>
            <p:ph type="sldNum" sz="quarter" idx="4"/>
          </p:nvPr>
        </p:nvSpPr>
        <p:spPr/>
        <p:txBody>
          <a:bodyPr/>
          <a:lstStyle>
            <a:lvl1pPr>
              <a:defRPr/>
            </a:lvl1pPr>
          </a:lstStyle>
          <a:p>
            <a:fld id="{99F91751-621F-4434-8B50-6510FEFD81F1}" type="slidenum">
              <a:rPr lang="sl-SI" altLang="sl-SI"/>
              <a:pPr/>
              <a:t>‹#›</a:t>
            </a:fld>
            <a:endParaRPr lang="sl-SI" altLang="sl-SI"/>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7AFF-1669-42C1-BD61-9E3B0924BDFA}"/>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EECCFAE1-A540-4DCE-B027-8E7F5A4EB9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A083735-5D6C-46AA-B9E1-4A45746D47A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BF39887-8111-4725-9DBD-0B0FB54BB63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8091BA2C-9022-4C93-815A-C1C9CD7BF81B}"/>
              </a:ext>
            </a:extLst>
          </p:cNvPr>
          <p:cNvSpPr>
            <a:spLocks noGrp="1"/>
          </p:cNvSpPr>
          <p:nvPr>
            <p:ph type="sldNum" sz="quarter" idx="12"/>
          </p:nvPr>
        </p:nvSpPr>
        <p:spPr/>
        <p:txBody>
          <a:bodyPr/>
          <a:lstStyle>
            <a:lvl1pPr>
              <a:defRPr/>
            </a:lvl1pPr>
          </a:lstStyle>
          <a:p>
            <a:fld id="{CD03F7DA-C8CE-4A79-AFF8-86AFFFAD9D78}" type="slidenum">
              <a:rPr lang="sl-SI" altLang="sl-SI"/>
              <a:pPr/>
              <a:t>‹#›</a:t>
            </a:fld>
            <a:endParaRPr lang="sl-SI" altLang="sl-SI"/>
          </a:p>
        </p:txBody>
      </p:sp>
    </p:spTree>
    <p:extLst>
      <p:ext uri="{BB962C8B-B14F-4D97-AF65-F5344CB8AC3E}">
        <p14:creationId xmlns:p14="http://schemas.microsoft.com/office/powerpoint/2010/main" val="42437698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1E23-D389-4AB7-BDAC-9920D5BE35E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B536BFCA-FEA7-4013-8509-C106FD87607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43A9F64-7965-4930-A369-AD2FBF6DED5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D36E9C3D-98F8-4251-8F73-C6C451DA25C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86F2225-0132-44DC-BD4B-81B6CD99E437}"/>
              </a:ext>
            </a:extLst>
          </p:cNvPr>
          <p:cNvSpPr>
            <a:spLocks noGrp="1"/>
          </p:cNvSpPr>
          <p:nvPr>
            <p:ph type="sldNum" sz="quarter" idx="12"/>
          </p:nvPr>
        </p:nvSpPr>
        <p:spPr/>
        <p:txBody>
          <a:bodyPr/>
          <a:lstStyle>
            <a:lvl1pPr>
              <a:defRPr/>
            </a:lvl1pPr>
          </a:lstStyle>
          <a:p>
            <a:fld id="{BFB37075-A9BB-4B64-A3F1-C7F549157D93}" type="slidenum">
              <a:rPr lang="sl-SI" altLang="sl-SI"/>
              <a:pPr/>
              <a:t>‹#›</a:t>
            </a:fld>
            <a:endParaRPr lang="sl-SI" altLang="sl-SI"/>
          </a:p>
        </p:txBody>
      </p:sp>
    </p:spTree>
    <p:extLst>
      <p:ext uri="{BB962C8B-B14F-4D97-AF65-F5344CB8AC3E}">
        <p14:creationId xmlns:p14="http://schemas.microsoft.com/office/powerpoint/2010/main" val="20009209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9762-0034-4A45-A704-5731CB4DCB99}"/>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7F09127-0157-4661-9553-619022A56000}"/>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2A6587CF-C299-4C5E-8DBF-1DB9A239F9E6}"/>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1AF3E896-9AE4-4D20-B0F3-64B70B872527}"/>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7B12366-2C0A-4B0C-8C0D-763791CB7615}"/>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D2010A5C-481E-465F-9194-A97296FC77B0}"/>
              </a:ext>
            </a:extLst>
          </p:cNvPr>
          <p:cNvSpPr>
            <a:spLocks noGrp="1"/>
          </p:cNvSpPr>
          <p:nvPr>
            <p:ph type="sldNum" sz="quarter" idx="12"/>
          </p:nvPr>
        </p:nvSpPr>
        <p:spPr/>
        <p:txBody>
          <a:bodyPr/>
          <a:lstStyle>
            <a:lvl1pPr>
              <a:defRPr/>
            </a:lvl1pPr>
          </a:lstStyle>
          <a:p>
            <a:fld id="{FC45651D-6CEA-4319-8374-8420052B229A}" type="slidenum">
              <a:rPr lang="sl-SI" altLang="sl-SI"/>
              <a:pPr/>
              <a:t>‹#›</a:t>
            </a:fld>
            <a:endParaRPr lang="sl-SI" altLang="sl-SI"/>
          </a:p>
        </p:txBody>
      </p:sp>
    </p:spTree>
    <p:extLst>
      <p:ext uri="{BB962C8B-B14F-4D97-AF65-F5344CB8AC3E}">
        <p14:creationId xmlns:p14="http://schemas.microsoft.com/office/powerpoint/2010/main" val="33445914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0A33-D2BD-4DC3-8314-CCA854495719}"/>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FF6494F-0AD2-4E16-BDC9-624D1D97040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06776A-458E-4BDB-9129-7DC24F0A0F8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27C4B096-F9F2-4D00-B0EE-A558A3B457E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5FAD05-90DC-4F9D-A487-ED82767EED0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079EC3E1-A790-492A-B26E-038ECD090E38}"/>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9564632A-E165-4E24-9C6D-00DE62F8DD85}"/>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DEFA6496-410A-413D-BACE-3A4EE24F0CAE}"/>
              </a:ext>
            </a:extLst>
          </p:cNvPr>
          <p:cNvSpPr>
            <a:spLocks noGrp="1"/>
          </p:cNvSpPr>
          <p:nvPr>
            <p:ph type="sldNum" sz="quarter" idx="12"/>
          </p:nvPr>
        </p:nvSpPr>
        <p:spPr/>
        <p:txBody>
          <a:bodyPr/>
          <a:lstStyle>
            <a:lvl1pPr>
              <a:defRPr/>
            </a:lvl1pPr>
          </a:lstStyle>
          <a:p>
            <a:fld id="{DDDF708D-8460-4676-AC52-F65FBEC705B4}" type="slidenum">
              <a:rPr lang="sl-SI" altLang="sl-SI"/>
              <a:pPr/>
              <a:t>‹#›</a:t>
            </a:fld>
            <a:endParaRPr lang="sl-SI" altLang="sl-SI"/>
          </a:p>
        </p:txBody>
      </p:sp>
    </p:spTree>
    <p:extLst>
      <p:ext uri="{BB962C8B-B14F-4D97-AF65-F5344CB8AC3E}">
        <p14:creationId xmlns:p14="http://schemas.microsoft.com/office/powerpoint/2010/main" val="42142867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1A93-E3C1-447E-9C3E-5BD0FD0EC91F}"/>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79F05B6B-4AA7-45BA-9A7C-539C0A5E5F50}"/>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EB6879DE-58CC-46C7-BE5E-4134B23C59B3}"/>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101FE7D3-C791-41A2-A3ED-82895FCD32B4}"/>
              </a:ext>
            </a:extLst>
          </p:cNvPr>
          <p:cNvSpPr>
            <a:spLocks noGrp="1"/>
          </p:cNvSpPr>
          <p:nvPr>
            <p:ph type="sldNum" sz="quarter" idx="12"/>
          </p:nvPr>
        </p:nvSpPr>
        <p:spPr/>
        <p:txBody>
          <a:bodyPr/>
          <a:lstStyle>
            <a:lvl1pPr>
              <a:defRPr/>
            </a:lvl1pPr>
          </a:lstStyle>
          <a:p>
            <a:fld id="{7073AFC1-4849-4303-A08B-4266305038CD}" type="slidenum">
              <a:rPr lang="sl-SI" altLang="sl-SI"/>
              <a:pPr/>
              <a:t>‹#›</a:t>
            </a:fld>
            <a:endParaRPr lang="sl-SI" altLang="sl-SI"/>
          </a:p>
        </p:txBody>
      </p:sp>
    </p:spTree>
    <p:extLst>
      <p:ext uri="{BB962C8B-B14F-4D97-AF65-F5344CB8AC3E}">
        <p14:creationId xmlns:p14="http://schemas.microsoft.com/office/powerpoint/2010/main" val="5528026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0258C6-2DCF-42D4-98AB-85D2ACFA583F}"/>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C9A77648-58CE-4067-B278-D05702E23C2C}"/>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9B99FF12-4267-4DAF-B91A-A7C7D5695B42}"/>
              </a:ext>
            </a:extLst>
          </p:cNvPr>
          <p:cNvSpPr>
            <a:spLocks noGrp="1"/>
          </p:cNvSpPr>
          <p:nvPr>
            <p:ph type="sldNum" sz="quarter" idx="12"/>
          </p:nvPr>
        </p:nvSpPr>
        <p:spPr/>
        <p:txBody>
          <a:bodyPr/>
          <a:lstStyle>
            <a:lvl1pPr>
              <a:defRPr/>
            </a:lvl1pPr>
          </a:lstStyle>
          <a:p>
            <a:fld id="{52C15863-4509-460C-BC2C-A6F5B77CB714}" type="slidenum">
              <a:rPr lang="sl-SI" altLang="sl-SI"/>
              <a:pPr/>
              <a:t>‹#›</a:t>
            </a:fld>
            <a:endParaRPr lang="sl-SI" altLang="sl-SI"/>
          </a:p>
        </p:txBody>
      </p:sp>
    </p:spTree>
    <p:extLst>
      <p:ext uri="{BB962C8B-B14F-4D97-AF65-F5344CB8AC3E}">
        <p14:creationId xmlns:p14="http://schemas.microsoft.com/office/powerpoint/2010/main" val="30948772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204C-941A-4E81-83BD-0B7BCA49ABB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FF709A73-BDEB-4B49-891D-292D94E031A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612178B5-3728-4237-98DD-940EBD7036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311D9F-87B9-40FA-928D-CA974C551CFC}"/>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BF73D0A-4025-4B38-B86E-1E9267C4206E}"/>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AED98514-C7AA-49F0-9482-6DB02D6DE873}"/>
              </a:ext>
            </a:extLst>
          </p:cNvPr>
          <p:cNvSpPr>
            <a:spLocks noGrp="1"/>
          </p:cNvSpPr>
          <p:nvPr>
            <p:ph type="sldNum" sz="quarter" idx="12"/>
          </p:nvPr>
        </p:nvSpPr>
        <p:spPr/>
        <p:txBody>
          <a:bodyPr/>
          <a:lstStyle>
            <a:lvl1pPr>
              <a:defRPr/>
            </a:lvl1pPr>
          </a:lstStyle>
          <a:p>
            <a:fld id="{5580DE19-0AB6-4CFE-A62A-1FA9E3FB0EC6}" type="slidenum">
              <a:rPr lang="sl-SI" altLang="sl-SI"/>
              <a:pPr/>
              <a:t>‹#›</a:t>
            </a:fld>
            <a:endParaRPr lang="sl-SI" altLang="sl-SI"/>
          </a:p>
        </p:txBody>
      </p:sp>
    </p:spTree>
    <p:extLst>
      <p:ext uri="{BB962C8B-B14F-4D97-AF65-F5344CB8AC3E}">
        <p14:creationId xmlns:p14="http://schemas.microsoft.com/office/powerpoint/2010/main" val="32056626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5881-23EA-4D69-9BB2-69E60DDF87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C3B72FF1-D479-4755-8911-DA86D308C00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C2B789CA-9F0F-4B15-A762-CF2600BCE56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88894-9961-413C-A889-F345E1937832}"/>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31D54CD4-C416-4DB6-A066-B563A468439B}"/>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0A916C41-AB8F-486A-BCB9-419778D9ED13}"/>
              </a:ext>
            </a:extLst>
          </p:cNvPr>
          <p:cNvSpPr>
            <a:spLocks noGrp="1"/>
          </p:cNvSpPr>
          <p:nvPr>
            <p:ph type="sldNum" sz="quarter" idx="12"/>
          </p:nvPr>
        </p:nvSpPr>
        <p:spPr/>
        <p:txBody>
          <a:bodyPr/>
          <a:lstStyle>
            <a:lvl1pPr>
              <a:defRPr/>
            </a:lvl1pPr>
          </a:lstStyle>
          <a:p>
            <a:fld id="{F567CAB0-43A1-41B0-95AB-32ABF9B0FB3B}" type="slidenum">
              <a:rPr lang="sl-SI" altLang="sl-SI"/>
              <a:pPr/>
              <a:t>‹#›</a:t>
            </a:fld>
            <a:endParaRPr lang="sl-SI" altLang="sl-SI"/>
          </a:p>
        </p:txBody>
      </p:sp>
    </p:spTree>
    <p:extLst>
      <p:ext uri="{BB962C8B-B14F-4D97-AF65-F5344CB8AC3E}">
        <p14:creationId xmlns:p14="http://schemas.microsoft.com/office/powerpoint/2010/main" val="39482114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57A86-1573-4529-AF73-62ABD936E741}"/>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C5377A59-FC4A-4070-84E0-FD17DF5EC1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81B1903-CE42-445B-ACE9-FB623674695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6F824E8-A41C-4563-8274-1C0B50E7A2F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E1ED23F-709A-4B68-800D-C1E38568EE8B}"/>
              </a:ext>
            </a:extLst>
          </p:cNvPr>
          <p:cNvSpPr>
            <a:spLocks noGrp="1"/>
          </p:cNvSpPr>
          <p:nvPr>
            <p:ph type="sldNum" sz="quarter" idx="12"/>
          </p:nvPr>
        </p:nvSpPr>
        <p:spPr/>
        <p:txBody>
          <a:bodyPr/>
          <a:lstStyle>
            <a:lvl1pPr>
              <a:defRPr/>
            </a:lvl1pPr>
          </a:lstStyle>
          <a:p>
            <a:fld id="{FDAE53C7-5493-4E6B-9CCD-A65F2E5B4243}" type="slidenum">
              <a:rPr lang="sl-SI" altLang="sl-SI"/>
              <a:pPr/>
              <a:t>‹#›</a:t>
            </a:fld>
            <a:endParaRPr lang="sl-SI" altLang="sl-SI"/>
          </a:p>
        </p:txBody>
      </p:sp>
    </p:spTree>
    <p:extLst>
      <p:ext uri="{BB962C8B-B14F-4D97-AF65-F5344CB8AC3E}">
        <p14:creationId xmlns:p14="http://schemas.microsoft.com/office/powerpoint/2010/main" val="1349199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9ACCFB-BDEE-43DC-8E67-5006D2B9993D}"/>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45DC42D1-1197-4D9C-A241-859AA24A9D65}"/>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35910519-BE69-49E0-B2D0-1208A31C20FC}"/>
              </a:ext>
            </a:extLst>
          </p:cNvPr>
          <p:cNvSpPr>
            <a:spLocks noGrp="1"/>
          </p:cNvSpPr>
          <p:nvPr>
            <p:ph type="sldNum" sz="quarter" idx="12"/>
          </p:nvPr>
        </p:nvSpPr>
        <p:spPr/>
        <p:txBody>
          <a:bodyPr/>
          <a:lstStyle>
            <a:lvl1pPr>
              <a:defRPr/>
            </a:lvl1pPr>
          </a:lstStyle>
          <a:p>
            <a:fld id="{A25CF0B1-6F8C-447F-A99B-D1F9C3AF14E0}" type="slidenum">
              <a:rPr lang="sl-SI" altLang="sl-SI"/>
              <a:pPr/>
              <a:t>‹#›</a:t>
            </a:fld>
            <a:endParaRPr lang="sl-SI" altLang="sl-SI"/>
          </a:p>
        </p:txBody>
      </p:sp>
    </p:spTree>
    <p:extLst>
      <p:ext uri="{BB962C8B-B14F-4D97-AF65-F5344CB8AC3E}">
        <p14:creationId xmlns:p14="http://schemas.microsoft.com/office/powerpoint/2010/main" val="1338649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4D7388-4F61-4D74-B723-74959AAF25D7}"/>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291F73B7-A86E-48C4-A8ED-9DB52F588C7F}"/>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31FF89F-1D72-4B1D-8C88-E3013B8E5596}"/>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FDA8AB4-FA51-46D5-9866-E7CD1F20CBE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A96779B7-BB80-462A-8100-B63B850E6065}"/>
              </a:ext>
            </a:extLst>
          </p:cNvPr>
          <p:cNvSpPr>
            <a:spLocks noGrp="1"/>
          </p:cNvSpPr>
          <p:nvPr>
            <p:ph type="sldNum" sz="quarter" idx="12"/>
          </p:nvPr>
        </p:nvSpPr>
        <p:spPr/>
        <p:txBody>
          <a:bodyPr/>
          <a:lstStyle>
            <a:lvl1pPr>
              <a:defRPr/>
            </a:lvl1pPr>
          </a:lstStyle>
          <a:p>
            <a:fld id="{277485BD-07FD-44C3-9DA4-4F22568DA66C}" type="slidenum">
              <a:rPr lang="sl-SI" altLang="sl-SI"/>
              <a:pPr/>
              <a:t>‹#›</a:t>
            </a:fld>
            <a:endParaRPr lang="sl-SI" altLang="sl-SI"/>
          </a:p>
        </p:txBody>
      </p:sp>
    </p:spTree>
    <p:extLst>
      <p:ext uri="{BB962C8B-B14F-4D97-AF65-F5344CB8AC3E}">
        <p14:creationId xmlns:p14="http://schemas.microsoft.com/office/powerpoint/2010/main" val="2022981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88CC-D0AD-421A-89D4-E66C244D6B42}"/>
              </a:ext>
            </a:extLst>
          </p:cNvPr>
          <p:cNvSpPr>
            <a:spLocks noGrp="1"/>
          </p:cNvSpPr>
          <p:nvPr>
            <p:ph type="title"/>
          </p:nvPr>
        </p:nvSpPr>
        <p:spPr>
          <a:xfrm>
            <a:off x="457200" y="277813"/>
            <a:ext cx="8229600" cy="1139825"/>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2B92023-48FB-4EB7-BF1F-FFE968FAF9CA}"/>
              </a:ext>
            </a:extLst>
          </p:cNvPr>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5A102842-24DF-4E5A-B3FD-9FADD9AFD39D}"/>
              </a:ext>
            </a:extLst>
          </p:cNvPr>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B8D72B99-D1B2-4AF9-A45A-6C03B58DD229}"/>
              </a:ext>
            </a:extLst>
          </p:cNvPr>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0B68ACE2-F88A-46B4-B309-1DB1EE7BD531}"/>
              </a:ext>
            </a:extLst>
          </p:cNvPr>
          <p:cNvSpPr>
            <a:spLocks noGrp="1"/>
          </p:cNvSpPr>
          <p:nvPr>
            <p:ph type="dt" sz="half" idx="10"/>
          </p:nvPr>
        </p:nvSpPr>
        <p:spPr>
          <a:xfrm>
            <a:off x="457200" y="6243638"/>
            <a:ext cx="2133600" cy="457200"/>
          </a:xfrm>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6B574FAC-D40C-4699-8F51-F6E7AC807C83}"/>
              </a:ext>
            </a:extLst>
          </p:cNvPr>
          <p:cNvSpPr>
            <a:spLocks noGrp="1"/>
          </p:cNvSpPr>
          <p:nvPr>
            <p:ph type="ftr" sz="quarter" idx="11"/>
          </p:nvPr>
        </p:nvSpPr>
        <p:spPr>
          <a:xfrm>
            <a:off x="3124200" y="6248400"/>
            <a:ext cx="2895600" cy="457200"/>
          </a:xfrm>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AE0D00B9-BC36-4C03-947B-B24F55A61786}"/>
              </a:ext>
            </a:extLst>
          </p:cNvPr>
          <p:cNvSpPr>
            <a:spLocks noGrp="1"/>
          </p:cNvSpPr>
          <p:nvPr>
            <p:ph type="sldNum" sz="quarter" idx="12"/>
          </p:nvPr>
        </p:nvSpPr>
        <p:spPr>
          <a:xfrm>
            <a:off x="6553200" y="6243638"/>
            <a:ext cx="2133600" cy="457200"/>
          </a:xfrm>
        </p:spPr>
        <p:txBody>
          <a:bodyPr/>
          <a:lstStyle>
            <a:lvl1pPr>
              <a:defRPr/>
            </a:lvl1pPr>
          </a:lstStyle>
          <a:p>
            <a:fld id="{009E61B7-125E-4781-B504-A8ED572C950D}" type="slidenum">
              <a:rPr lang="sl-SI" altLang="sl-SI"/>
              <a:pPr/>
              <a:t>‹#›</a:t>
            </a:fld>
            <a:endParaRPr lang="sl-SI" altLang="sl-SI"/>
          </a:p>
        </p:txBody>
      </p:sp>
    </p:spTree>
    <p:extLst>
      <p:ext uri="{BB962C8B-B14F-4D97-AF65-F5344CB8AC3E}">
        <p14:creationId xmlns:p14="http://schemas.microsoft.com/office/powerpoint/2010/main" val="4395512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A201-FAB1-4394-9465-27859D461392}"/>
              </a:ext>
            </a:extLst>
          </p:cNvPr>
          <p:cNvSpPr>
            <a:spLocks noGrp="1"/>
          </p:cNvSpPr>
          <p:nvPr>
            <p:ph type="title"/>
          </p:nvPr>
        </p:nvSpPr>
        <p:spPr>
          <a:xfrm>
            <a:off x="457200" y="277813"/>
            <a:ext cx="8229600" cy="1139825"/>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7A4C4ADC-7C89-4683-8675-C5AE67395471}"/>
              </a:ext>
            </a:extLst>
          </p:cNvPr>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145312AF-32C5-45CF-AD99-06B6E28EC7D6}"/>
              </a:ext>
            </a:extLst>
          </p:cNvPr>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6A00567C-FD4E-47AA-944E-1ECB485B73A3}"/>
              </a:ext>
            </a:extLst>
          </p:cNvPr>
          <p:cNvSpPr>
            <a:spLocks noGrp="1"/>
          </p:cNvSpPr>
          <p:nvPr>
            <p:ph type="dt" sz="half" idx="10"/>
          </p:nvPr>
        </p:nvSpPr>
        <p:spPr>
          <a:xfrm>
            <a:off x="457200" y="6243638"/>
            <a:ext cx="2133600" cy="45720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EE30E66E-D0C9-469A-A914-09A48C5100EF}"/>
              </a:ext>
            </a:extLst>
          </p:cNvPr>
          <p:cNvSpPr>
            <a:spLocks noGrp="1"/>
          </p:cNvSpPr>
          <p:nvPr>
            <p:ph type="ftr" sz="quarter" idx="11"/>
          </p:nvPr>
        </p:nvSpPr>
        <p:spPr>
          <a:xfrm>
            <a:off x="3124200" y="6248400"/>
            <a:ext cx="2895600" cy="45720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1D7BE52E-4C87-4EA9-AE0C-3A1492018254}"/>
              </a:ext>
            </a:extLst>
          </p:cNvPr>
          <p:cNvSpPr>
            <a:spLocks noGrp="1"/>
          </p:cNvSpPr>
          <p:nvPr>
            <p:ph type="sldNum" sz="quarter" idx="12"/>
          </p:nvPr>
        </p:nvSpPr>
        <p:spPr>
          <a:xfrm>
            <a:off x="6553200" y="6243638"/>
            <a:ext cx="2133600" cy="457200"/>
          </a:xfrm>
        </p:spPr>
        <p:txBody>
          <a:bodyPr/>
          <a:lstStyle>
            <a:lvl1pPr>
              <a:defRPr/>
            </a:lvl1pPr>
          </a:lstStyle>
          <a:p>
            <a:fld id="{87387472-83E1-4757-B939-2CBE2A87156D}" type="slidenum">
              <a:rPr lang="sl-SI" altLang="sl-SI"/>
              <a:pPr/>
              <a:t>‹#›</a:t>
            </a:fld>
            <a:endParaRPr lang="sl-SI" altLang="sl-SI"/>
          </a:p>
        </p:txBody>
      </p:sp>
    </p:spTree>
    <p:extLst>
      <p:ext uri="{BB962C8B-B14F-4D97-AF65-F5344CB8AC3E}">
        <p14:creationId xmlns:p14="http://schemas.microsoft.com/office/powerpoint/2010/main" val="5759395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CC4C06B6-7902-4948-8187-A0BB1704DB01}"/>
              </a:ext>
            </a:extLst>
          </p:cNvPr>
          <p:cNvSpPr>
            <a:spLocks noGrp="1" noRot="1" noChangeArrowheads="1"/>
          </p:cNvSpPr>
          <p:nvPr>
            <p:ph type="ctrTitle"/>
          </p:nvPr>
        </p:nvSpPr>
        <p:spPr>
          <a:xfrm>
            <a:off x="685800" y="1981200"/>
            <a:ext cx="7772400" cy="1600200"/>
          </a:xfrm>
        </p:spPr>
        <p:txBody>
          <a:bodyPr/>
          <a:lstStyle>
            <a:lvl1pPr>
              <a:defRPr/>
            </a:lvl1pPr>
          </a:lstStyle>
          <a:p>
            <a:pPr lvl="0"/>
            <a:r>
              <a:rPr lang="sl-SI" altLang="sl-SI" noProof="0"/>
              <a:t>Kliknite, če želite urediti slog naslova matrice</a:t>
            </a:r>
          </a:p>
        </p:txBody>
      </p:sp>
      <p:sp>
        <p:nvSpPr>
          <p:cNvPr id="109571" name="Rectangle 3">
            <a:extLst>
              <a:ext uri="{FF2B5EF4-FFF2-40B4-BE49-F238E27FC236}">
                <a16:creationId xmlns:a16="http://schemas.microsoft.com/office/drawing/2014/main" id="{C0F9ECE0-0F35-4D24-B89F-D4A37D0E36F4}"/>
              </a:ext>
            </a:extLst>
          </p:cNvPr>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109572" name="Rectangle 4">
            <a:extLst>
              <a:ext uri="{FF2B5EF4-FFF2-40B4-BE49-F238E27FC236}">
                <a16:creationId xmlns:a16="http://schemas.microsoft.com/office/drawing/2014/main" id="{04FA80C5-7DDF-4724-B5BB-B6675A09E18C}"/>
              </a:ext>
            </a:extLst>
          </p:cNvPr>
          <p:cNvSpPr>
            <a:spLocks noGrp="1" noChangeArrowheads="1"/>
          </p:cNvSpPr>
          <p:nvPr>
            <p:ph type="dt" sz="quarter" idx="2"/>
          </p:nvPr>
        </p:nvSpPr>
        <p:spPr/>
        <p:txBody>
          <a:bodyPr/>
          <a:lstStyle>
            <a:lvl1pPr>
              <a:defRPr/>
            </a:lvl1pPr>
          </a:lstStyle>
          <a:p>
            <a:endParaRPr lang="sl-SI" altLang="sl-SI"/>
          </a:p>
        </p:txBody>
      </p:sp>
      <p:sp>
        <p:nvSpPr>
          <p:cNvPr id="109573" name="Rectangle 5">
            <a:extLst>
              <a:ext uri="{FF2B5EF4-FFF2-40B4-BE49-F238E27FC236}">
                <a16:creationId xmlns:a16="http://schemas.microsoft.com/office/drawing/2014/main" id="{ED190F12-EB9A-466A-A0EA-2FBD04DC03E2}"/>
              </a:ext>
            </a:extLst>
          </p:cNvPr>
          <p:cNvSpPr>
            <a:spLocks noGrp="1" noChangeArrowheads="1"/>
          </p:cNvSpPr>
          <p:nvPr>
            <p:ph type="ftr" sz="quarter" idx="3"/>
          </p:nvPr>
        </p:nvSpPr>
        <p:spPr/>
        <p:txBody>
          <a:bodyPr/>
          <a:lstStyle>
            <a:lvl1pPr>
              <a:defRPr/>
            </a:lvl1pPr>
          </a:lstStyle>
          <a:p>
            <a:endParaRPr lang="sl-SI" altLang="sl-SI"/>
          </a:p>
        </p:txBody>
      </p:sp>
      <p:sp>
        <p:nvSpPr>
          <p:cNvPr id="109574" name="Rectangle 6">
            <a:extLst>
              <a:ext uri="{FF2B5EF4-FFF2-40B4-BE49-F238E27FC236}">
                <a16:creationId xmlns:a16="http://schemas.microsoft.com/office/drawing/2014/main" id="{65FC44CF-0B66-4B7E-B001-A1B7055E54C2}"/>
              </a:ext>
            </a:extLst>
          </p:cNvPr>
          <p:cNvSpPr>
            <a:spLocks noGrp="1" noChangeArrowheads="1"/>
          </p:cNvSpPr>
          <p:nvPr>
            <p:ph type="sldNum" sz="quarter" idx="4"/>
          </p:nvPr>
        </p:nvSpPr>
        <p:spPr/>
        <p:txBody>
          <a:bodyPr/>
          <a:lstStyle>
            <a:lvl1pPr>
              <a:defRPr/>
            </a:lvl1pPr>
          </a:lstStyle>
          <a:p>
            <a:fld id="{F315DF53-4D12-4A49-A7F8-F0745282291D}" type="slidenum">
              <a:rPr lang="sl-SI" altLang="sl-SI"/>
              <a:pPr/>
              <a:t>‹#›</a:t>
            </a:fld>
            <a:endParaRPr lang="sl-SI" altLang="sl-SI"/>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5F10-A908-483D-8245-BB5422AF67E9}"/>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7CED776-D586-4900-B5A7-5640E4BFF2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81ABCDB4-B15E-4DD0-A699-E57D5A4EDC6C}"/>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E51E8D1-8E33-4D1C-A48D-F37C003E8AF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8A54C208-8CF9-4082-AE69-42DABAFF0540}"/>
              </a:ext>
            </a:extLst>
          </p:cNvPr>
          <p:cNvSpPr>
            <a:spLocks noGrp="1"/>
          </p:cNvSpPr>
          <p:nvPr>
            <p:ph type="sldNum" sz="quarter" idx="12"/>
          </p:nvPr>
        </p:nvSpPr>
        <p:spPr/>
        <p:txBody>
          <a:bodyPr/>
          <a:lstStyle>
            <a:lvl1pPr>
              <a:defRPr/>
            </a:lvl1pPr>
          </a:lstStyle>
          <a:p>
            <a:fld id="{A81D4AB3-54D7-4D03-8A45-8B79EC3B277D}" type="slidenum">
              <a:rPr lang="sl-SI" altLang="sl-SI"/>
              <a:pPr/>
              <a:t>‹#›</a:t>
            </a:fld>
            <a:endParaRPr lang="sl-SI" altLang="sl-SI"/>
          </a:p>
        </p:txBody>
      </p:sp>
    </p:spTree>
    <p:extLst>
      <p:ext uri="{BB962C8B-B14F-4D97-AF65-F5344CB8AC3E}">
        <p14:creationId xmlns:p14="http://schemas.microsoft.com/office/powerpoint/2010/main" val="27695050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ADC5-2A07-416A-9617-B884BA5E06E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649829EC-C2F1-4BC4-975D-DBD11314623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2FB1AF0-DF37-4CC5-AB9A-F74EC62F581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A042A9A-2BED-4162-A000-CF002F45A8C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20D06C11-D873-420C-840D-8DD7A38F902F}"/>
              </a:ext>
            </a:extLst>
          </p:cNvPr>
          <p:cNvSpPr>
            <a:spLocks noGrp="1"/>
          </p:cNvSpPr>
          <p:nvPr>
            <p:ph type="sldNum" sz="quarter" idx="12"/>
          </p:nvPr>
        </p:nvSpPr>
        <p:spPr/>
        <p:txBody>
          <a:bodyPr/>
          <a:lstStyle>
            <a:lvl1pPr>
              <a:defRPr/>
            </a:lvl1pPr>
          </a:lstStyle>
          <a:p>
            <a:fld id="{A344A826-D6CD-4C92-BD8A-092DC1746BD9}" type="slidenum">
              <a:rPr lang="sl-SI" altLang="sl-SI"/>
              <a:pPr/>
              <a:t>‹#›</a:t>
            </a:fld>
            <a:endParaRPr lang="sl-SI" altLang="sl-SI"/>
          </a:p>
        </p:txBody>
      </p:sp>
    </p:spTree>
    <p:extLst>
      <p:ext uri="{BB962C8B-B14F-4D97-AF65-F5344CB8AC3E}">
        <p14:creationId xmlns:p14="http://schemas.microsoft.com/office/powerpoint/2010/main" val="12096267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B7C4-EAAC-4B6A-A649-BCA90FA5F80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64BC800C-6B96-456B-961D-63797306F0A4}"/>
              </a:ext>
            </a:extLst>
          </p:cNvPr>
          <p:cNvSpPr>
            <a:spLocks noGrp="1"/>
          </p:cNvSpPr>
          <p:nvPr>
            <p:ph sz="half" idx="1"/>
          </p:nvPr>
        </p:nvSpPr>
        <p:spPr>
          <a:xfrm>
            <a:off x="301625"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087F002-21B1-46D6-9F88-57064F313101}"/>
              </a:ext>
            </a:extLst>
          </p:cNvPr>
          <p:cNvSpPr>
            <a:spLocks noGrp="1"/>
          </p:cNvSpPr>
          <p:nvPr>
            <p:ph sz="half" idx="2"/>
          </p:nvPr>
        </p:nvSpPr>
        <p:spPr>
          <a:xfrm>
            <a:off x="4648200"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629F8561-9AC1-41B0-9202-EBDF667D55A5}"/>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40DADFF7-443E-4E30-8C6B-654C267B46D3}"/>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738EB5C-D55E-4032-923E-1471DE94829B}"/>
              </a:ext>
            </a:extLst>
          </p:cNvPr>
          <p:cNvSpPr>
            <a:spLocks noGrp="1"/>
          </p:cNvSpPr>
          <p:nvPr>
            <p:ph type="sldNum" sz="quarter" idx="12"/>
          </p:nvPr>
        </p:nvSpPr>
        <p:spPr/>
        <p:txBody>
          <a:bodyPr/>
          <a:lstStyle>
            <a:lvl1pPr>
              <a:defRPr/>
            </a:lvl1pPr>
          </a:lstStyle>
          <a:p>
            <a:fld id="{97F91372-C524-498D-9BB5-273A0ACA9667}" type="slidenum">
              <a:rPr lang="sl-SI" altLang="sl-SI"/>
              <a:pPr/>
              <a:t>‹#›</a:t>
            </a:fld>
            <a:endParaRPr lang="sl-SI" altLang="sl-SI"/>
          </a:p>
        </p:txBody>
      </p:sp>
    </p:spTree>
    <p:extLst>
      <p:ext uri="{BB962C8B-B14F-4D97-AF65-F5344CB8AC3E}">
        <p14:creationId xmlns:p14="http://schemas.microsoft.com/office/powerpoint/2010/main" val="16515591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45EDF-4A0B-464A-BC43-8E48AE36E23D}"/>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897A9457-9148-411B-A532-841E0C7B373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2A43A8-67CC-41C1-8EF3-6A32E43A006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39E8E51C-D74F-4199-B967-F9A9F59D626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4BDEB3-860F-4506-A57E-DA7ED781D2E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83BBAD7B-56D3-49CB-B13B-FA6EB957BB5F}"/>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60A72BFA-78A0-40B5-94E1-A480D5CA95E9}"/>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B603BAAD-A14B-41BB-8A6B-5B1E8D0B6363}"/>
              </a:ext>
            </a:extLst>
          </p:cNvPr>
          <p:cNvSpPr>
            <a:spLocks noGrp="1"/>
          </p:cNvSpPr>
          <p:nvPr>
            <p:ph type="sldNum" sz="quarter" idx="12"/>
          </p:nvPr>
        </p:nvSpPr>
        <p:spPr/>
        <p:txBody>
          <a:bodyPr/>
          <a:lstStyle>
            <a:lvl1pPr>
              <a:defRPr/>
            </a:lvl1pPr>
          </a:lstStyle>
          <a:p>
            <a:fld id="{65C41D6A-8259-49F3-95B7-5F18DFF89020}" type="slidenum">
              <a:rPr lang="sl-SI" altLang="sl-SI"/>
              <a:pPr/>
              <a:t>‹#›</a:t>
            </a:fld>
            <a:endParaRPr lang="sl-SI" altLang="sl-SI"/>
          </a:p>
        </p:txBody>
      </p:sp>
    </p:spTree>
    <p:extLst>
      <p:ext uri="{BB962C8B-B14F-4D97-AF65-F5344CB8AC3E}">
        <p14:creationId xmlns:p14="http://schemas.microsoft.com/office/powerpoint/2010/main" val="26354441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8BA2F-855F-4110-930F-15D1DF401BAD}"/>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06EBDF91-FE08-4C8A-A5D1-B090CD425AFA}"/>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C73C814D-ADCF-4EF9-9DCA-6AC86233D267}"/>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1F0C7EC2-2D21-437F-AC0D-4855A9B17A79}"/>
              </a:ext>
            </a:extLst>
          </p:cNvPr>
          <p:cNvSpPr>
            <a:spLocks noGrp="1"/>
          </p:cNvSpPr>
          <p:nvPr>
            <p:ph type="sldNum" sz="quarter" idx="12"/>
          </p:nvPr>
        </p:nvSpPr>
        <p:spPr/>
        <p:txBody>
          <a:bodyPr/>
          <a:lstStyle>
            <a:lvl1pPr>
              <a:defRPr/>
            </a:lvl1pPr>
          </a:lstStyle>
          <a:p>
            <a:fld id="{0F24F2E1-DBD2-4F30-8E5D-5B01CEC44065}" type="slidenum">
              <a:rPr lang="sl-SI" altLang="sl-SI"/>
              <a:pPr/>
              <a:t>‹#›</a:t>
            </a:fld>
            <a:endParaRPr lang="sl-SI" altLang="sl-SI"/>
          </a:p>
        </p:txBody>
      </p:sp>
    </p:spTree>
    <p:extLst>
      <p:ext uri="{BB962C8B-B14F-4D97-AF65-F5344CB8AC3E}">
        <p14:creationId xmlns:p14="http://schemas.microsoft.com/office/powerpoint/2010/main" val="42734109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1CDBBE-B138-42AB-AE5E-2752EFAECE15}"/>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0F6DF22D-D13D-4324-B957-532A89934D13}"/>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2A9D38C4-DFAE-45DA-87AA-91BAA41C9A28}"/>
              </a:ext>
            </a:extLst>
          </p:cNvPr>
          <p:cNvSpPr>
            <a:spLocks noGrp="1"/>
          </p:cNvSpPr>
          <p:nvPr>
            <p:ph type="sldNum" sz="quarter" idx="12"/>
          </p:nvPr>
        </p:nvSpPr>
        <p:spPr/>
        <p:txBody>
          <a:bodyPr/>
          <a:lstStyle>
            <a:lvl1pPr>
              <a:defRPr/>
            </a:lvl1pPr>
          </a:lstStyle>
          <a:p>
            <a:fld id="{0EED72BD-F531-40EC-A9B5-963986D88A24}" type="slidenum">
              <a:rPr lang="sl-SI" altLang="sl-SI"/>
              <a:pPr/>
              <a:t>‹#›</a:t>
            </a:fld>
            <a:endParaRPr lang="sl-SI" altLang="sl-SI"/>
          </a:p>
        </p:txBody>
      </p:sp>
    </p:spTree>
    <p:extLst>
      <p:ext uri="{BB962C8B-B14F-4D97-AF65-F5344CB8AC3E}">
        <p14:creationId xmlns:p14="http://schemas.microsoft.com/office/powerpoint/2010/main" val="418841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E5A7-0B27-4771-B760-1C5AFCB7C3A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8902CCCA-ACEB-451C-B213-67E699A9FCC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C0428869-2327-4E6A-914A-88E0E6FFAAD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247DD-0B7D-4685-B309-CBB702611DD7}"/>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3FB7336E-93B7-402C-B4B6-D71592C86F26}"/>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12B4ABFC-1C9A-4372-BCDE-F9B56BFABACF}"/>
              </a:ext>
            </a:extLst>
          </p:cNvPr>
          <p:cNvSpPr>
            <a:spLocks noGrp="1"/>
          </p:cNvSpPr>
          <p:nvPr>
            <p:ph type="sldNum" sz="quarter" idx="12"/>
          </p:nvPr>
        </p:nvSpPr>
        <p:spPr/>
        <p:txBody>
          <a:bodyPr/>
          <a:lstStyle>
            <a:lvl1pPr>
              <a:defRPr/>
            </a:lvl1pPr>
          </a:lstStyle>
          <a:p>
            <a:fld id="{A94ED666-924E-4882-A837-CA6042B7D5F9}" type="slidenum">
              <a:rPr lang="sl-SI" altLang="sl-SI"/>
              <a:pPr/>
              <a:t>‹#›</a:t>
            </a:fld>
            <a:endParaRPr lang="sl-SI" altLang="sl-SI"/>
          </a:p>
        </p:txBody>
      </p:sp>
    </p:spTree>
    <p:extLst>
      <p:ext uri="{BB962C8B-B14F-4D97-AF65-F5344CB8AC3E}">
        <p14:creationId xmlns:p14="http://schemas.microsoft.com/office/powerpoint/2010/main" val="1269250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8852-DE4F-4AF4-B980-F2FBEF78F95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8EC3AE30-396C-473F-B1D9-CB05A6294E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089E4BF7-1C82-4CAF-854B-B1275DABB7B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1C30C3-CDB9-4F5A-998F-2BBE9C01A67A}"/>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EC57D67-C692-4EE4-BB37-A51FDDC153E5}"/>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72EFBDA-3F3A-40F6-AA91-152EDA8A393F}"/>
              </a:ext>
            </a:extLst>
          </p:cNvPr>
          <p:cNvSpPr>
            <a:spLocks noGrp="1"/>
          </p:cNvSpPr>
          <p:nvPr>
            <p:ph type="sldNum" sz="quarter" idx="12"/>
          </p:nvPr>
        </p:nvSpPr>
        <p:spPr/>
        <p:txBody>
          <a:bodyPr/>
          <a:lstStyle>
            <a:lvl1pPr>
              <a:defRPr/>
            </a:lvl1pPr>
          </a:lstStyle>
          <a:p>
            <a:fld id="{BA061A13-8746-4254-BD99-E5C7885CED39}" type="slidenum">
              <a:rPr lang="sl-SI" altLang="sl-SI"/>
              <a:pPr/>
              <a:t>‹#›</a:t>
            </a:fld>
            <a:endParaRPr lang="sl-SI" altLang="sl-SI"/>
          </a:p>
        </p:txBody>
      </p:sp>
    </p:spTree>
    <p:extLst>
      <p:ext uri="{BB962C8B-B14F-4D97-AF65-F5344CB8AC3E}">
        <p14:creationId xmlns:p14="http://schemas.microsoft.com/office/powerpoint/2010/main" val="30725931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6FA5-10A1-46E3-87C9-1D007151A80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2D590986-8C0B-40BF-9D73-F41D25F500D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2E588F32-3601-42FD-9CF7-CB4460A5F2B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C48FF2-CA52-4C93-B6C8-4B527B57395F}"/>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8B1E57A1-88E7-4246-A11B-82DB9C53090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7DF17BD3-E195-4A0A-ABE8-BC473FE70A8F}"/>
              </a:ext>
            </a:extLst>
          </p:cNvPr>
          <p:cNvSpPr>
            <a:spLocks noGrp="1"/>
          </p:cNvSpPr>
          <p:nvPr>
            <p:ph type="sldNum" sz="quarter" idx="12"/>
          </p:nvPr>
        </p:nvSpPr>
        <p:spPr/>
        <p:txBody>
          <a:bodyPr/>
          <a:lstStyle>
            <a:lvl1pPr>
              <a:defRPr/>
            </a:lvl1pPr>
          </a:lstStyle>
          <a:p>
            <a:fld id="{E56FC167-C7B9-4E5E-AA82-24B467EAA702}" type="slidenum">
              <a:rPr lang="sl-SI" altLang="sl-SI"/>
              <a:pPr/>
              <a:t>‹#›</a:t>
            </a:fld>
            <a:endParaRPr lang="sl-SI" altLang="sl-SI"/>
          </a:p>
        </p:txBody>
      </p:sp>
    </p:spTree>
    <p:extLst>
      <p:ext uri="{BB962C8B-B14F-4D97-AF65-F5344CB8AC3E}">
        <p14:creationId xmlns:p14="http://schemas.microsoft.com/office/powerpoint/2010/main" val="31036408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EEAA-2C47-4C40-A44C-12DC119C566C}"/>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03AA41CB-96A4-416B-8362-2E45281A43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22D33F0-14CF-4E65-96A5-D1B706471EF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F4CB53D-962A-40B8-BFBF-98D4F54B39E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A62EDCD6-FE03-4F48-BB5C-3620342E8135}"/>
              </a:ext>
            </a:extLst>
          </p:cNvPr>
          <p:cNvSpPr>
            <a:spLocks noGrp="1"/>
          </p:cNvSpPr>
          <p:nvPr>
            <p:ph type="sldNum" sz="quarter" idx="12"/>
          </p:nvPr>
        </p:nvSpPr>
        <p:spPr/>
        <p:txBody>
          <a:bodyPr/>
          <a:lstStyle>
            <a:lvl1pPr>
              <a:defRPr/>
            </a:lvl1pPr>
          </a:lstStyle>
          <a:p>
            <a:fld id="{E11C1F2A-F59A-4BDF-B9AF-2F754F0996BC}" type="slidenum">
              <a:rPr lang="sl-SI" altLang="sl-SI"/>
              <a:pPr/>
              <a:t>‹#›</a:t>
            </a:fld>
            <a:endParaRPr lang="sl-SI" altLang="sl-SI"/>
          </a:p>
        </p:txBody>
      </p:sp>
    </p:spTree>
    <p:extLst>
      <p:ext uri="{BB962C8B-B14F-4D97-AF65-F5344CB8AC3E}">
        <p14:creationId xmlns:p14="http://schemas.microsoft.com/office/powerpoint/2010/main" val="23170332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F2C44C-B530-4A35-B534-3CFDC1BCC54F}"/>
              </a:ext>
            </a:extLst>
          </p:cNvPr>
          <p:cNvSpPr>
            <a:spLocks noGrp="1"/>
          </p:cNvSpPr>
          <p:nvPr>
            <p:ph type="title" orient="vert"/>
          </p:nvPr>
        </p:nvSpPr>
        <p:spPr>
          <a:xfrm>
            <a:off x="6707188" y="228600"/>
            <a:ext cx="2135187" cy="587057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61DB00CA-18E4-42BC-8389-F71A39F943C3}"/>
              </a:ext>
            </a:extLst>
          </p:cNvPr>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A7EB5345-E892-47AA-8D9C-8451B026D84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CD241DE-0875-4D0A-879C-99F056A87150}"/>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0545DCE-BBA9-428F-8877-A0DD9B394BD0}"/>
              </a:ext>
            </a:extLst>
          </p:cNvPr>
          <p:cNvSpPr>
            <a:spLocks noGrp="1"/>
          </p:cNvSpPr>
          <p:nvPr>
            <p:ph type="sldNum" sz="quarter" idx="12"/>
          </p:nvPr>
        </p:nvSpPr>
        <p:spPr/>
        <p:txBody>
          <a:bodyPr/>
          <a:lstStyle>
            <a:lvl1pPr>
              <a:defRPr/>
            </a:lvl1pPr>
          </a:lstStyle>
          <a:p>
            <a:fld id="{521CB48C-795E-43E6-877B-6F9A2EB48567}" type="slidenum">
              <a:rPr lang="sl-SI" altLang="sl-SI"/>
              <a:pPr/>
              <a:t>‹#›</a:t>
            </a:fld>
            <a:endParaRPr lang="sl-SI" altLang="sl-SI"/>
          </a:p>
        </p:txBody>
      </p:sp>
    </p:spTree>
    <p:extLst>
      <p:ext uri="{BB962C8B-B14F-4D97-AF65-F5344CB8AC3E}">
        <p14:creationId xmlns:p14="http://schemas.microsoft.com/office/powerpoint/2010/main" val="41709647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7762" name="Picture 2" descr="titlemaster_med">
            <a:extLst>
              <a:ext uri="{FF2B5EF4-FFF2-40B4-BE49-F238E27FC236}">
                <a16:creationId xmlns:a16="http://schemas.microsoft.com/office/drawing/2014/main" id="{2EA39B5C-14F3-4587-BDFD-A3CF299FE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62763"/>
          </a:xfrm>
          <a:prstGeom prst="rect">
            <a:avLst/>
          </a:prstGeom>
          <a:noFill/>
          <a:extLst>
            <a:ext uri="{909E8E84-426E-40DD-AFC4-6F175D3DCCD1}">
              <a14:hiddenFill xmlns:a14="http://schemas.microsoft.com/office/drawing/2010/main">
                <a:solidFill>
                  <a:srgbClr val="FFFFFF"/>
                </a:solidFill>
              </a14:hiddenFill>
            </a:ext>
          </a:extLst>
        </p:spPr>
      </p:pic>
      <p:sp>
        <p:nvSpPr>
          <p:cNvPr id="117763" name="Rectangle 3">
            <a:extLst>
              <a:ext uri="{FF2B5EF4-FFF2-40B4-BE49-F238E27FC236}">
                <a16:creationId xmlns:a16="http://schemas.microsoft.com/office/drawing/2014/main" id="{3A03D554-072D-434F-8CEF-9EDB51376099}"/>
              </a:ext>
            </a:extLst>
          </p:cNvPr>
          <p:cNvSpPr>
            <a:spLocks noGrp="1" noChangeArrowheads="1"/>
          </p:cNvSpPr>
          <p:nvPr>
            <p:ph type="dt" sz="half" idx="2"/>
          </p:nvPr>
        </p:nvSpPr>
        <p:spPr>
          <a:xfrm>
            <a:off x="304800" y="6248400"/>
            <a:ext cx="1905000" cy="457200"/>
          </a:xfrm>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endParaRPr lang="sl-SI" altLang="sl-SI"/>
          </a:p>
        </p:txBody>
      </p:sp>
      <p:sp>
        <p:nvSpPr>
          <p:cNvPr id="117764" name="Rectangle 4">
            <a:extLst>
              <a:ext uri="{FF2B5EF4-FFF2-40B4-BE49-F238E27FC236}">
                <a16:creationId xmlns:a16="http://schemas.microsoft.com/office/drawing/2014/main" id="{F26BDAD8-CCCE-4CE7-A25A-3FE956640341}"/>
              </a:ext>
            </a:extLst>
          </p:cNvPr>
          <p:cNvSpPr>
            <a:spLocks noGrp="1" noChangeArrowheads="1"/>
          </p:cNvSpPr>
          <p:nvPr>
            <p:ph type="ftr" sz="quarter" idx="3"/>
          </p:nvPr>
        </p:nvSpPr>
        <p:spPr>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endParaRPr lang="sl-SI" altLang="sl-SI"/>
          </a:p>
        </p:txBody>
      </p:sp>
      <p:sp>
        <p:nvSpPr>
          <p:cNvPr id="117765" name="Rectangle 5">
            <a:extLst>
              <a:ext uri="{FF2B5EF4-FFF2-40B4-BE49-F238E27FC236}">
                <a16:creationId xmlns:a16="http://schemas.microsoft.com/office/drawing/2014/main" id="{63710171-A946-4852-94A7-9B4E67E6DD19}"/>
              </a:ext>
            </a:extLst>
          </p:cNvPr>
          <p:cNvSpPr>
            <a:spLocks noGrp="1" noChangeArrowheads="1"/>
          </p:cNvSpPr>
          <p:nvPr>
            <p:ph type="sldNum" sz="quarter" idx="4"/>
          </p:nvPr>
        </p:nvSpPr>
        <p:spPr>
          <a:xfrm>
            <a:off x="7010400" y="6248400"/>
            <a:ext cx="1905000" cy="457200"/>
          </a:xfrm>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fld id="{531B5AAA-860A-4A66-B68F-70290C547310}" type="slidenum">
              <a:rPr lang="sl-SI" altLang="sl-SI"/>
              <a:pPr/>
              <a:t>‹#›</a:t>
            </a:fld>
            <a:endParaRPr lang="sl-SI" altLang="sl-SI"/>
          </a:p>
        </p:txBody>
      </p:sp>
      <p:sp>
        <p:nvSpPr>
          <p:cNvPr id="117766" name="Rectangle 6">
            <a:extLst>
              <a:ext uri="{FF2B5EF4-FFF2-40B4-BE49-F238E27FC236}">
                <a16:creationId xmlns:a16="http://schemas.microsoft.com/office/drawing/2014/main" id="{62B4A177-76EA-4F7D-A9B4-8D3CEFA74CAE}"/>
              </a:ext>
            </a:extLst>
          </p:cNvPr>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miter lim="800000"/>
            <a:headEnd/>
            <a:tailEnd/>
          </a:ln>
        </p:spPr>
        <p:txBody>
          <a:bodyPr anchor="ct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117767" name="Rectangle 7">
            <a:extLst>
              <a:ext uri="{FF2B5EF4-FFF2-40B4-BE49-F238E27FC236}">
                <a16:creationId xmlns:a16="http://schemas.microsoft.com/office/drawing/2014/main" id="{AB1C9156-2A99-467F-9B1C-3773D21FDE96}"/>
              </a:ext>
            </a:extLst>
          </p:cNvPr>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miter lim="800000"/>
            <a:headEnd/>
            <a:tailEnd/>
          </a:ln>
        </p:spPr>
        <p:txBody>
          <a:bodyPr/>
          <a:lstStyle>
            <a:lvl1pPr algn="ctr">
              <a:defRPr sz="5400">
                <a:solidFill>
                  <a:schemeClr val="tx1"/>
                </a:solidFill>
              </a:defRPr>
            </a:lvl1pPr>
          </a:lstStyle>
          <a:p>
            <a:pPr lvl="0"/>
            <a:r>
              <a:rPr lang="sl-SI" altLang="sl-SI" noProof="0"/>
              <a:t>Kliknite, če želite urediti slog naslova matrice</a:t>
            </a:r>
          </a:p>
        </p:txBody>
      </p:sp>
    </p:spTree>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A89E-20D7-4155-9526-1F6BE397662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25F1184-3629-4D30-9ADB-6098B7B874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D55F05A-8156-40A0-8BD2-E92F581C50C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734364C-3D60-423C-B0B0-56D37F2F3BB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9B17222-2FFF-4280-BBB7-FBF95A4C6920}"/>
              </a:ext>
            </a:extLst>
          </p:cNvPr>
          <p:cNvSpPr>
            <a:spLocks noGrp="1"/>
          </p:cNvSpPr>
          <p:nvPr>
            <p:ph type="sldNum" sz="quarter" idx="12"/>
          </p:nvPr>
        </p:nvSpPr>
        <p:spPr/>
        <p:txBody>
          <a:bodyPr/>
          <a:lstStyle>
            <a:lvl1pPr>
              <a:defRPr/>
            </a:lvl1pPr>
          </a:lstStyle>
          <a:p>
            <a:fld id="{D2B93492-63BE-4A18-AFD2-2119129ADB47}" type="slidenum">
              <a:rPr lang="sl-SI" altLang="sl-SI"/>
              <a:pPr/>
              <a:t>‹#›</a:t>
            </a:fld>
            <a:endParaRPr lang="sl-SI" altLang="sl-SI"/>
          </a:p>
        </p:txBody>
      </p:sp>
    </p:spTree>
    <p:extLst>
      <p:ext uri="{BB962C8B-B14F-4D97-AF65-F5344CB8AC3E}">
        <p14:creationId xmlns:p14="http://schemas.microsoft.com/office/powerpoint/2010/main" val="4240912104"/>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35EC-DC1C-48BA-973E-405F25548DA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97D6493D-4DED-4CF6-B9BA-927C3FE0709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8C8F8BF-6AE3-4DB5-95EF-B65CB701528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675A5DD-8512-4D26-9EC8-F84E8780B8E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7EC5900-6F4A-4647-9424-836C4D799CC0}"/>
              </a:ext>
            </a:extLst>
          </p:cNvPr>
          <p:cNvSpPr>
            <a:spLocks noGrp="1"/>
          </p:cNvSpPr>
          <p:nvPr>
            <p:ph type="sldNum" sz="quarter" idx="12"/>
          </p:nvPr>
        </p:nvSpPr>
        <p:spPr/>
        <p:txBody>
          <a:bodyPr/>
          <a:lstStyle>
            <a:lvl1pPr>
              <a:defRPr/>
            </a:lvl1pPr>
          </a:lstStyle>
          <a:p>
            <a:fld id="{18E19D73-FF5B-456C-8837-C5FFDD605F82}" type="slidenum">
              <a:rPr lang="sl-SI" altLang="sl-SI"/>
              <a:pPr/>
              <a:t>‹#›</a:t>
            </a:fld>
            <a:endParaRPr lang="sl-SI" altLang="sl-SI"/>
          </a:p>
        </p:txBody>
      </p:sp>
    </p:spTree>
    <p:extLst>
      <p:ext uri="{BB962C8B-B14F-4D97-AF65-F5344CB8AC3E}">
        <p14:creationId xmlns:p14="http://schemas.microsoft.com/office/powerpoint/2010/main" val="467084235"/>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B05C-2A4E-49F8-9192-951A25AA857E}"/>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1BEC3561-368B-45B3-944E-BD9332A7CF0E}"/>
              </a:ext>
            </a:extLst>
          </p:cNvPr>
          <p:cNvSpPr>
            <a:spLocks noGrp="1"/>
          </p:cNvSpPr>
          <p:nvPr>
            <p:ph sz="half" idx="1"/>
          </p:nvPr>
        </p:nvSpPr>
        <p:spPr>
          <a:xfrm>
            <a:off x="2438400" y="1600200"/>
            <a:ext cx="3124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22CB0B68-29D0-47DA-A76D-522CE84A9E92}"/>
              </a:ext>
            </a:extLst>
          </p:cNvPr>
          <p:cNvSpPr>
            <a:spLocks noGrp="1"/>
          </p:cNvSpPr>
          <p:nvPr>
            <p:ph sz="half" idx="2"/>
          </p:nvPr>
        </p:nvSpPr>
        <p:spPr>
          <a:xfrm>
            <a:off x="5715000" y="1600200"/>
            <a:ext cx="3124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BA58CF97-B0A1-4EC3-A005-28F681852294}"/>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CCA1D67-2423-42EF-94B8-A48848A3B9CF}"/>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B535BCF-9F7B-40EE-8E81-E334A0DFA8D4}"/>
              </a:ext>
            </a:extLst>
          </p:cNvPr>
          <p:cNvSpPr>
            <a:spLocks noGrp="1"/>
          </p:cNvSpPr>
          <p:nvPr>
            <p:ph type="sldNum" sz="quarter" idx="12"/>
          </p:nvPr>
        </p:nvSpPr>
        <p:spPr/>
        <p:txBody>
          <a:bodyPr/>
          <a:lstStyle>
            <a:lvl1pPr>
              <a:defRPr/>
            </a:lvl1pPr>
          </a:lstStyle>
          <a:p>
            <a:fld id="{7E3F4AB1-0E9F-4312-8860-FDCDC9E2CBD6}" type="slidenum">
              <a:rPr lang="sl-SI" altLang="sl-SI"/>
              <a:pPr/>
              <a:t>‹#›</a:t>
            </a:fld>
            <a:endParaRPr lang="sl-SI" altLang="sl-SI"/>
          </a:p>
        </p:txBody>
      </p:sp>
    </p:spTree>
    <p:extLst>
      <p:ext uri="{BB962C8B-B14F-4D97-AF65-F5344CB8AC3E}">
        <p14:creationId xmlns:p14="http://schemas.microsoft.com/office/powerpoint/2010/main" val="3526099293"/>
      </p:ext>
    </p:extLst>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A1F9-EE2A-4B5E-9D60-F8B0D9FB5DC7}"/>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CEFA04C-8A62-44B2-A8C5-7FBF455C9D1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511F4F-6839-427F-A7C7-52A2ACEE4FA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FFAD96DA-0C1E-4C06-A4C8-B177FC40C5A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36452D-18B4-4FE3-A492-6422DB3DFC9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D755104D-DE76-45A4-A75E-AD967BB399FE}"/>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90988094-8DC9-4DE0-BD0D-1C93ECCBF2CB}"/>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C9A92F62-E1A2-4EA7-8451-F948AACF1769}"/>
              </a:ext>
            </a:extLst>
          </p:cNvPr>
          <p:cNvSpPr>
            <a:spLocks noGrp="1"/>
          </p:cNvSpPr>
          <p:nvPr>
            <p:ph type="sldNum" sz="quarter" idx="12"/>
          </p:nvPr>
        </p:nvSpPr>
        <p:spPr/>
        <p:txBody>
          <a:bodyPr/>
          <a:lstStyle>
            <a:lvl1pPr>
              <a:defRPr/>
            </a:lvl1pPr>
          </a:lstStyle>
          <a:p>
            <a:fld id="{A84BC7BC-1F95-4562-82F5-1085A7F03238}" type="slidenum">
              <a:rPr lang="sl-SI" altLang="sl-SI"/>
              <a:pPr/>
              <a:t>‹#›</a:t>
            </a:fld>
            <a:endParaRPr lang="sl-SI" altLang="sl-SI"/>
          </a:p>
        </p:txBody>
      </p:sp>
    </p:spTree>
    <p:extLst>
      <p:ext uri="{BB962C8B-B14F-4D97-AF65-F5344CB8AC3E}">
        <p14:creationId xmlns:p14="http://schemas.microsoft.com/office/powerpoint/2010/main" val="4022032521"/>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E54E-3BC2-49F0-8605-248A30A4160F}"/>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E90936B7-D53D-4741-AABE-8920ACDF5A4D}"/>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68EFB0C5-5062-4130-9159-186720801344}"/>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08547FA8-43C7-488E-97DD-EC4A90D3FECD}"/>
              </a:ext>
            </a:extLst>
          </p:cNvPr>
          <p:cNvSpPr>
            <a:spLocks noGrp="1"/>
          </p:cNvSpPr>
          <p:nvPr>
            <p:ph type="sldNum" sz="quarter" idx="12"/>
          </p:nvPr>
        </p:nvSpPr>
        <p:spPr/>
        <p:txBody>
          <a:bodyPr/>
          <a:lstStyle>
            <a:lvl1pPr>
              <a:defRPr/>
            </a:lvl1pPr>
          </a:lstStyle>
          <a:p>
            <a:fld id="{422AF41F-EE19-4117-954A-670621E90459}" type="slidenum">
              <a:rPr lang="sl-SI" altLang="sl-SI"/>
              <a:pPr/>
              <a:t>‹#›</a:t>
            </a:fld>
            <a:endParaRPr lang="sl-SI" altLang="sl-SI"/>
          </a:p>
        </p:txBody>
      </p:sp>
    </p:spTree>
    <p:extLst>
      <p:ext uri="{BB962C8B-B14F-4D97-AF65-F5344CB8AC3E}">
        <p14:creationId xmlns:p14="http://schemas.microsoft.com/office/powerpoint/2010/main" val="1565662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A55C-D3FA-4171-AD67-EEF0E785D21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4B9DBF31-4254-4F7D-9B5B-71C0FB5BDB7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9F36F713-237D-4F23-A7B1-D5938AADBAD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64382-A76F-4F62-936C-10036BDCB801}"/>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F723633C-5AFB-478C-92F6-CB04B2DBDFD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398B02D9-88F4-4ECA-A16C-2BD09A91B2AD}"/>
              </a:ext>
            </a:extLst>
          </p:cNvPr>
          <p:cNvSpPr>
            <a:spLocks noGrp="1"/>
          </p:cNvSpPr>
          <p:nvPr>
            <p:ph type="sldNum" sz="quarter" idx="12"/>
          </p:nvPr>
        </p:nvSpPr>
        <p:spPr/>
        <p:txBody>
          <a:bodyPr/>
          <a:lstStyle>
            <a:lvl1pPr>
              <a:defRPr/>
            </a:lvl1pPr>
          </a:lstStyle>
          <a:p>
            <a:fld id="{11D58C0C-CB6C-4BF2-8D54-261D4FCE37D0}" type="slidenum">
              <a:rPr lang="sl-SI" altLang="sl-SI"/>
              <a:pPr/>
              <a:t>‹#›</a:t>
            </a:fld>
            <a:endParaRPr lang="sl-SI" altLang="sl-SI"/>
          </a:p>
        </p:txBody>
      </p:sp>
    </p:spTree>
    <p:extLst>
      <p:ext uri="{BB962C8B-B14F-4D97-AF65-F5344CB8AC3E}">
        <p14:creationId xmlns:p14="http://schemas.microsoft.com/office/powerpoint/2010/main" val="17145403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DE79D5-1B4C-4318-B1E1-DBE5B811A84C}"/>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7694160B-B2E7-4C06-989D-9B7726C852D2}"/>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2C7A901E-2709-40FD-8123-8321AB112F12}"/>
              </a:ext>
            </a:extLst>
          </p:cNvPr>
          <p:cNvSpPr>
            <a:spLocks noGrp="1"/>
          </p:cNvSpPr>
          <p:nvPr>
            <p:ph type="sldNum" sz="quarter" idx="12"/>
          </p:nvPr>
        </p:nvSpPr>
        <p:spPr/>
        <p:txBody>
          <a:bodyPr/>
          <a:lstStyle>
            <a:lvl1pPr>
              <a:defRPr/>
            </a:lvl1pPr>
          </a:lstStyle>
          <a:p>
            <a:fld id="{2723640F-D337-435F-8AB3-DCD59327B39E}" type="slidenum">
              <a:rPr lang="sl-SI" altLang="sl-SI"/>
              <a:pPr/>
              <a:t>‹#›</a:t>
            </a:fld>
            <a:endParaRPr lang="sl-SI" altLang="sl-SI"/>
          </a:p>
        </p:txBody>
      </p:sp>
    </p:spTree>
    <p:extLst>
      <p:ext uri="{BB962C8B-B14F-4D97-AF65-F5344CB8AC3E}">
        <p14:creationId xmlns:p14="http://schemas.microsoft.com/office/powerpoint/2010/main" val="138464926"/>
      </p:ext>
    </p:extLst>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6F4E-5B76-455F-BF57-14859826D2F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7ABE3518-AA04-46E2-8147-5BAE66F62F8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57B183B2-DDBD-4BC0-A720-47F6CFBFDB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E54D0C-BBC8-4BB3-AC50-66AF54425CAA}"/>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0B9C9D0-5EB6-4D7B-A9E8-584F740DD8EA}"/>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3BD50E8-A46C-4F66-9647-1947D97D7D9E}"/>
              </a:ext>
            </a:extLst>
          </p:cNvPr>
          <p:cNvSpPr>
            <a:spLocks noGrp="1"/>
          </p:cNvSpPr>
          <p:nvPr>
            <p:ph type="sldNum" sz="quarter" idx="12"/>
          </p:nvPr>
        </p:nvSpPr>
        <p:spPr/>
        <p:txBody>
          <a:bodyPr/>
          <a:lstStyle>
            <a:lvl1pPr>
              <a:defRPr/>
            </a:lvl1pPr>
          </a:lstStyle>
          <a:p>
            <a:fld id="{6AC343FB-4940-4789-90D8-F8814A6E94E0}" type="slidenum">
              <a:rPr lang="sl-SI" altLang="sl-SI"/>
              <a:pPr/>
              <a:t>‹#›</a:t>
            </a:fld>
            <a:endParaRPr lang="sl-SI" altLang="sl-SI"/>
          </a:p>
        </p:txBody>
      </p:sp>
    </p:spTree>
    <p:extLst>
      <p:ext uri="{BB962C8B-B14F-4D97-AF65-F5344CB8AC3E}">
        <p14:creationId xmlns:p14="http://schemas.microsoft.com/office/powerpoint/2010/main" val="1009967841"/>
      </p:ext>
    </p:extLst>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EEB2-3CE1-4980-9776-B87B442E785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F7C7668A-6348-4975-9C6C-EA5EAC3EEC6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2A1C6E25-9C05-4BF3-A334-0CF941206C5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C8A8A3-602C-49A7-9786-ECC25F48507E}"/>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F4504D99-6ADA-4D37-87FE-C530139A318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0CB773D8-842C-4ECF-B529-2C46BC6BB48E}"/>
              </a:ext>
            </a:extLst>
          </p:cNvPr>
          <p:cNvSpPr>
            <a:spLocks noGrp="1"/>
          </p:cNvSpPr>
          <p:nvPr>
            <p:ph type="sldNum" sz="quarter" idx="12"/>
          </p:nvPr>
        </p:nvSpPr>
        <p:spPr/>
        <p:txBody>
          <a:bodyPr/>
          <a:lstStyle>
            <a:lvl1pPr>
              <a:defRPr/>
            </a:lvl1pPr>
          </a:lstStyle>
          <a:p>
            <a:fld id="{63771109-53AD-4BBF-B898-634C888F9282}" type="slidenum">
              <a:rPr lang="sl-SI" altLang="sl-SI"/>
              <a:pPr/>
              <a:t>‹#›</a:t>
            </a:fld>
            <a:endParaRPr lang="sl-SI" altLang="sl-SI"/>
          </a:p>
        </p:txBody>
      </p:sp>
    </p:spTree>
    <p:extLst>
      <p:ext uri="{BB962C8B-B14F-4D97-AF65-F5344CB8AC3E}">
        <p14:creationId xmlns:p14="http://schemas.microsoft.com/office/powerpoint/2010/main" val="3591244681"/>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814E-1221-4D91-8EF3-C08520D6074E}"/>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690F1505-ED4D-4A26-8229-BAFB042CDD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ECECD34-5236-46F5-8129-BC5E24A9E900}"/>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77D23EA-8594-414E-B3E5-7BFF19BAA0FC}"/>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CBF5AFA-08F3-43EF-BD48-DA41A8FE1629}"/>
              </a:ext>
            </a:extLst>
          </p:cNvPr>
          <p:cNvSpPr>
            <a:spLocks noGrp="1"/>
          </p:cNvSpPr>
          <p:nvPr>
            <p:ph type="sldNum" sz="quarter" idx="12"/>
          </p:nvPr>
        </p:nvSpPr>
        <p:spPr/>
        <p:txBody>
          <a:bodyPr/>
          <a:lstStyle>
            <a:lvl1pPr>
              <a:defRPr/>
            </a:lvl1pPr>
          </a:lstStyle>
          <a:p>
            <a:fld id="{BE7F9CBF-31E0-4980-8C32-5B64CBC3FB69}" type="slidenum">
              <a:rPr lang="sl-SI" altLang="sl-SI"/>
              <a:pPr/>
              <a:t>‹#›</a:t>
            </a:fld>
            <a:endParaRPr lang="sl-SI" altLang="sl-SI"/>
          </a:p>
        </p:txBody>
      </p:sp>
    </p:spTree>
    <p:extLst>
      <p:ext uri="{BB962C8B-B14F-4D97-AF65-F5344CB8AC3E}">
        <p14:creationId xmlns:p14="http://schemas.microsoft.com/office/powerpoint/2010/main" val="3341150712"/>
      </p:ext>
    </p:extLst>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0EF215-AB93-4887-8934-4BB156D93B21}"/>
              </a:ext>
            </a:extLst>
          </p:cNvPr>
          <p:cNvSpPr>
            <a:spLocks noGrp="1"/>
          </p:cNvSpPr>
          <p:nvPr>
            <p:ph type="title" orient="vert"/>
          </p:nvPr>
        </p:nvSpPr>
        <p:spPr>
          <a:xfrm>
            <a:off x="7239000" y="228600"/>
            <a:ext cx="1600200" cy="58674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7399F3A0-0038-41A3-82F2-5BC7073004C7}"/>
              </a:ext>
            </a:extLst>
          </p:cNvPr>
          <p:cNvSpPr>
            <a:spLocks noGrp="1"/>
          </p:cNvSpPr>
          <p:nvPr>
            <p:ph type="body" orient="vert" idx="1"/>
          </p:nvPr>
        </p:nvSpPr>
        <p:spPr>
          <a:xfrm>
            <a:off x="2438400" y="228600"/>
            <a:ext cx="4648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BF7ECF9-126F-4492-9833-C925EF0113C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3326CC2-1E49-4940-8101-1CCB25748B3B}"/>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2AFCD7A-5EC4-4DB6-9C1E-76EBEBF119EC}"/>
              </a:ext>
            </a:extLst>
          </p:cNvPr>
          <p:cNvSpPr>
            <a:spLocks noGrp="1"/>
          </p:cNvSpPr>
          <p:nvPr>
            <p:ph type="sldNum" sz="quarter" idx="12"/>
          </p:nvPr>
        </p:nvSpPr>
        <p:spPr/>
        <p:txBody>
          <a:bodyPr/>
          <a:lstStyle>
            <a:lvl1pPr>
              <a:defRPr/>
            </a:lvl1pPr>
          </a:lstStyle>
          <a:p>
            <a:fld id="{3B6D87CC-59E4-4011-B32D-357ADF396E4E}" type="slidenum">
              <a:rPr lang="sl-SI" altLang="sl-SI"/>
              <a:pPr/>
              <a:t>‹#›</a:t>
            </a:fld>
            <a:endParaRPr lang="sl-SI" altLang="sl-SI"/>
          </a:p>
        </p:txBody>
      </p:sp>
    </p:spTree>
    <p:extLst>
      <p:ext uri="{BB962C8B-B14F-4D97-AF65-F5344CB8AC3E}">
        <p14:creationId xmlns:p14="http://schemas.microsoft.com/office/powerpoint/2010/main" val="2824878652"/>
      </p:ext>
    </p:extLst>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4930" name="Freeform 2">
            <a:extLst>
              <a:ext uri="{FF2B5EF4-FFF2-40B4-BE49-F238E27FC236}">
                <a16:creationId xmlns:a16="http://schemas.microsoft.com/office/drawing/2014/main" id="{0237BA32-1CA9-45D6-9FC1-984FF6359B44}"/>
              </a:ext>
            </a:extLst>
          </p:cNvPr>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4931" name="Rectangle 3">
            <a:extLst>
              <a:ext uri="{FF2B5EF4-FFF2-40B4-BE49-F238E27FC236}">
                <a16:creationId xmlns:a16="http://schemas.microsoft.com/office/drawing/2014/main" id="{5B0AE560-4D8F-4259-97E4-9BE76C8A8EC3}"/>
              </a:ext>
            </a:extLst>
          </p:cNvPr>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sl-SI" altLang="sl-SI" noProof="0"/>
              <a:t>Kliknite, če želite urediti slog naslova matrice</a:t>
            </a:r>
          </a:p>
        </p:txBody>
      </p:sp>
      <p:sp>
        <p:nvSpPr>
          <p:cNvPr id="124932" name="Rectangle 4">
            <a:extLst>
              <a:ext uri="{FF2B5EF4-FFF2-40B4-BE49-F238E27FC236}">
                <a16:creationId xmlns:a16="http://schemas.microsoft.com/office/drawing/2014/main" id="{B663966C-30CA-44CE-8C74-3B64A390AE52}"/>
              </a:ext>
            </a:extLst>
          </p:cNvPr>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sl-SI" altLang="sl-SI" noProof="0"/>
              <a:t>Kliknite, če želite urediti slog podnaslova matrice</a:t>
            </a:r>
          </a:p>
        </p:txBody>
      </p:sp>
      <p:sp>
        <p:nvSpPr>
          <p:cNvPr id="124933" name="Rectangle 5">
            <a:extLst>
              <a:ext uri="{FF2B5EF4-FFF2-40B4-BE49-F238E27FC236}">
                <a16:creationId xmlns:a16="http://schemas.microsoft.com/office/drawing/2014/main" id="{7428164D-D5CE-4AB2-A432-7D335168E2FD}"/>
              </a:ext>
            </a:extLst>
          </p:cNvPr>
          <p:cNvSpPr>
            <a:spLocks noGrp="1" noChangeArrowheads="1"/>
          </p:cNvSpPr>
          <p:nvPr>
            <p:ph type="dt" sz="half" idx="2"/>
          </p:nvPr>
        </p:nvSpPr>
        <p:spPr>
          <a:xfrm>
            <a:off x="685800" y="6248400"/>
            <a:ext cx="1905000" cy="457200"/>
          </a:xfrm>
        </p:spPr>
        <p:txBody>
          <a:bodyPr/>
          <a:lstStyle>
            <a:lvl1pPr>
              <a:defRPr/>
            </a:lvl1pPr>
          </a:lstStyle>
          <a:p>
            <a:endParaRPr lang="sl-SI" altLang="sl-SI"/>
          </a:p>
        </p:txBody>
      </p:sp>
      <p:sp>
        <p:nvSpPr>
          <p:cNvPr id="124934" name="Rectangle 6">
            <a:extLst>
              <a:ext uri="{FF2B5EF4-FFF2-40B4-BE49-F238E27FC236}">
                <a16:creationId xmlns:a16="http://schemas.microsoft.com/office/drawing/2014/main" id="{CC3DBE76-D5D4-47E1-95E2-4AB246E8ABE4}"/>
              </a:ext>
            </a:extLst>
          </p:cNvPr>
          <p:cNvSpPr>
            <a:spLocks noGrp="1" noChangeArrowheads="1"/>
          </p:cNvSpPr>
          <p:nvPr>
            <p:ph type="ftr" sz="quarter" idx="3"/>
          </p:nvPr>
        </p:nvSpPr>
        <p:spPr>
          <a:xfrm>
            <a:off x="3124200" y="6248400"/>
            <a:ext cx="2895600" cy="457200"/>
          </a:xfrm>
        </p:spPr>
        <p:txBody>
          <a:bodyPr/>
          <a:lstStyle>
            <a:lvl1pPr>
              <a:defRPr/>
            </a:lvl1pPr>
          </a:lstStyle>
          <a:p>
            <a:endParaRPr lang="sl-SI" altLang="sl-SI"/>
          </a:p>
        </p:txBody>
      </p:sp>
      <p:sp>
        <p:nvSpPr>
          <p:cNvPr id="124935" name="Rectangle 7">
            <a:extLst>
              <a:ext uri="{FF2B5EF4-FFF2-40B4-BE49-F238E27FC236}">
                <a16:creationId xmlns:a16="http://schemas.microsoft.com/office/drawing/2014/main" id="{7893D25F-0E3B-4ABB-AF57-E08E6D284585}"/>
              </a:ext>
            </a:extLst>
          </p:cNvPr>
          <p:cNvSpPr>
            <a:spLocks noGrp="1" noChangeArrowheads="1"/>
          </p:cNvSpPr>
          <p:nvPr>
            <p:ph type="sldNum" sz="quarter" idx="4"/>
          </p:nvPr>
        </p:nvSpPr>
        <p:spPr>
          <a:xfrm>
            <a:off x="6553200" y="6248400"/>
            <a:ext cx="1905000" cy="457200"/>
          </a:xfrm>
        </p:spPr>
        <p:txBody>
          <a:bodyPr/>
          <a:lstStyle>
            <a:lvl1pPr>
              <a:defRPr/>
            </a:lvl1pPr>
          </a:lstStyle>
          <a:p>
            <a:fld id="{5CF3B9EE-8347-4395-82A8-5740B76B00D3}" type="slidenum">
              <a:rPr lang="sl-SI" altLang="sl-SI"/>
              <a:pPr/>
              <a:t>‹#›</a:t>
            </a:fld>
            <a:endParaRPr lang="sl-SI" altLang="sl-SI"/>
          </a:p>
        </p:txBody>
      </p:sp>
      <p:grpSp>
        <p:nvGrpSpPr>
          <p:cNvPr id="124936" name="Group 8">
            <a:extLst>
              <a:ext uri="{FF2B5EF4-FFF2-40B4-BE49-F238E27FC236}">
                <a16:creationId xmlns:a16="http://schemas.microsoft.com/office/drawing/2014/main" id="{90BE3654-2049-46EA-8604-3F965A2D4069}"/>
              </a:ext>
            </a:extLst>
          </p:cNvPr>
          <p:cNvGrpSpPr>
            <a:grpSpLocks/>
          </p:cNvGrpSpPr>
          <p:nvPr/>
        </p:nvGrpSpPr>
        <p:grpSpPr bwMode="auto">
          <a:xfrm>
            <a:off x="195263" y="234950"/>
            <a:ext cx="3787775" cy="1778000"/>
            <a:chOff x="123" y="148"/>
            <a:chExt cx="2386" cy="1120"/>
          </a:xfrm>
        </p:grpSpPr>
        <p:sp>
          <p:nvSpPr>
            <p:cNvPr id="124937" name="Freeform 9">
              <a:extLst>
                <a:ext uri="{FF2B5EF4-FFF2-40B4-BE49-F238E27FC236}">
                  <a16:creationId xmlns:a16="http://schemas.microsoft.com/office/drawing/2014/main" id="{2DB4FB1A-5EE3-4E90-B39A-15B2348DFC33}"/>
                </a:ext>
              </a:extLst>
            </p:cNvPr>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4938" name="Freeform 10">
              <a:extLst>
                <a:ext uri="{FF2B5EF4-FFF2-40B4-BE49-F238E27FC236}">
                  <a16:creationId xmlns:a16="http://schemas.microsoft.com/office/drawing/2014/main" id="{CBCA264B-32E7-47A0-8B05-A0B422A1541C}"/>
                </a:ext>
              </a:extLst>
            </p:cNvPr>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4939" name="Freeform 11">
              <a:extLst>
                <a:ext uri="{FF2B5EF4-FFF2-40B4-BE49-F238E27FC236}">
                  <a16:creationId xmlns:a16="http://schemas.microsoft.com/office/drawing/2014/main" id="{118926F2-6BEA-4676-9781-50B29D2B33C2}"/>
                </a:ext>
              </a:extLst>
            </p:cNvPr>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124940" name="Group 12">
              <a:extLst>
                <a:ext uri="{FF2B5EF4-FFF2-40B4-BE49-F238E27FC236}">
                  <a16:creationId xmlns:a16="http://schemas.microsoft.com/office/drawing/2014/main" id="{E46E0560-4714-4703-A54E-4FC19026A573}"/>
                </a:ext>
              </a:extLst>
            </p:cNvPr>
            <p:cNvGrpSpPr>
              <a:grpSpLocks/>
            </p:cNvGrpSpPr>
            <p:nvPr userDrawn="1"/>
          </p:nvGrpSpPr>
          <p:grpSpPr bwMode="auto">
            <a:xfrm>
              <a:off x="123" y="148"/>
              <a:ext cx="2386" cy="1081"/>
              <a:chOff x="123" y="148"/>
              <a:chExt cx="2386" cy="1081"/>
            </a:xfrm>
          </p:grpSpPr>
          <p:sp>
            <p:nvSpPr>
              <p:cNvPr id="124941" name="Freeform 13">
                <a:extLst>
                  <a:ext uri="{FF2B5EF4-FFF2-40B4-BE49-F238E27FC236}">
                    <a16:creationId xmlns:a16="http://schemas.microsoft.com/office/drawing/2014/main" id="{AF2DDA43-97D6-4111-AADB-C043E667633E}"/>
                  </a:ext>
                </a:extLst>
              </p:cNvPr>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4942" name="Freeform 14">
                <a:extLst>
                  <a:ext uri="{FF2B5EF4-FFF2-40B4-BE49-F238E27FC236}">
                    <a16:creationId xmlns:a16="http://schemas.microsoft.com/office/drawing/2014/main" id="{1CE78094-8905-4F60-8047-06274BCA2D81}"/>
                  </a:ext>
                </a:extLst>
              </p:cNvPr>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4943" name="Freeform 15">
                <a:extLst>
                  <a:ext uri="{FF2B5EF4-FFF2-40B4-BE49-F238E27FC236}">
                    <a16:creationId xmlns:a16="http://schemas.microsoft.com/office/drawing/2014/main" id="{D7E8C5EF-0575-43A0-B6BE-44D0C1D5F6CC}"/>
                  </a:ext>
                </a:extLst>
              </p:cNvPr>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4944" name="Freeform 16">
                <a:extLst>
                  <a:ext uri="{FF2B5EF4-FFF2-40B4-BE49-F238E27FC236}">
                    <a16:creationId xmlns:a16="http://schemas.microsoft.com/office/drawing/2014/main" id="{D1424319-DD66-42BA-A986-4CA74B8AED7D}"/>
                  </a:ext>
                </a:extLst>
              </p:cNvPr>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4945" name="Freeform 17">
                <a:extLst>
                  <a:ext uri="{FF2B5EF4-FFF2-40B4-BE49-F238E27FC236}">
                    <a16:creationId xmlns:a16="http://schemas.microsoft.com/office/drawing/2014/main" id="{AAEA488C-0C14-4383-8940-551EABF224C4}"/>
                  </a:ext>
                </a:extLst>
              </p:cNvPr>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grpSp>
        <p:nvGrpSpPr>
          <p:cNvPr id="124946" name="Group 18">
            <a:extLst>
              <a:ext uri="{FF2B5EF4-FFF2-40B4-BE49-F238E27FC236}">
                <a16:creationId xmlns:a16="http://schemas.microsoft.com/office/drawing/2014/main" id="{41E550E1-C12E-4C17-ABAB-A3C0E68056E0}"/>
              </a:ext>
            </a:extLst>
          </p:cNvPr>
          <p:cNvGrpSpPr>
            <a:grpSpLocks/>
          </p:cNvGrpSpPr>
          <p:nvPr/>
        </p:nvGrpSpPr>
        <p:grpSpPr bwMode="auto">
          <a:xfrm>
            <a:off x="7915275" y="4368800"/>
            <a:ext cx="742950" cy="1058863"/>
            <a:chOff x="4986" y="2752"/>
            <a:chExt cx="468" cy="667"/>
          </a:xfrm>
        </p:grpSpPr>
        <p:sp>
          <p:nvSpPr>
            <p:cNvPr id="124947" name="Freeform 19">
              <a:extLst>
                <a:ext uri="{FF2B5EF4-FFF2-40B4-BE49-F238E27FC236}">
                  <a16:creationId xmlns:a16="http://schemas.microsoft.com/office/drawing/2014/main" id="{4C587463-7A32-4FAC-982B-397EB53F66A2}"/>
                </a:ext>
              </a:extLst>
            </p:cNvPr>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4948" name="Freeform 20">
              <a:extLst>
                <a:ext uri="{FF2B5EF4-FFF2-40B4-BE49-F238E27FC236}">
                  <a16:creationId xmlns:a16="http://schemas.microsoft.com/office/drawing/2014/main" id="{BC21BDF2-BD2B-4E8F-A8E9-3E2C1188AF0A}"/>
                </a:ext>
              </a:extLst>
            </p:cNvPr>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4949" name="Freeform 21">
              <a:extLst>
                <a:ext uri="{FF2B5EF4-FFF2-40B4-BE49-F238E27FC236}">
                  <a16:creationId xmlns:a16="http://schemas.microsoft.com/office/drawing/2014/main" id="{7A2E5F62-6445-4F35-9405-C2C46774FC57}"/>
                </a:ext>
              </a:extLst>
            </p:cNvPr>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124950" name="Group 22">
              <a:extLst>
                <a:ext uri="{FF2B5EF4-FFF2-40B4-BE49-F238E27FC236}">
                  <a16:creationId xmlns:a16="http://schemas.microsoft.com/office/drawing/2014/main" id="{B8339BB5-523D-4433-A9F1-2EBD5E42C456}"/>
                </a:ext>
              </a:extLst>
            </p:cNvPr>
            <p:cNvGrpSpPr>
              <a:grpSpLocks/>
            </p:cNvGrpSpPr>
            <p:nvPr userDrawn="1"/>
          </p:nvGrpSpPr>
          <p:grpSpPr bwMode="auto">
            <a:xfrm>
              <a:off x="4986" y="2752"/>
              <a:ext cx="468" cy="667"/>
              <a:chOff x="4986" y="2752"/>
              <a:chExt cx="468" cy="667"/>
            </a:xfrm>
          </p:grpSpPr>
          <p:sp>
            <p:nvSpPr>
              <p:cNvPr id="124951" name="Freeform 23">
                <a:extLst>
                  <a:ext uri="{FF2B5EF4-FFF2-40B4-BE49-F238E27FC236}">
                    <a16:creationId xmlns:a16="http://schemas.microsoft.com/office/drawing/2014/main" id="{94CD380A-070A-4FD7-BD3F-D13E48EDC168}"/>
                  </a:ext>
                </a:extLst>
              </p:cNvPr>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4952" name="Freeform 24">
                <a:extLst>
                  <a:ext uri="{FF2B5EF4-FFF2-40B4-BE49-F238E27FC236}">
                    <a16:creationId xmlns:a16="http://schemas.microsoft.com/office/drawing/2014/main" id="{4D905A32-6011-4739-BFB5-98E471E07E5A}"/>
                  </a:ext>
                </a:extLst>
              </p:cNvPr>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4953" name="Freeform 25">
                <a:extLst>
                  <a:ext uri="{FF2B5EF4-FFF2-40B4-BE49-F238E27FC236}">
                    <a16:creationId xmlns:a16="http://schemas.microsoft.com/office/drawing/2014/main" id="{21764BE4-EC9A-440D-9D1B-94D74EC20426}"/>
                  </a:ext>
                </a:extLst>
              </p:cNvPr>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4954" name="Freeform 26">
                <a:extLst>
                  <a:ext uri="{FF2B5EF4-FFF2-40B4-BE49-F238E27FC236}">
                    <a16:creationId xmlns:a16="http://schemas.microsoft.com/office/drawing/2014/main" id="{95BD1377-7697-4DC2-A8FA-7A44C12AE202}"/>
                  </a:ext>
                </a:extLst>
              </p:cNvPr>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4955" name="Freeform 27">
                <a:extLst>
                  <a:ext uri="{FF2B5EF4-FFF2-40B4-BE49-F238E27FC236}">
                    <a16:creationId xmlns:a16="http://schemas.microsoft.com/office/drawing/2014/main" id="{3D77B6DF-53FC-41E4-A233-6D8C86BBE3E8}"/>
                  </a:ext>
                </a:extLst>
              </p:cNvPr>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sp>
        <p:nvSpPr>
          <p:cNvPr id="124956" name="Freeform 28">
            <a:extLst>
              <a:ext uri="{FF2B5EF4-FFF2-40B4-BE49-F238E27FC236}">
                <a16:creationId xmlns:a16="http://schemas.microsoft.com/office/drawing/2014/main" id="{EF3B971F-A100-440F-BE93-3E653E6C0C23}"/>
              </a:ext>
            </a:extLst>
          </p:cNvPr>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24957" name="Freeform 29">
            <a:extLst>
              <a:ext uri="{FF2B5EF4-FFF2-40B4-BE49-F238E27FC236}">
                <a16:creationId xmlns:a16="http://schemas.microsoft.com/office/drawing/2014/main" id="{37C9A0CE-7D99-43F6-AA9E-CA744BEB00D5}"/>
              </a:ext>
            </a:extLst>
          </p:cNvPr>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D9E5-6997-423F-AB97-8170C959304D}"/>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6EA3B64-1395-4CD2-AC11-E950E61CA9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F939074-39C4-4AEB-8A10-609F8E039CE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5851523A-89EB-4AAF-AA0B-BCF2E3F428A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2CA4B1B-7378-43AC-ACC1-D66E3D156BD4}"/>
              </a:ext>
            </a:extLst>
          </p:cNvPr>
          <p:cNvSpPr>
            <a:spLocks noGrp="1"/>
          </p:cNvSpPr>
          <p:nvPr>
            <p:ph type="sldNum" sz="quarter" idx="12"/>
          </p:nvPr>
        </p:nvSpPr>
        <p:spPr/>
        <p:txBody>
          <a:bodyPr/>
          <a:lstStyle>
            <a:lvl1pPr>
              <a:defRPr/>
            </a:lvl1pPr>
          </a:lstStyle>
          <a:p>
            <a:fld id="{1ECC8CB3-8990-4DF9-B176-47A4092E4411}" type="slidenum">
              <a:rPr lang="sl-SI" altLang="sl-SI"/>
              <a:pPr/>
              <a:t>‹#›</a:t>
            </a:fld>
            <a:endParaRPr lang="sl-SI" altLang="sl-SI"/>
          </a:p>
        </p:txBody>
      </p:sp>
    </p:spTree>
    <p:extLst>
      <p:ext uri="{BB962C8B-B14F-4D97-AF65-F5344CB8AC3E}">
        <p14:creationId xmlns:p14="http://schemas.microsoft.com/office/powerpoint/2010/main" val="10188461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F1014-D388-46B5-8139-269FE67901BC}"/>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E9C959E3-DAF9-47E5-BF31-A4D1C4E8BE2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D176EB0-2004-4C8E-A9AC-D360D38F37C6}"/>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9ADC0A8-A5D8-44C4-A2DA-7D687E866DA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A7684E0-1489-4FCF-BF1C-054D38FE4427}"/>
              </a:ext>
            </a:extLst>
          </p:cNvPr>
          <p:cNvSpPr>
            <a:spLocks noGrp="1"/>
          </p:cNvSpPr>
          <p:nvPr>
            <p:ph type="sldNum" sz="quarter" idx="12"/>
          </p:nvPr>
        </p:nvSpPr>
        <p:spPr/>
        <p:txBody>
          <a:bodyPr/>
          <a:lstStyle>
            <a:lvl1pPr>
              <a:defRPr/>
            </a:lvl1pPr>
          </a:lstStyle>
          <a:p>
            <a:fld id="{2DA6A17B-021F-4D00-9D45-DEE96A447A79}" type="slidenum">
              <a:rPr lang="sl-SI" altLang="sl-SI"/>
              <a:pPr/>
              <a:t>‹#›</a:t>
            </a:fld>
            <a:endParaRPr lang="sl-SI" altLang="sl-SI"/>
          </a:p>
        </p:txBody>
      </p:sp>
    </p:spTree>
    <p:extLst>
      <p:ext uri="{BB962C8B-B14F-4D97-AF65-F5344CB8AC3E}">
        <p14:creationId xmlns:p14="http://schemas.microsoft.com/office/powerpoint/2010/main" val="258737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2D0B-C169-4B27-9AE9-3AB829F40A3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ADFC3AA-4B0C-499C-AC74-CDFC0383F201}"/>
              </a:ext>
            </a:extLst>
          </p:cNvPr>
          <p:cNvSpPr>
            <a:spLocks noGrp="1"/>
          </p:cNvSpPr>
          <p:nvPr>
            <p:ph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A96C36C-EA2A-4A94-AF45-56D0BB7D46A7}"/>
              </a:ext>
            </a:extLst>
          </p:cNvPr>
          <p:cNvSpPr>
            <a:spLocks noGrp="1"/>
          </p:cNvSpPr>
          <p:nvPr>
            <p:ph sz="half" idx="2"/>
          </p:nvPr>
        </p:nvSpPr>
        <p:spPr>
          <a:xfrm>
            <a:off x="46101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1B2B0F50-78D7-4A22-AB4E-F41EEFD0F369}"/>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E699DD1D-817F-4934-9155-26EB7F1EDF65}"/>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BE37BBD5-9AC4-4F66-B55E-B32C3A51CEE7}"/>
              </a:ext>
            </a:extLst>
          </p:cNvPr>
          <p:cNvSpPr>
            <a:spLocks noGrp="1"/>
          </p:cNvSpPr>
          <p:nvPr>
            <p:ph type="sldNum" sz="quarter" idx="12"/>
          </p:nvPr>
        </p:nvSpPr>
        <p:spPr/>
        <p:txBody>
          <a:bodyPr/>
          <a:lstStyle>
            <a:lvl1pPr>
              <a:defRPr/>
            </a:lvl1pPr>
          </a:lstStyle>
          <a:p>
            <a:fld id="{A0DD6D65-415D-497E-81CE-BB5BF15C61EF}" type="slidenum">
              <a:rPr lang="sl-SI" altLang="sl-SI"/>
              <a:pPr/>
              <a:t>‹#›</a:t>
            </a:fld>
            <a:endParaRPr lang="sl-SI" altLang="sl-SI"/>
          </a:p>
        </p:txBody>
      </p:sp>
    </p:spTree>
    <p:extLst>
      <p:ext uri="{BB962C8B-B14F-4D97-AF65-F5344CB8AC3E}">
        <p14:creationId xmlns:p14="http://schemas.microsoft.com/office/powerpoint/2010/main" val="22261440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57F7-0EB6-4F4E-86A2-0F45854EF6CF}"/>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9A6A6766-20C4-40BE-84A1-55220FB9B83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B18961-1B00-41AB-BCF3-AD75F388849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9CE4823D-3716-49F6-B07D-D2773780F1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6D0142-31EF-464D-980F-22EFBED2E03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6998651B-4CA5-4258-B376-E9F278F58D6F}"/>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B7D160FA-2AF9-4C56-A3F4-525DAA9A367F}"/>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1A037285-2E74-4562-9F02-8CD42CEE1716}"/>
              </a:ext>
            </a:extLst>
          </p:cNvPr>
          <p:cNvSpPr>
            <a:spLocks noGrp="1"/>
          </p:cNvSpPr>
          <p:nvPr>
            <p:ph type="sldNum" sz="quarter" idx="12"/>
          </p:nvPr>
        </p:nvSpPr>
        <p:spPr/>
        <p:txBody>
          <a:bodyPr/>
          <a:lstStyle>
            <a:lvl1pPr>
              <a:defRPr/>
            </a:lvl1pPr>
          </a:lstStyle>
          <a:p>
            <a:fld id="{2E2B16B1-3FDC-4D60-A76A-A31157EFED06}" type="slidenum">
              <a:rPr lang="sl-SI" altLang="sl-SI"/>
              <a:pPr/>
              <a:t>‹#›</a:t>
            </a:fld>
            <a:endParaRPr lang="sl-SI" altLang="sl-SI"/>
          </a:p>
        </p:txBody>
      </p:sp>
    </p:spTree>
    <p:extLst>
      <p:ext uri="{BB962C8B-B14F-4D97-AF65-F5344CB8AC3E}">
        <p14:creationId xmlns:p14="http://schemas.microsoft.com/office/powerpoint/2010/main" val="288004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3.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4.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D89E05B-1007-41D6-ACCE-5A65BCA7A31D}"/>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2291" name="Rectangle 3">
            <a:extLst>
              <a:ext uri="{FF2B5EF4-FFF2-40B4-BE49-F238E27FC236}">
                <a16:creationId xmlns:a16="http://schemas.microsoft.com/office/drawing/2014/main" id="{950B13E1-5765-4F6A-8204-6FBCBB45AB67}"/>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2292" name="Rectangle 4">
            <a:extLst>
              <a:ext uri="{FF2B5EF4-FFF2-40B4-BE49-F238E27FC236}">
                <a16:creationId xmlns:a16="http://schemas.microsoft.com/office/drawing/2014/main" id="{EBF2E1D0-9E53-4326-9FEB-2A40BAC503E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12293" name="Rectangle 5">
            <a:extLst>
              <a:ext uri="{FF2B5EF4-FFF2-40B4-BE49-F238E27FC236}">
                <a16:creationId xmlns:a16="http://schemas.microsoft.com/office/drawing/2014/main" id="{EC1F5009-418B-477F-BC75-53EA13136A5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12294" name="Rectangle 6">
            <a:extLst>
              <a:ext uri="{FF2B5EF4-FFF2-40B4-BE49-F238E27FC236}">
                <a16:creationId xmlns:a16="http://schemas.microsoft.com/office/drawing/2014/main" id="{9244E4A7-E5BE-4032-978D-315ACFDA306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EAA640C6-CE9B-4054-AA13-C365A811B419}"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54"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71" r:id="rId12"/>
  </p:sldLayoutIdLst>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Freeform 2">
            <a:extLst>
              <a:ext uri="{FF2B5EF4-FFF2-40B4-BE49-F238E27FC236}">
                <a16:creationId xmlns:a16="http://schemas.microsoft.com/office/drawing/2014/main" id="{9136D437-ADA7-4BB8-B433-8B3D5E4EDE7C}"/>
              </a:ext>
            </a:extLst>
          </p:cNvPr>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15363" name="Group 3">
            <a:extLst>
              <a:ext uri="{FF2B5EF4-FFF2-40B4-BE49-F238E27FC236}">
                <a16:creationId xmlns:a16="http://schemas.microsoft.com/office/drawing/2014/main" id="{E5BE87F8-F354-4749-A756-742B37404125}"/>
              </a:ext>
            </a:extLst>
          </p:cNvPr>
          <p:cNvGrpSpPr>
            <a:grpSpLocks/>
          </p:cNvGrpSpPr>
          <p:nvPr/>
        </p:nvGrpSpPr>
        <p:grpSpPr bwMode="auto">
          <a:xfrm>
            <a:off x="4763" y="4267200"/>
            <a:ext cx="9139237" cy="2590800"/>
            <a:chOff x="2" y="2688"/>
            <a:chExt cx="5758" cy="1632"/>
          </a:xfrm>
        </p:grpSpPr>
        <p:sp>
          <p:nvSpPr>
            <p:cNvPr id="15364" name="Freeform 4">
              <a:extLst>
                <a:ext uri="{FF2B5EF4-FFF2-40B4-BE49-F238E27FC236}">
                  <a16:creationId xmlns:a16="http://schemas.microsoft.com/office/drawing/2014/main" id="{77CD9120-1F92-4199-A375-518BA29789CB}"/>
                </a:ext>
              </a:extLst>
            </p:cNvPr>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15365" name="Group 5">
              <a:extLst>
                <a:ext uri="{FF2B5EF4-FFF2-40B4-BE49-F238E27FC236}">
                  <a16:creationId xmlns:a16="http://schemas.microsoft.com/office/drawing/2014/main" id="{9E9B62EE-C321-4BBC-80B3-A41B39C71BF8}"/>
                </a:ext>
              </a:extLst>
            </p:cNvPr>
            <p:cNvGrpSpPr>
              <a:grpSpLocks/>
            </p:cNvGrpSpPr>
            <p:nvPr userDrawn="1"/>
          </p:nvGrpSpPr>
          <p:grpSpPr bwMode="auto">
            <a:xfrm>
              <a:off x="3528" y="3715"/>
              <a:ext cx="792" cy="521"/>
              <a:chOff x="3527" y="3715"/>
              <a:chExt cx="792" cy="521"/>
            </a:xfrm>
          </p:grpSpPr>
          <p:sp>
            <p:nvSpPr>
              <p:cNvPr id="15366" name="Oval 6">
                <a:extLst>
                  <a:ext uri="{FF2B5EF4-FFF2-40B4-BE49-F238E27FC236}">
                    <a16:creationId xmlns:a16="http://schemas.microsoft.com/office/drawing/2014/main" id="{4221DA41-F40D-4537-98D5-C72BA69DE632}"/>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367" name="Oval 7">
                <a:extLst>
                  <a:ext uri="{FF2B5EF4-FFF2-40B4-BE49-F238E27FC236}">
                    <a16:creationId xmlns:a16="http://schemas.microsoft.com/office/drawing/2014/main" id="{BCA862B6-244F-4F4A-87BC-1CDD35BA1C1D}"/>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368" name="Oval 8">
                <a:extLst>
                  <a:ext uri="{FF2B5EF4-FFF2-40B4-BE49-F238E27FC236}">
                    <a16:creationId xmlns:a16="http://schemas.microsoft.com/office/drawing/2014/main" id="{2704F436-BFCC-45E1-B86F-006259E570EB}"/>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369" name="Oval 9">
                <a:extLst>
                  <a:ext uri="{FF2B5EF4-FFF2-40B4-BE49-F238E27FC236}">
                    <a16:creationId xmlns:a16="http://schemas.microsoft.com/office/drawing/2014/main" id="{CFEB9C19-35D9-4690-AD1D-7C10888B63AF}"/>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370" name="Oval 10">
                <a:extLst>
                  <a:ext uri="{FF2B5EF4-FFF2-40B4-BE49-F238E27FC236}">
                    <a16:creationId xmlns:a16="http://schemas.microsoft.com/office/drawing/2014/main" id="{0AE675DB-3603-4062-90F4-BDA1358F44AA}"/>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371" name="Freeform 11">
                <a:extLst>
                  <a:ext uri="{FF2B5EF4-FFF2-40B4-BE49-F238E27FC236}">
                    <a16:creationId xmlns:a16="http://schemas.microsoft.com/office/drawing/2014/main" id="{82B78C98-5676-4A5D-B710-29D8F56D65AB}"/>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372" name="Freeform 12">
                <a:extLst>
                  <a:ext uri="{FF2B5EF4-FFF2-40B4-BE49-F238E27FC236}">
                    <a16:creationId xmlns:a16="http://schemas.microsoft.com/office/drawing/2014/main" id="{4C8C5C39-3CC2-4A9E-92F5-062022CC86DB}"/>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373" name="Freeform 13">
                <a:extLst>
                  <a:ext uri="{FF2B5EF4-FFF2-40B4-BE49-F238E27FC236}">
                    <a16:creationId xmlns:a16="http://schemas.microsoft.com/office/drawing/2014/main" id="{586581C0-8D2F-4EE6-AA64-5DE9DD0416B2}"/>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374" name="Freeform 14">
                <a:extLst>
                  <a:ext uri="{FF2B5EF4-FFF2-40B4-BE49-F238E27FC236}">
                    <a16:creationId xmlns:a16="http://schemas.microsoft.com/office/drawing/2014/main" id="{64D7CB1F-F0B3-46DD-AEA2-86FEE80BBD79}"/>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375" name="Freeform 15">
                <a:extLst>
                  <a:ext uri="{FF2B5EF4-FFF2-40B4-BE49-F238E27FC236}">
                    <a16:creationId xmlns:a16="http://schemas.microsoft.com/office/drawing/2014/main" id="{BCAAB80C-FEF1-4720-A68C-F5C41E2680F2}"/>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376" name="Oval 16">
                <a:extLst>
                  <a:ext uri="{FF2B5EF4-FFF2-40B4-BE49-F238E27FC236}">
                    <a16:creationId xmlns:a16="http://schemas.microsoft.com/office/drawing/2014/main" id="{5310F53A-9921-4A93-91EE-D975F8C65030}"/>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grpSp>
          <p:nvGrpSpPr>
            <p:cNvPr id="15377" name="Group 17">
              <a:extLst>
                <a:ext uri="{FF2B5EF4-FFF2-40B4-BE49-F238E27FC236}">
                  <a16:creationId xmlns:a16="http://schemas.microsoft.com/office/drawing/2014/main" id="{976988E4-FE27-4381-B532-1C6DB6557B8A}"/>
                </a:ext>
              </a:extLst>
            </p:cNvPr>
            <p:cNvGrpSpPr>
              <a:grpSpLocks/>
            </p:cNvGrpSpPr>
            <p:nvPr userDrawn="1"/>
          </p:nvGrpSpPr>
          <p:grpSpPr bwMode="auto">
            <a:xfrm>
              <a:off x="1776" y="3631"/>
              <a:ext cx="1626" cy="683"/>
              <a:chOff x="1776" y="3631"/>
              <a:chExt cx="1626" cy="683"/>
            </a:xfrm>
          </p:grpSpPr>
          <p:sp>
            <p:nvSpPr>
              <p:cNvPr id="15378" name="Oval 18">
                <a:extLst>
                  <a:ext uri="{FF2B5EF4-FFF2-40B4-BE49-F238E27FC236}">
                    <a16:creationId xmlns:a16="http://schemas.microsoft.com/office/drawing/2014/main" id="{462CBBA7-5449-49DF-A1AD-60271CCA69C7}"/>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379" name="Oval 19">
                <a:extLst>
                  <a:ext uri="{FF2B5EF4-FFF2-40B4-BE49-F238E27FC236}">
                    <a16:creationId xmlns:a16="http://schemas.microsoft.com/office/drawing/2014/main" id="{8BD33F19-1494-4CE0-89C4-FC214B5660FB}"/>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380" name="Oval 20">
                <a:extLst>
                  <a:ext uri="{FF2B5EF4-FFF2-40B4-BE49-F238E27FC236}">
                    <a16:creationId xmlns:a16="http://schemas.microsoft.com/office/drawing/2014/main" id="{12A2323C-9F03-4C92-B1B3-6622C5DB3E4F}"/>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381" name="Oval 21">
                <a:extLst>
                  <a:ext uri="{FF2B5EF4-FFF2-40B4-BE49-F238E27FC236}">
                    <a16:creationId xmlns:a16="http://schemas.microsoft.com/office/drawing/2014/main" id="{3C8B207A-18EB-4C1F-AA84-E7D6F32D2CFA}"/>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382" name="Oval 22">
                <a:extLst>
                  <a:ext uri="{FF2B5EF4-FFF2-40B4-BE49-F238E27FC236}">
                    <a16:creationId xmlns:a16="http://schemas.microsoft.com/office/drawing/2014/main" id="{5172B0A3-9F6E-4659-815C-22A46DD944A5}"/>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383" name="Oval 23">
                <a:extLst>
                  <a:ext uri="{FF2B5EF4-FFF2-40B4-BE49-F238E27FC236}">
                    <a16:creationId xmlns:a16="http://schemas.microsoft.com/office/drawing/2014/main" id="{02FC552D-BC25-42BE-AA30-DB15001EE2D6}"/>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384" name="Oval 24">
                <a:extLst>
                  <a:ext uri="{FF2B5EF4-FFF2-40B4-BE49-F238E27FC236}">
                    <a16:creationId xmlns:a16="http://schemas.microsoft.com/office/drawing/2014/main" id="{59FA2B86-9C68-45FC-9F3A-EDCF67E9948F}"/>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385" name="Oval 25">
                <a:extLst>
                  <a:ext uri="{FF2B5EF4-FFF2-40B4-BE49-F238E27FC236}">
                    <a16:creationId xmlns:a16="http://schemas.microsoft.com/office/drawing/2014/main" id="{C7B0F196-8EBC-4B21-B642-3BFDB4207521}"/>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386" name="Freeform 26">
                <a:extLst>
                  <a:ext uri="{FF2B5EF4-FFF2-40B4-BE49-F238E27FC236}">
                    <a16:creationId xmlns:a16="http://schemas.microsoft.com/office/drawing/2014/main" id="{3402B213-62CD-418E-831E-7BB2D8983DF7}"/>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387" name="Freeform 27">
                <a:extLst>
                  <a:ext uri="{FF2B5EF4-FFF2-40B4-BE49-F238E27FC236}">
                    <a16:creationId xmlns:a16="http://schemas.microsoft.com/office/drawing/2014/main" id="{4B009555-A9CD-4ED8-B04D-7333154C7501}"/>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388" name="Freeform 28">
                <a:extLst>
                  <a:ext uri="{FF2B5EF4-FFF2-40B4-BE49-F238E27FC236}">
                    <a16:creationId xmlns:a16="http://schemas.microsoft.com/office/drawing/2014/main" id="{F9392628-EDCE-4A30-9C3C-8BA8DF6F8D0C}"/>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389" name="Freeform 29">
                <a:extLst>
                  <a:ext uri="{FF2B5EF4-FFF2-40B4-BE49-F238E27FC236}">
                    <a16:creationId xmlns:a16="http://schemas.microsoft.com/office/drawing/2014/main" id="{7D0F7D3B-D7A3-442D-9761-F7771C43FADC}"/>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390" name="Freeform 30">
                <a:extLst>
                  <a:ext uri="{FF2B5EF4-FFF2-40B4-BE49-F238E27FC236}">
                    <a16:creationId xmlns:a16="http://schemas.microsoft.com/office/drawing/2014/main" id="{12F04EDA-BF87-4978-BC48-88079BBCCF04}"/>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391" name="Freeform 31">
                <a:extLst>
                  <a:ext uri="{FF2B5EF4-FFF2-40B4-BE49-F238E27FC236}">
                    <a16:creationId xmlns:a16="http://schemas.microsoft.com/office/drawing/2014/main" id="{06DC2BDC-BF05-4864-A09B-57B3E1CA8FA3}"/>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392" name="Freeform 32">
                <a:extLst>
                  <a:ext uri="{FF2B5EF4-FFF2-40B4-BE49-F238E27FC236}">
                    <a16:creationId xmlns:a16="http://schemas.microsoft.com/office/drawing/2014/main" id="{AB8E6E38-16FB-45E2-BA28-09F5BFDA5608}"/>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393" name="Freeform 33">
                <a:extLst>
                  <a:ext uri="{FF2B5EF4-FFF2-40B4-BE49-F238E27FC236}">
                    <a16:creationId xmlns:a16="http://schemas.microsoft.com/office/drawing/2014/main" id="{5DF4D0E1-C93A-4333-B4B0-591A32A1661E}"/>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394" name="Freeform 34">
                <a:extLst>
                  <a:ext uri="{FF2B5EF4-FFF2-40B4-BE49-F238E27FC236}">
                    <a16:creationId xmlns:a16="http://schemas.microsoft.com/office/drawing/2014/main" id="{79D3979E-7E65-4C89-B406-D3194552AB77}"/>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395" name="Freeform 35">
                <a:extLst>
                  <a:ext uri="{FF2B5EF4-FFF2-40B4-BE49-F238E27FC236}">
                    <a16:creationId xmlns:a16="http://schemas.microsoft.com/office/drawing/2014/main" id="{E5BBBEFB-7961-438E-8CAE-83BD02D04DE8}"/>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nvGrpSpPr>
            <p:cNvPr id="15396" name="Group 36">
              <a:extLst>
                <a:ext uri="{FF2B5EF4-FFF2-40B4-BE49-F238E27FC236}">
                  <a16:creationId xmlns:a16="http://schemas.microsoft.com/office/drawing/2014/main" id="{5F1621B2-7DEE-4824-86CE-DAE04E5BC993}"/>
                </a:ext>
              </a:extLst>
            </p:cNvPr>
            <p:cNvGrpSpPr>
              <a:grpSpLocks/>
            </p:cNvGrpSpPr>
            <p:nvPr userDrawn="1"/>
          </p:nvGrpSpPr>
          <p:grpSpPr bwMode="auto">
            <a:xfrm>
              <a:off x="4128" y="3360"/>
              <a:ext cx="1351" cy="821"/>
              <a:chOff x="4128" y="3360"/>
              <a:chExt cx="1351" cy="821"/>
            </a:xfrm>
          </p:grpSpPr>
          <p:sp>
            <p:nvSpPr>
              <p:cNvPr id="15397" name="Freeform 37">
                <a:extLst>
                  <a:ext uri="{FF2B5EF4-FFF2-40B4-BE49-F238E27FC236}">
                    <a16:creationId xmlns:a16="http://schemas.microsoft.com/office/drawing/2014/main" id="{1A3053AD-8C43-46F2-93A3-06D746C3F90F}"/>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398" name="Freeform 38">
                <a:extLst>
                  <a:ext uri="{FF2B5EF4-FFF2-40B4-BE49-F238E27FC236}">
                    <a16:creationId xmlns:a16="http://schemas.microsoft.com/office/drawing/2014/main" id="{457CC0A5-4D3E-4D43-B085-06FF0CA14A99}"/>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399" name="Freeform 39">
                <a:extLst>
                  <a:ext uri="{FF2B5EF4-FFF2-40B4-BE49-F238E27FC236}">
                    <a16:creationId xmlns:a16="http://schemas.microsoft.com/office/drawing/2014/main" id="{CB93805B-00ED-43CE-B4F7-C475FFA17706}"/>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400" name="Freeform 40">
                <a:extLst>
                  <a:ext uri="{FF2B5EF4-FFF2-40B4-BE49-F238E27FC236}">
                    <a16:creationId xmlns:a16="http://schemas.microsoft.com/office/drawing/2014/main" id="{B30E6578-D277-4378-AFCD-AC0A64F7B8FA}"/>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401" name="Freeform 41">
                <a:extLst>
                  <a:ext uri="{FF2B5EF4-FFF2-40B4-BE49-F238E27FC236}">
                    <a16:creationId xmlns:a16="http://schemas.microsoft.com/office/drawing/2014/main" id="{3BB5FB46-1F40-44CC-B3C1-7169336299D4}"/>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402" name="Freeform 42">
                <a:extLst>
                  <a:ext uri="{FF2B5EF4-FFF2-40B4-BE49-F238E27FC236}">
                    <a16:creationId xmlns:a16="http://schemas.microsoft.com/office/drawing/2014/main" id="{DD5D713B-41EC-4557-BC68-2E7A112CE47D}"/>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403" name="Freeform 43">
                <a:extLst>
                  <a:ext uri="{FF2B5EF4-FFF2-40B4-BE49-F238E27FC236}">
                    <a16:creationId xmlns:a16="http://schemas.microsoft.com/office/drawing/2014/main" id="{FF84BF6C-8195-478A-96CE-84AD15E66766}"/>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404" name="Freeform 44">
                <a:extLst>
                  <a:ext uri="{FF2B5EF4-FFF2-40B4-BE49-F238E27FC236}">
                    <a16:creationId xmlns:a16="http://schemas.microsoft.com/office/drawing/2014/main" id="{7447ECFC-4075-4528-93EC-27E8F1C3B633}"/>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405" name="Freeform 45">
                <a:extLst>
                  <a:ext uri="{FF2B5EF4-FFF2-40B4-BE49-F238E27FC236}">
                    <a16:creationId xmlns:a16="http://schemas.microsoft.com/office/drawing/2014/main" id="{9F316606-CF90-48A0-9A9A-237DF506A01A}"/>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406" name="Freeform 46">
                <a:extLst>
                  <a:ext uri="{FF2B5EF4-FFF2-40B4-BE49-F238E27FC236}">
                    <a16:creationId xmlns:a16="http://schemas.microsoft.com/office/drawing/2014/main" id="{8F58E56C-3857-4BE1-9979-F091A6A1BDB7}"/>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407" name="Freeform 47">
                <a:extLst>
                  <a:ext uri="{FF2B5EF4-FFF2-40B4-BE49-F238E27FC236}">
                    <a16:creationId xmlns:a16="http://schemas.microsoft.com/office/drawing/2014/main" id="{9E650F8A-6A8B-4A98-B7F5-99C52C595F54}"/>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408" name="Oval 48">
                <a:extLst>
                  <a:ext uri="{FF2B5EF4-FFF2-40B4-BE49-F238E27FC236}">
                    <a16:creationId xmlns:a16="http://schemas.microsoft.com/office/drawing/2014/main" id="{87BA5E31-A398-4AF0-9D13-793C531B2D25}"/>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409" name="Oval 49">
                <a:extLst>
                  <a:ext uri="{FF2B5EF4-FFF2-40B4-BE49-F238E27FC236}">
                    <a16:creationId xmlns:a16="http://schemas.microsoft.com/office/drawing/2014/main" id="{9828E4B2-89EA-4307-8245-514DE903D058}"/>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410" name="Oval 50">
                <a:extLst>
                  <a:ext uri="{FF2B5EF4-FFF2-40B4-BE49-F238E27FC236}">
                    <a16:creationId xmlns:a16="http://schemas.microsoft.com/office/drawing/2014/main" id="{983C36BC-A65A-42B8-860A-E4DD300A218A}"/>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411" name="Oval 51">
                <a:extLst>
                  <a:ext uri="{FF2B5EF4-FFF2-40B4-BE49-F238E27FC236}">
                    <a16:creationId xmlns:a16="http://schemas.microsoft.com/office/drawing/2014/main" id="{CD296B1E-9607-4640-80C3-511A2128177A}"/>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412" name="Oval 52">
                <a:extLst>
                  <a:ext uri="{FF2B5EF4-FFF2-40B4-BE49-F238E27FC236}">
                    <a16:creationId xmlns:a16="http://schemas.microsoft.com/office/drawing/2014/main" id="{033ECD93-89D7-40CA-8937-D6E2A6F09D7D}"/>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413" name="Oval 53">
                <a:extLst>
                  <a:ext uri="{FF2B5EF4-FFF2-40B4-BE49-F238E27FC236}">
                    <a16:creationId xmlns:a16="http://schemas.microsoft.com/office/drawing/2014/main" id="{D96D9958-EB0F-4664-9CE3-CB6009B9A238}"/>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grpSp>
          <p:nvGrpSpPr>
            <p:cNvPr id="15414" name="Group 54">
              <a:extLst>
                <a:ext uri="{FF2B5EF4-FFF2-40B4-BE49-F238E27FC236}">
                  <a16:creationId xmlns:a16="http://schemas.microsoft.com/office/drawing/2014/main" id="{C7862B04-4F6F-402E-8521-1C50C1D48536}"/>
                </a:ext>
              </a:extLst>
            </p:cNvPr>
            <p:cNvGrpSpPr>
              <a:grpSpLocks/>
            </p:cNvGrpSpPr>
            <p:nvPr userDrawn="1"/>
          </p:nvGrpSpPr>
          <p:grpSpPr bwMode="auto">
            <a:xfrm>
              <a:off x="5280" y="3024"/>
              <a:ext cx="425" cy="258"/>
              <a:chOff x="5280" y="3024"/>
              <a:chExt cx="425" cy="258"/>
            </a:xfrm>
          </p:grpSpPr>
          <p:sp>
            <p:nvSpPr>
              <p:cNvPr id="15415" name="Freeform 55">
                <a:extLst>
                  <a:ext uri="{FF2B5EF4-FFF2-40B4-BE49-F238E27FC236}">
                    <a16:creationId xmlns:a16="http://schemas.microsoft.com/office/drawing/2014/main" id="{CE6F520B-3DAC-4B28-AB97-06A0F8A389FA}"/>
                  </a:ext>
                </a:extLst>
              </p:cNvPr>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416" name="Freeform 56">
                <a:extLst>
                  <a:ext uri="{FF2B5EF4-FFF2-40B4-BE49-F238E27FC236}">
                    <a16:creationId xmlns:a16="http://schemas.microsoft.com/office/drawing/2014/main" id="{8A706D6E-9F19-4EA7-9939-3DBC559A5B51}"/>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417" name="Freeform 57">
                <a:extLst>
                  <a:ext uri="{FF2B5EF4-FFF2-40B4-BE49-F238E27FC236}">
                    <a16:creationId xmlns:a16="http://schemas.microsoft.com/office/drawing/2014/main" id="{3DEB40D9-52CA-4E62-A018-D823D831E39A}"/>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418" name="Freeform 58">
                <a:extLst>
                  <a:ext uri="{FF2B5EF4-FFF2-40B4-BE49-F238E27FC236}">
                    <a16:creationId xmlns:a16="http://schemas.microsoft.com/office/drawing/2014/main" id="{D855560E-EC9C-4968-AD0E-75D0273B3D46}"/>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419" name="Freeform 59">
                <a:extLst>
                  <a:ext uri="{FF2B5EF4-FFF2-40B4-BE49-F238E27FC236}">
                    <a16:creationId xmlns:a16="http://schemas.microsoft.com/office/drawing/2014/main" id="{32B07732-9391-4DED-81DF-27867F65AD8B}"/>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420" name="Freeform 60">
                <a:extLst>
                  <a:ext uri="{FF2B5EF4-FFF2-40B4-BE49-F238E27FC236}">
                    <a16:creationId xmlns:a16="http://schemas.microsoft.com/office/drawing/2014/main" id="{35D974A9-6FA0-4C67-A484-95FA5BEAF877}"/>
                  </a:ext>
                </a:extLst>
              </p:cNvPr>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5421" name="Freeform 61">
                <a:extLst>
                  <a:ext uri="{FF2B5EF4-FFF2-40B4-BE49-F238E27FC236}">
                    <a16:creationId xmlns:a16="http://schemas.microsoft.com/office/drawing/2014/main" id="{8381AF01-9247-4B1E-A53D-D01A444E7A22}"/>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15422" name="Group 62">
                <a:extLst>
                  <a:ext uri="{FF2B5EF4-FFF2-40B4-BE49-F238E27FC236}">
                    <a16:creationId xmlns:a16="http://schemas.microsoft.com/office/drawing/2014/main" id="{B9033705-9AC7-45E4-97FD-2CCDF4AB26E7}"/>
                  </a:ext>
                </a:extLst>
              </p:cNvPr>
              <p:cNvGrpSpPr>
                <a:grpSpLocks/>
              </p:cNvGrpSpPr>
              <p:nvPr/>
            </p:nvGrpSpPr>
            <p:grpSpPr bwMode="auto">
              <a:xfrm>
                <a:off x="5381" y="3085"/>
                <a:ext cx="227" cy="132"/>
                <a:chOff x="5381" y="3085"/>
                <a:chExt cx="227" cy="132"/>
              </a:xfrm>
            </p:grpSpPr>
            <p:sp>
              <p:nvSpPr>
                <p:cNvPr id="15423" name="Oval 63">
                  <a:extLst>
                    <a:ext uri="{FF2B5EF4-FFF2-40B4-BE49-F238E27FC236}">
                      <a16:creationId xmlns:a16="http://schemas.microsoft.com/office/drawing/2014/main" id="{EE2802FD-32B2-4E93-BAB1-8AAA54B5CB25}"/>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424" name="Oval 64">
                  <a:extLst>
                    <a:ext uri="{FF2B5EF4-FFF2-40B4-BE49-F238E27FC236}">
                      <a16:creationId xmlns:a16="http://schemas.microsoft.com/office/drawing/2014/main" id="{D87868E8-7FCD-42DC-96D2-EE4A0BD9194A}"/>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425" name="Oval 65">
                  <a:extLst>
                    <a:ext uri="{FF2B5EF4-FFF2-40B4-BE49-F238E27FC236}">
                      <a16:creationId xmlns:a16="http://schemas.microsoft.com/office/drawing/2014/main" id="{A96B8E68-C815-45DA-B221-95382C18BB21}"/>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5426" name="Oval 66">
                  <a:extLst>
                    <a:ext uri="{FF2B5EF4-FFF2-40B4-BE49-F238E27FC236}">
                      <a16:creationId xmlns:a16="http://schemas.microsoft.com/office/drawing/2014/main" id="{F1D661DB-E899-4097-AFDC-2F5D54403348}"/>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grpSp>
      </p:grpSp>
      <p:sp>
        <p:nvSpPr>
          <p:cNvPr id="15427" name="Rectangle 67">
            <a:extLst>
              <a:ext uri="{FF2B5EF4-FFF2-40B4-BE49-F238E27FC236}">
                <a16:creationId xmlns:a16="http://schemas.microsoft.com/office/drawing/2014/main" id="{47B88C3D-6213-4548-965F-D472F7664728}"/>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sl-SI" altLang="sl-SI"/>
              <a:t>Kliknite, če želite urediti slog naslova matrice</a:t>
            </a:r>
          </a:p>
        </p:txBody>
      </p:sp>
      <p:sp>
        <p:nvSpPr>
          <p:cNvPr id="15428" name="Rectangle 68">
            <a:extLst>
              <a:ext uri="{FF2B5EF4-FFF2-40B4-BE49-F238E27FC236}">
                <a16:creationId xmlns:a16="http://schemas.microsoft.com/office/drawing/2014/main" id="{65C57D0A-157E-4121-9D0D-3755AA8E08B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5429" name="Rectangle 69">
            <a:extLst>
              <a:ext uri="{FF2B5EF4-FFF2-40B4-BE49-F238E27FC236}">
                <a16:creationId xmlns:a16="http://schemas.microsoft.com/office/drawing/2014/main" id="{4AF3E8CE-5015-43DD-8630-A4599435E88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endParaRPr lang="sl-SI" altLang="sl-SI"/>
          </a:p>
        </p:txBody>
      </p:sp>
      <p:sp>
        <p:nvSpPr>
          <p:cNvPr id="15430" name="Rectangle 70">
            <a:extLst>
              <a:ext uri="{FF2B5EF4-FFF2-40B4-BE49-F238E27FC236}">
                <a16:creationId xmlns:a16="http://schemas.microsoft.com/office/drawing/2014/main" id="{8917C8AB-1A7A-4FF6-A1CC-116A9C28BE4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sl-SI" altLang="sl-SI"/>
          </a:p>
        </p:txBody>
      </p:sp>
      <p:sp>
        <p:nvSpPr>
          <p:cNvPr id="15431" name="Rectangle 71">
            <a:extLst>
              <a:ext uri="{FF2B5EF4-FFF2-40B4-BE49-F238E27FC236}">
                <a16:creationId xmlns:a16="http://schemas.microsoft.com/office/drawing/2014/main" id="{136C1DD5-ED61-409E-92A3-12987198375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F1AD7205-7200-4779-93C3-A0996D75D4DB}"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56"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72"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Ø"/>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5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25602" name="Group 2">
            <a:extLst>
              <a:ext uri="{FF2B5EF4-FFF2-40B4-BE49-F238E27FC236}">
                <a16:creationId xmlns:a16="http://schemas.microsoft.com/office/drawing/2014/main" id="{CE236B38-3274-4FFA-AAD0-7AB496873986}"/>
              </a:ext>
            </a:extLst>
          </p:cNvPr>
          <p:cNvGrpSpPr>
            <a:grpSpLocks/>
          </p:cNvGrpSpPr>
          <p:nvPr/>
        </p:nvGrpSpPr>
        <p:grpSpPr bwMode="auto">
          <a:xfrm>
            <a:off x="4716463" y="5345113"/>
            <a:ext cx="4427537" cy="1512887"/>
            <a:chOff x="2971" y="3367"/>
            <a:chExt cx="2789" cy="953"/>
          </a:xfrm>
        </p:grpSpPr>
        <p:sp>
          <p:nvSpPr>
            <p:cNvPr id="25603" name="Freeform 3">
              <a:extLst>
                <a:ext uri="{FF2B5EF4-FFF2-40B4-BE49-F238E27FC236}">
                  <a16:creationId xmlns:a16="http://schemas.microsoft.com/office/drawing/2014/main" id="{8C923D8E-A9AD-4A2F-A129-CC9A73C65DEE}"/>
                </a:ext>
              </a:extLst>
            </p:cNvPr>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5604" name="Freeform 4">
              <a:extLst>
                <a:ext uri="{FF2B5EF4-FFF2-40B4-BE49-F238E27FC236}">
                  <a16:creationId xmlns:a16="http://schemas.microsoft.com/office/drawing/2014/main" id="{9E198544-5B15-4134-A1F4-4C82A460FBAE}"/>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5605" name="Freeform 5">
              <a:extLst>
                <a:ext uri="{FF2B5EF4-FFF2-40B4-BE49-F238E27FC236}">
                  <a16:creationId xmlns:a16="http://schemas.microsoft.com/office/drawing/2014/main" id="{CCBE54B4-950D-4A48-89BF-6698236296F5}"/>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5606" name="Freeform 6">
              <a:extLst>
                <a:ext uri="{FF2B5EF4-FFF2-40B4-BE49-F238E27FC236}">
                  <a16:creationId xmlns:a16="http://schemas.microsoft.com/office/drawing/2014/main" id="{C4B272D8-A636-4FB3-9C77-338EFCC957EE}"/>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5607" name="Freeform 7">
              <a:extLst>
                <a:ext uri="{FF2B5EF4-FFF2-40B4-BE49-F238E27FC236}">
                  <a16:creationId xmlns:a16="http://schemas.microsoft.com/office/drawing/2014/main" id="{E584A428-F377-4CCD-B775-C62341787890}"/>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5608" name="Freeform 8">
              <a:extLst>
                <a:ext uri="{FF2B5EF4-FFF2-40B4-BE49-F238E27FC236}">
                  <a16:creationId xmlns:a16="http://schemas.microsoft.com/office/drawing/2014/main" id="{DAC417DF-C92C-4406-9187-AE2CCF0DA31A}"/>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5609" name="Freeform 9">
              <a:extLst>
                <a:ext uri="{FF2B5EF4-FFF2-40B4-BE49-F238E27FC236}">
                  <a16:creationId xmlns:a16="http://schemas.microsoft.com/office/drawing/2014/main" id="{817DD7D7-D5A9-4613-9585-8BF1F26DE50B}"/>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5610" name="Freeform 10">
              <a:extLst>
                <a:ext uri="{FF2B5EF4-FFF2-40B4-BE49-F238E27FC236}">
                  <a16:creationId xmlns:a16="http://schemas.microsoft.com/office/drawing/2014/main" id="{0A45A159-BC52-4BFB-947D-71A1052731A4}"/>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5611" name="Freeform 11">
              <a:extLst>
                <a:ext uri="{FF2B5EF4-FFF2-40B4-BE49-F238E27FC236}">
                  <a16:creationId xmlns:a16="http://schemas.microsoft.com/office/drawing/2014/main" id="{D5DCE9A5-6CFF-48CF-BFBF-41DC3AC7FF99}"/>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5612" name="Freeform 12">
              <a:extLst>
                <a:ext uri="{FF2B5EF4-FFF2-40B4-BE49-F238E27FC236}">
                  <a16:creationId xmlns:a16="http://schemas.microsoft.com/office/drawing/2014/main" id="{96E35803-C4E0-4D67-A1D0-CBB5BA1BC342}"/>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5613" name="Freeform 13">
              <a:extLst>
                <a:ext uri="{FF2B5EF4-FFF2-40B4-BE49-F238E27FC236}">
                  <a16:creationId xmlns:a16="http://schemas.microsoft.com/office/drawing/2014/main" id="{85E17F2F-46D8-4171-A0B9-F0F4ED5EA80B}"/>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5614" name="Freeform 14">
              <a:extLst>
                <a:ext uri="{FF2B5EF4-FFF2-40B4-BE49-F238E27FC236}">
                  <a16:creationId xmlns:a16="http://schemas.microsoft.com/office/drawing/2014/main" id="{97C6ED95-6825-4DBB-8C93-83922A7D5C16}"/>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5615" name="Freeform 15">
              <a:extLst>
                <a:ext uri="{FF2B5EF4-FFF2-40B4-BE49-F238E27FC236}">
                  <a16:creationId xmlns:a16="http://schemas.microsoft.com/office/drawing/2014/main" id="{9E6DE373-EDF1-4A52-B66E-F10102AD2462}"/>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5616" name="Freeform 16">
              <a:extLst>
                <a:ext uri="{FF2B5EF4-FFF2-40B4-BE49-F238E27FC236}">
                  <a16:creationId xmlns:a16="http://schemas.microsoft.com/office/drawing/2014/main" id="{4203DC2C-2A40-4EB7-9136-6A787E7A1242}"/>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sp>
          <p:nvSpPr>
            <p:cNvPr id="25617" name="Freeform 17">
              <a:extLst>
                <a:ext uri="{FF2B5EF4-FFF2-40B4-BE49-F238E27FC236}">
                  <a16:creationId xmlns:a16="http://schemas.microsoft.com/office/drawing/2014/main" id="{A6F7DE36-3707-465B-849E-126BFEE09A88}"/>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sl-SI"/>
            </a:p>
          </p:txBody>
        </p:sp>
      </p:grpSp>
      <p:sp>
        <p:nvSpPr>
          <p:cNvPr id="25618" name="Rectangle 18">
            <a:extLst>
              <a:ext uri="{FF2B5EF4-FFF2-40B4-BE49-F238E27FC236}">
                <a16:creationId xmlns:a16="http://schemas.microsoft.com/office/drawing/2014/main" id="{ACFB97BE-A3E5-498A-9F45-FD4CB3338C54}"/>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sl-SI" altLang="sl-SI"/>
              <a:t>Kliknite, če želite urediti slog naslova matrice</a:t>
            </a:r>
          </a:p>
        </p:txBody>
      </p:sp>
      <p:sp>
        <p:nvSpPr>
          <p:cNvPr id="25619" name="Rectangle 19">
            <a:extLst>
              <a:ext uri="{FF2B5EF4-FFF2-40B4-BE49-F238E27FC236}">
                <a16:creationId xmlns:a16="http://schemas.microsoft.com/office/drawing/2014/main" id="{B4B97EAB-C9B3-485B-B494-94A8868A5924}"/>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sl-SI" altLang="sl-SI"/>
          </a:p>
        </p:txBody>
      </p:sp>
      <p:sp>
        <p:nvSpPr>
          <p:cNvPr id="25620" name="Rectangle 20">
            <a:extLst>
              <a:ext uri="{FF2B5EF4-FFF2-40B4-BE49-F238E27FC236}">
                <a16:creationId xmlns:a16="http://schemas.microsoft.com/office/drawing/2014/main" id="{6FFBDC39-A048-4C88-A73F-C89424B850B9}"/>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sl-SI" altLang="sl-SI"/>
          </a:p>
        </p:txBody>
      </p:sp>
      <p:sp>
        <p:nvSpPr>
          <p:cNvPr id="25621" name="Rectangle 21">
            <a:extLst>
              <a:ext uri="{FF2B5EF4-FFF2-40B4-BE49-F238E27FC236}">
                <a16:creationId xmlns:a16="http://schemas.microsoft.com/office/drawing/2014/main" id="{8C808BE7-7C3E-4756-8260-0EFD46551819}"/>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D85E98FD-C175-47BD-8F5F-41730DAFB352}" type="slidenum">
              <a:rPr lang="sl-SI" altLang="sl-SI"/>
              <a:pPr/>
              <a:t>‹#›</a:t>
            </a:fld>
            <a:endParaRPr lang="sl-SI" altLang="sl-SI"/>
          </a:p>
        </p:txBody>
      </p:sp>
      <p:sp>
        <p:nvSpPr>
          <p:cNvPr id="25622" name="Rectangle 22">
            <a:extLst>
              <a:ext uri="{FF2B5EF4-FFF2-40B4-BE49-F238E27FC236}">
                <a16:creationId xmlns:a16="http://schemas.microsoft.com/office/drawing/2014/main" id="{B6E681A8-7F07-4266-8CD8-D2AFB9B0CAB6}"/>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Tree>
  </p:cSld>
  <p:clrMap bg1="dk2" tx1="lt1" bg2="dk1" tx2="lt2" accent1="accent1" accent2="accent2" accent3="accent3" accent4="accent4" accent5="accent5" accent6="accent6" hlink="hlink" folHlink="folHlink"/>
  <p:sldLayoutIdLst>
    <p:sldLayoutId id="2147483658"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73"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7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51202" name="Group 2">
            <a:extLst>
              <a:ext uri="{FF2B5EF4-FFF2-40B4-BE49-F238E27FC236}">
                <a16:creationId xmlns:a16="http://schemas.microsoft.com/office/drawing/2014/main" id="{75946AD2-5AA9-4D8D-8ACD-F267264E148B}"/>
              </a:ext>
            </a:extLst>
          </p:cNvPr>
          <p:cNvGrpSpPr>
            <a:grpSpLocks/>
          </p:cNvGrpSpPr>
          <p:nvPr/>
        </p:nvGrpSpPr>
        <p:grpSpPr bwMode="auto">
          <a:xfrm>
            <a:off x="0" y="0"/>
            <a:ext cx="9144000" cy="6858000"/>
            <a:chOff x="0" y="0"/>
            <a:chExt cx="5760" cy="4320"/>
          </a:xfrm>
        </p:grpSpPr>
        <p:sp>
          <p:nvSpPr>
            <p:cNvPr id="51203" name="Freeform 3">
              <a:extLst>
                <a:ext uri="{FF2B5EF4-FFF2-40B4-BE49-F238E27FC236}">
                  <a16:creationId xmlns:a16="http://schemas.microsoft.com/office/drawing/2014/main" id="{AE8C268E-AAC8-4615-A592-B30D8C10D8C5}"/>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1204" name="Freeform 4">
              <a:extLst>
                <a:ext uri="{FF2B5EF4-FFF2-40B4-BE49-F238E27FC236}">
                  <a16:creationId xmlns:a16="http://schemas.microsoft.com/office/drawing/2014/main" id="{1A39035E-2C8B-4125-ABFB-984C777C6519}"/>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51205" name="Freeform 5">
            <a:extLst>
              <a:ext uri="{FF2B5EF4-FFF2-40B4-BE49-F238E27FC236}">
                <a16:creationId xmlns:a16="http://schemas.microsoft.com/office/drawing/2014/main" id="{1D6190C6-F32E-4DD8-9D09-5DBBADEE02CD}"/>
              </a:ext>
            </a:extLst>
          </p:cNvPr>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51206" name="Group 6">
            <a:extLst>
              <a:ext uri="{FF2B5EF4-FFF2-40B4-BE49-F238E27FC236}">
                <a16:creationId xmlns:a16="http://schemas.microsoft.com/office/drawing/2014/main" id="{149E03E7-701B-4781-9F04-028C7BC5502F}"/>
              </a:ext>
            </a:extLst>
          </p:cNvPr>
          <p:cNvGrpSpPr>
            <a:grpSpLocks/>
          </p:cNvGrpSpPr>
          <p:nvPr/>
        </p:nvGrpSpPr>
        <p:grpSpPr bwMode="auto">
          <a:xfrm>
            <a:off x="0" y="6019800"/>
            <a:ext cx="7848600" cy="857250"/>
            <a:chOff x="0" y="3792"/>
            <a:chExt cx="4944" cy="540"/>
          </a:xfrm>
        </p:grpSpPr>
        <p:sp>
          <p:nvSpPr>
            <p:cNvPr id="51207" name="Freeform 7">
              <a:extLst>
                <a:ext uri="{FF2B5EF4-FFF2-40B4-BE49-F238E27FC236}">
                  <a16:creationId xmlns:a16="http://schemas.microsoft.com/office/drawing/2014/main" id="{1BCF84AD-4960-4502-863A-31262C0EA6E6}"/>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51208" name="Group 8">
              <a:extLst>
                <a:ext uri="{FF2B5EF4-FFF2-40B4-BE49-F238E27FC236}">
                  <a16:creationId xmlns:a16="http://schemas.microsoft.com/office/drawing/2014/main" id="{F0E107C5-9D93-49C6-B679-AF9F2D0C25E0}"/>
                </a:ext>
              </a:extLst>
            </p:cNvPr>
            <p:cNvGrpSpPr>
              <a:grpSpLocks/>
            </p:cNvGrpSpPr>
            <p:nvPr userDrawn="1"/>
          </p:nvGrpSpPr>
          <p:grpSpPr bwMode="auto">
            <a:xfrm>
              <a:off x="2486" y="3792"/>
              <a:ext cx="2458" cy="540"/>
              <a:chOff x="2486" y="3792"/>
              <a:chExt cx="2458" cy="540"/>
            </a:xfrm>
          </p:grpSpPr>
          <p:sp>
            <p:nvSpPr>
              <p:cNvPr id="51209" name="Freeform 9">
                <a:extLst>
                  <a:ext uri="{FF2B5EF4-FFF2-40B4-BE49-F238E27FC236}">
                    <a16:creationId xmlns:a16="http://schemas.microsoft.com/office/drawing/2014/main" id="{2640DFAF-FDF7-4ED3-BD31-25848642BD1F}"/>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1210" name="Freeform 10">
                <a:extLst>
                  <a:ext uri="{FF2B5EF4-FFF2-40B4-BE49-F238E27FC236}">
                    <a16:creationId xmlns:a16="http://schemas.microsoft.com/office/drawing/2014/main" id="{955A1F10-B9D5-4612-9DBC-00EA4893A098}"/>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1211" name="Freeform 11">
                <a:extLst>
                  <a:ext uri="{FF2B5EF4-FFF2-40B4-BE49-F238E27FC236}">
                    <a16:creationId xmlns:a16="http://schemas.microsoft.com/office/drawing/2014/main" id="{F0578275-8D18-4F30-BB47-068476ED8DAB}"/>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1212" name="Freeform 12">
                <a:extLst>
                  <a:ext uri="{FF2B5EF4-FFF2-40B4-BE49-F238E27FC236}">
                    <a16:creationId xmlns:a16="http://schemas.microsoft.com/office/drawing/2014/main" id="{57FC621F-104F-4DB2-A0EA-2ABE2A527AF0}"/>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1213" name="Freeform 13">
                <a:extLst>
                  <a:ext uri="{FF2B5EF4-FFF2-40B4-BE49-F238E27FC236}">
                    <a16:creationId xmlns:a16="http://schemas.microsoft.com/office/drawing/2014/main" id="{B4795195-C3A8-45B1-A247-661204B0D7F1}"/>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51214" name="Freeform 14">
              <a:extLst>
                <a:ext uri="{FF2B5EF4-FFF2-40B4-BE49-F238E27FC236}">
                  <a16:creationId xmlns:a16="http://schemas.microsoft.com/office/drawing/2014/main" id="{ABB607FC-8D37-4247-B55B-329610C1E910}"/>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nvGrpSpPr>
          <p:cNvPr id="51215" name="Group 15">
            <a:extLst>
              <a:ext uri="{FF2B5EF4-FFF2-40B4-BE49-F238E27FC236}">
                <a16:creationId xmlns:a16="http://schemas.microsoft.com/office/drawing/2014/main" id="{1D455A8D-C338-4F5B-AD1C-B053BDE2DFD7}"/>
              </a:ext>
            </a:extLst>
          </p:cNvPr>
          <p:cNvGrpSpPr>
            <a:grpSpLocks/>
          </p:cNvGrpSpPr>
          <p:nvPr/>
        </p:nvGrpSpPr>
        <p:grpSpPr bwMode="auto">
          <a:xfrm>
            <a:off x="627063" y="6021388"/>
            <a:ext cx="5684837" cy="849312"/>
            <a:chOff x="395" y="3793"/>
            <a:chExt cx="3581" cy="535"/>
          </a:xfrm>
        </p:grpSpPr>
        <p:sp>
          <p:nvSpPr>
            <p:cNvPr id="51216" name="Freeform 16">
              <a:extLst>
                <a:ext uri="{FF2B5EF4-FFF2-40B4-BE49-F238E27FC236}">
                  <a16:creationId xmlns:a16="http://schemas.microsoft.com/office/drawing/2014/main" id="{339F4DCF-C80D-4130-B347-1FF89BCA8064}"/>
                </a:ext>
              </a:extLst>
            </p:cNvPr>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1217" name="Freeform 17">
              <a:extLst>
                <a:ext uri="{FF2B5EF4-FFF2-40B4-BE49-F238E27FC236}">
                  <a16:creationId xmlns:a16="http://schemas.microsoft.com/office/drawing/2014/main" id="{B041E5F1-A086-41FC-90A9-C3A4EF2073FB}"/>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1218" name="Freeform 18">
              <a:extLst>
                <a:ext uri="{FF2B5EF4-FFF2-40B4-BE49-F238E27FC236}">
                  <a16:creationId xmlns:a16="http://schemas.microsoft.com/office/drawing/2014/main" id="{376E1252-60FF-490A-A0B8-8F4FEF649B5E}"/>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1219" name="Freeform 19">
              <a:extLst>
                <a:ext uri="{FF2B5EF4-FFF2-40B4-BE49-F238E27FC236}">
                  <a16:creationId xmlns:a16="http://schemas.microsoft.com/office/drawing/2014/main" id="{23D4E88E-EFA2-46C3-B93E-6278544E8BC3}"/>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1220" name="Freeform 20">
              <a:extLst>
                <a:ext uri="{FF2B5EF4-FFF2-40B4-BE49-F238E27FC236}">
                  <a16:creationId xmlns:a16="http://schemas.microsoft.com/office/drawing/2014/main" id="{9FF0E9B5-ACDF-4138-AD60-8B76510FBDCC}"/>
                </a:ext>
              </a:extLst>
            </p:cNvPr>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1221" name="Freeform 21">
              <a:extLst>
                <a:ext uri="{FF2B5EF4-FFF2-40B4-BE49-F238E27FC236}">
                  <a16:creationId xmlns:a16="http://schemas.microsoft.com/office/drawing/2014/main" id="{683BDA74-D54C-449F-A06A-929F15BC57B7}"/>
                </a:ext>
              </a:extLst>
            </p:cNvPr>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51222" name="Rectangle 22">
            <a:extLst>
              <a:ext uri="{FF2B5EF4-FFF2-40B4-BE49-F238E27FC236}">
                <a16:creationId xmlns:a16="http://schemas.microsoft.com/office/drawing/2014/main" id="{AC247D8A-20A2-4329-98D4-D5025F145FF3}"/>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51223" name="Rectangle 23">
            <a:extLst>
              <a:ext uri="{FF2B5EF4-FFF2-40B4-BE49-F238E27FC236}">
                <a16:creationId xmlns:a16="http://schemas.microsoft.com/office/drawing/2014/main" id="{68AE8EFE-23FB-49C0-965F-4A299DD8240D}"/>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51224" name="Rectangle 24">
            <a:extLst>
              <a:ext uri="{FF2B5EF4-FFF2-40B4-BE49-F238E27FC236}">
                <a16:creationId xmlns:a16="http://schemas.microsoft.com/office/drawing/2014/main" id="{F6526297-1734-4663-9AD5-15A7C80D3FCE}"/>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sl-SI" altLang="sl-SI"/>
          </a:p>
        </p:txBody>
      </p:sp>
      <p:sp>
        <p:nvSpPr>
          <p:cNvPr id="51225" name="Rectangle 25">
            <a:extLst>
              <a:ext uri="{FF2B5EF4-FFF2-40B4-BE49-F238E27FC236}">
                <a16:creationId xmlns:a16="http://schemas.microsoft.com/office/drawing/2014/main" id="{41E93CB1-D8C1-4396-87B8-061C89DF21B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sl-SI" altLang="sl-SI"/>
          </a:p>
        </p:txBody>
      </p:sp>
      <p:sp>
        <p:nvSpPr>
          <p:cNvPr id="51226" name="Rectangle 26">
            <a:extLst>
              <a:ext uri="{FF2B5EF4-FFF2-40B4-BE49-F238E27FC236}">
                <a16:creationId xmlns:a16="http://schemas.microsoft.com/office/drawing/2014/main" id="{975075EE-7BC3-4061-B4A2-634AEF216DCE}"/>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D919E1AD-D31E-425D-A5F5-B7059D35A69C}"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68"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74"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61442" name="Group 2">
            <a:extLst>
              <a:ext uri="{FF2B5EF4-FFF2-40B4-BE49-F238E27FC236}">
                <a16:creationId xmlns:a16="http://schemas.microsoft.com/office/drawing/2014/main" id="{37D602CB-967B-4B1B-B323-81DB2604AD24}"/>
              </a:ext>
            </a:extLst>
          </p:cNvPr>
          <p:cNvGrpSpPr>
            <a:grpSpLocks/>
          </p:cNvGrpSpPr>
          <p:nvPr/>
        </p:nvGrpSpPr>
        <p:grpSpPr bwMode="auto">
          <a:xfrm>
            <a:off x="-496888" y="1308100"/>
            <a:ext cx="10429876" cy="5908675"/>
            <a:chOff x="-313" y="824"/>
            <a:chExt cx="6570" cy="3722"/>
          </a:xfrm>
        </p:grpSpPr>
        <p:sp>
          <p:nvSpPr>
            <p:cNvPr id="61443" name="Rectangle 3">
              <a:extLst>
                <a:ext uri="{FF2B5EF4-FFF2-40B4-BE49-F238E27FC236}">
                  <a16:creationId xmlns:a16="http://schemas.microsoft.com/office/drawing/2014/main" id="{A3E174AC-6464-48A7-9264-706AE062DF26}"/>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44" name="Rectangle 4">
              <a:extLst>
                <a:ext uri="{FF2B5EF4-FFF2-40B4-BE49-F238E27FC236}">
                  <a16:creationId xmlns:a16="http://schemas.microsoft.com/office/drawing/2014/main" id="{56E282D4-FD96-4BBF-9871-EEE03832A48E}"/>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45" name="Rectangle 5">
              <a:extLst>
                <a:ext uri="{FF2B5EF4-FFF2-40B4-BE49-F238E27FC236}">
                  <a16:creationId xmlns:a16="http://schemas.microsoft.com/office/drawing/2014/main" id="{8E50A666-C256-4309-B7A6-EF072E46D2CD}"/>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46" name="Rectangle 6">
              <a:extLst>
                <a:ext uri="{FF2B5EF4-FFF2-40B4-BE49-F238E27FC236}">
                  <a16:creationId xmlns:a16="http://schemas.microsoft.com/office/drawing/2014/main" id="{269AFB2E-CA81-4056-9F2E-6D6A6A2320E7}"/>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47" name="Rectangle 7">
              <a:extLst>
                <a:ext uri="{FF2B5EF4-FFF2-40B4-BE49-F238E27FC236}">
                  <a16:creationId xmlns:a16="http://schemas.microsoft.com/office/drawing/2014/main" id="{C49C30A5-453F-4B38-BDF0-D3BE410B4E3A}"/>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48" name="Rectangle 8">
              <a:extLst>
                <a:ext uri="{FF2B5EF4-FFF2-40B4-BE49-F238E27FC236}">
                  <a16:creationId xmlns:a16="http://schemas.microsoft.com/office/drawing/2014/main" id="{F8C286F1-EE17-43CF-9196-09AAFAA66696}"/>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49" name="Rectangle 9">
              <a:extLst>
                <a:ext uri="{FF2B5EF4-FFF2-40B4-BE49-F238E27FC236}">
                  <a16:creationId xmlns:a16="http://schemas.microsoft.com/office/drawing/2014/main" id="{9C5420B5-04EF-4C17-B9EB-2CFE387C4945}"/>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50" name="Rectangle 10">
              <a:extLst>
                <a:ext uri="{FF2B5EF4-FFF2-40B4-BE49-F238E27FC236}">
                  <a16:creationId xmlns:a16="http://schemas.microsoft.com/office/drawing/2014/main" id="{F774D603-88C9-4A90-8B6B-6B1860799D27}"/>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51" name="Rectangle 11">
              <a:extLst>
                <a:ext uri="{FF2B5EF4-FFF2-40B4-BE49-F238E27FC236}">
                  <a16:creationId xmlns:a16="http://schemas.microsoft.com/office/drawing/2014/main" id="{88C9F2DD-A5F1-4793-8C0A-12FBFC09CED5}"/>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52" name="Rectangle 12">
              <a:extLst>
                <a:ext uri="{FF2B5EF4-FFF2-40B4-BE49-F238E27FC236}">
                  <a16:creationId xmlns:a16="http://schemas.microsoft.com/office/drawing/2014/main" id="{7066E0C1-A081-4A7C-B842-CE1B0FD81048}"/>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53" name="Rectangle 13">
              <a:extLst>
                <a:ext uri="{FF2B5EF4-FFF2-40B4-BE49-F238E27FC236}">
                  <a16:creationId xmlns:a16="http://schemas.microsoft.com/office/drawing/2014/main" id="{795C9D77-78F4-431D-8AF1-D7FF09016FAB}"/>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54" name="Rectangle 14">
              <a:extLst>
                <a:ext uri="{FF2B5EF4-FFF2-40B4-BE49-F238E27FC236}">
                  <a16:creationId xmlns:a16="http://schemas.microsoft.com/office/drawing/2014/main" id="{B153C542-E5A3-40F7-8D2C-E5AC8EEBA616}"/>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55" name="Rectangle 15">
              <a:extLst>
                <a:ext uri="{FF2B5EF4-FFF2-40B4-BE49-F238E27FC236}">
                  <a16:creationId xmlns:a16="http://schemas.microsoft.com/office/drawing/2014/main" id="{D1A5A4CE-8460-44C8-A6FB-B2BC4EB66948}"/>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56" name="Rectangle 16">
              <a:extLst>
                <a:ext uri="{FF2B5EF4-FFF2-40B4-BE49-F238E27FC236}">
                  <a16:creationId xmlns:a16="http://schemas.microsoft.com/office/drawing/2014/main" id="{8C2B06F8-01AF-48BA-84E3-61105DFA8413}"/>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57" name="Rectangle 17">
              <a:extLst>
                <a:ext uri="{FF2B5EF4-FFF2-40B4-BE49-F238E27FC236}">
                  <a16:creationId xmlns:a16="http://schemas.microsoft.com/office/drawing/2014/main" id="{94563501-1813-4743-A12D-A187E01CB164}"/>
                </a:ext>
              </a:extLst>
            </p:cNvPr>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58" name="Rectangle 18">
              <a:extLst>
                <a:ext uri="{FF2B5EF4-FFF2-40B4-BE49-F238E27FC236}">
                  <a16:creationId xmlns:a16="http://schemas.microsoft.com/office/drawing/2014/main" id="{47B1CFCE-6AF9-4BEA-A053-E008770304CA}"/>
                </a:ext>
              </a:extLst>
            </p:cNvPr>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59" name="Rectangle 19">
              <a:extLst>
                <a:ext uri="{FF2B5EF4-FFF2-40B4-BE49-F238E27FC236}">
                  <a16:creationId xmlns:a16="http://schemas.microsoft.com/office/drawing/2014/main" id="{BD709E15-27AC-45BD-BE38-38D0DA4E766A}"/>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60" name="Rectangle 20">
              <a:extLst>
                <a:ext uri="{FF2B5EF4-FFF2-40B4-BE49-F238E27FC236}">
                  <a16:creationId xmlns:a16="http://schemas.microsoft.com/office/drawing/2014/main" id="{FDDCF8D7-5ECE-4D77-B7EC-64B27B08F1B8}"/>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61" name="Rectangle 21">
              <a:extLst>
                <a:ext uri="{FF2B5EF4-FFF2-40B4-BE49-F238E27FC236}">
                  <a16:creationId xmlns:a16="http://schemas.microsoft.com/office/drawing/2014/main" id="{AFE8ACAE-9392-44E4-B14D-8C66823BE76C}"/>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62" name="Rectangle 22">
              <a:extLst>
                <a:ext uri="{FF2B5EF4-FFF2-40B4-BE49-F238E27FC236}">
                  <a16:creationId xmlns:a16="http://schemas.microsoft.com/office/drawing/2014/main" id="{232B1FAB-E99E-4D00-9EF0-AD96640DDC63}"/>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63" name="Rectangle 23">
              <a:extLst>
                <a:ext uri="{FF2B5EF4-FFF2-40B4-BE49-F238E27FC236}">
                  <a16:creationId xmlns:a16="http://schemas.microsoft.com/office/drawing/2014/main" id="{D79A1F93-214E-4BAA-B865-D20F54FB0572}"/>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64" name="Rectangle 24">
              <a:extLst>
                <a:ext uri="{FF2B5EF4-FFF2-40B4-BE49-F238E27FC236}">
                  <a16:creationId xmlns:a16="http://schemas.microsoft.com/office/drawing/2014/main" id="{3F7B26CB-38FB-456A-B7EC-321A0F313085}"/>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65" name="Rectangle 25">
              <a:extLst>
                <a:ext uri="{FF2B5EF4-FFF2-40B4-BE49-F238E27FC236}">
                  <a16:creationId xmlns:a16="http://schemas.microsoft.com/office/drawing/2014/main" id="{FBB12311-015E-4E73-8198-C77BD43E3044}"/>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66" name="Rectangle 26">
              <a:extLst>
                <a:ext uri="{FF2B5EF4-FFF2-40B4-BE49-F238E27FC236}">
                  <a16:creationId xmlns:a16="http://schemas.microsoft.com/office/drawing/2014/main" id="{CB4C0708-25AD-4BC1-9D08-A985FA805AC2}"/>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67" name="Rectangle 27">
              <a:extLst>
                <a:ext uri="{FF2B5EF4-FFF2-40B4-BE49-F238E27FC236}">
                  <a16:creationId xmlns:a16="http://schemas.microsoft.com/office/drawing/2014/main" id="{6F5505BB-CF41-44D3-99F6-EF69A00FC50A}"/>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68" name="Rectangle 28">
              <a:extLst>
                <a:ext uri="{FF2B5EF4-FFF2-40B4-BE49-F238E27FC236}">
                  <a16:creationId xmlns:a16="http://schemas.microsoft.com/office/drawing/2014/main" id="{F1DE601F-64CB-43C3-B546-53E217DDC3AE}"/>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69" name="Rectangle 29">
              <a:extLst>
                <a:ext uri="{FF2B5EF4-FFF2-40B4-BE49-F238E27FC236}">
                  <a16:creationId xmlns:a16="http://schemas.microsoft.com/office/drawing/2014/main" id="{AB820321-3543-4FEE-9665-143548D44752}"/>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70" name="Rectangle 30">
              <a:extLst>
                <a:ext uri="{FF2B5EF4-FFF2-40B4-BE49-F238E27FC236}">
                  <a16:creationId xmlns:a16="http://schemas.microsoft.com/office/drawing/2014/main" id="{67830F5C-D64F-422B-BC81-2BD8BD042151}"/>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71" name="Rectangle 31">
              <a:extLst>
                <a:ext uri="{FF2B5EF4-FFF2-40B4-BE49-F238E27FC236}">
                  <a16:creationId xmlns:a16="http://schemas.microsoft.com/office/drawing/2014/main" id="{3180DE9F-1EE4-4299-9907-554FECEA8AB7}"/>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72" name="Rectangle 32">
              <a:extLst>
                <a:ext uri="{FF2B5EF4-FFF2-40B4-BE49-F238E27FC236}">
                  <a16:creationId xmlns:a16="http://schemas.microsoft.com/office/drawing/2014/main" id="{2D63CD5E-E605-4729-A0C6-DD013C878874}"/>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73" name="Rectangle 33">
              <a:extLst>
                <a:ext uri="{FF2B5EF4-FFF2-40B4-BE49-F238E27FC236}">
                  <a16:creationId xmlns:a16="http://schemas.microsoft.com/office/drawing/2014/main" id="{08C135F3-673A-4F4D-ADC5-B4DCC3B389B3}"/>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74" name="Rectangle 34">
              <a:extLst>
                <a:ext uri="{FF2B5EF4-FFF2-40B4-BE49-F238E27FC236}">
                  <a16:creationId xmlns:a16="http://schemas.microsoft.com/office/drawing/2014/main" id="{BC265B23-B5C3-4757-99ED-8ABA12792873}"/>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latin typeface="Arial" panose="020B0604020202020204" pitchFamily="34" charset="0"/>
              </a:endParaRPr>
            </a:p>
          </p:txBody>
        </p:sp>
        <p:sp>
          <p:nvSpPr>
            <p:cNvPr id="61475" name="Oval 35">
              <a:extLst>
                <a:ext uri="{FF2B5EF4-FFF2-40B4-BE49-F238E27FC236}">
                  <a16:creationId xmlns:a16="http://schemas.microsoft.com/office/drawing/2014/main" id="{6101E3B1-1154-4A32-A43D-286B625BE6C7}"/>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76" name="Oval 36">
              <a:extLst>
                <a:ext uri="{FF2B5EF4-FFF2-40B4-BE49-F238E27FC236}">
                  <a16:creationId xmlns:a16="http://schemas.microsoft.com/office/drawing/2014/main" id="{D14F3EA4-9822-42B1-B7EC-A66E369E0EF6}"/>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77" name="Oval 37">
              <a:extLst>
                <a:ext uri="{FF2B5EF4-FFF2-40B4-BE49-F238E27FC236}">
                  <a16:creationId xmlns:a16="http://schemas.microsoft.com/office/drawing/2014/main" id="{1E69A73C-AEFF-4280-8E80-FDCDFA0F694B}"/>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78" name="Oval 38">
              <a:extLst>
                <a:ext uri="{FF2B5EF4-FFF2-40B4-BE49-F238E27FC236}">
                  <a16:creationId xmlns:a16="http://schemas.microsoft.com/office/drawing/2014/main" id="{FCE14706-F1F8-4F52-AFE3-2BAC6122CD2F}"/>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79" name="Oval 39">
              <a:extLst>
                <a:ext uri="{FF2B5EF4-FFF2-40B4-BE49-F238E27FC236}">
                  <a16:creationId xmlns:a16="http://schemas.microsoft.com/office/drawing/2014/main" id="{B231DE26-627C-4ED8-9178-0BD6AA2C36F4}"/>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80" name="Oval 40">
              <a:extLst>
                <a:ext uri="{FF2B5EF4-FFF2-40B4-BE49-F238E27FC236}">
                  <a16:creationId xmlns:a16="http://schemas.microsoft.com/office/drawing/2014/main" id="{3A153C77-E5C3-4B7D-A1E6-15F7070BCE09}"/>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81" name="Oval 41">
              <a:extLst>
                <a:ext uri="{FF2B5EF4-FFF2-40B4-BE49-F238E27FC236}">
                  <a16:creationId xmlns:a16="http://schemas.microsoft.com/office/drawing/2014/main" id="{288435D7-1020-4F9E-8F8A-D04897448B90}"/>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82" name="Oval 42">
              <a:extLst>
                <a:ext uri="{FF2B5EF4-FFF2-40B4-BE49-F238E27FC236}">
                  <a16:creationId xmlns:a16="http://schemas.microsoft.com/office/drawing/2014/main" id="{749AD943-5121-4160-90B1-196EC2913A07}"/>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83" name="Oval 43">
              <a:extLst>
                <a:ext uri="{FF2B5EF4-FFF2-40B4-BE49-F238E27FC236}">
                  <a16:creationId xmlns:a16="http://schemas.microsoft.com/office/drawing/2014/main" id="{C1C89B14-3F1D-4E36-B554-CEA54904FBAF}"/>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84" name="Oval 44">
              <a:extLst>
                <a:ext uri="{FF2B5EF4-FFF2-40B4-BE49-F238E27FC236}">
                  <a16:creationId xmlns:a16="http://schemas.microsoft.com/office/drawing/2014/main" id="{339216C8-E886-4A6F-AC75-EC0673077067}"/>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85" name="Oval 45">
              <a:extLst>
                <a:ext uri="{FF2B5EF4-FFF2-40B4-BE49-F238E27FC236}">
                  <a16:creationId xmlns:a16="http://schemas.microsoft.com/office/drawing/2014/main" id="{B1558655-2F7C-46DD-8638-FA2CF815D34F}"/>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86" name="Oval 46">
              <a:extLst>
                <a:ext uri="{FF2B5EF4-FFF2-40B4-BE49-F238E27FC236}">
                  <a16:creationId xmlns:a16="http://schemas.microsoft.com/office/drawing/2014/main" id="{D3B5FE67-827C-411C-878E-4BD66E78B146}"/>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87" name="Oval 47">
              <a:extLst>
                <a:ext uri="{FF2B5EF4-FFF2-40B4-BE49-F238E27FC236}">
                  <a16:creationId xmlns:a16="http://schemas.microsoft.com/office/drawing/2014/main" id="{D997E073-8A52-48F1-BE88-722CCDE23FE2}"/>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88" name="Oval 48">
              <a:extLst>
                <a:ext uri="{FF2B5EF4-FFF2-40B4-BE49-F238E27FC236}">
                  <a16:creationId xmlns:a16="http://schemas.microsoft.com/office/drawing/2014/main" id="{C472A9E4-E48A-4977-AFE7-08A762D63FF7}"/>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89" name="Oval 49">
              <a:extLst>
                <a:ext uri="{FF2B5EF4-FFF2-40B4-BE49-F238E27FC236}">
                  <a16:creationId xmlns:a16="http://schemas.microsoft.com/office/drawing/2014/main" id="{ECD5901B-6CAD-45DC-AFE0-22D48EAB1997}"/>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90" name="Oval 50">
              <a:extLst>
                <a:ext uri="{FF2B5EF4-FFF2-40B4-BE49-F238E27FC236}">
                  <a16:creationId xmlns:a16="http://schemas.microsoft.com/office/drawing/2014/main" id="{3540037B-B998-48A2-9AF4-F3919CB25692}"/>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91" name="Oval 51">
              <a:extLst>
                <a:ext uri="{FF2B5EF4-FFF2-40B4-BE49-F238E27FC236}">
                  <a16:creationId xmlns:a16="http://schemas.microsoft.com/office/drawing/2014/main" id="{9CCA62BC-18B0-429A-B076-DF74492E2D61}"/>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92" name="Oval 52">
              <a:extLst>
                <a:ext uri="{FF2B5EF4-FFF2-40B4-BE49-F238E27FC236}">
                  <a16:creationId xmlns:a16="http://schemas.microsoft.com/office/drawing/2014/main" id="{7842B88F-3A68-4773-9949-EA8086CCE660}"/>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93" name="Oval 53">
              <a:extLst>
                <a:ext uri="{FF2B5EF4-FFF2-40B4-BE49-F238E27FC236}">
                  <a16:creationId xmlns:a16="http://schemas.microsoft.com/office/drawing/2014/main" id="{CE63A9FC-8D43-4425-8B8C-1982EE211610}"/>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94" name="Oval 54">
              <a:extLst>
                <a:ext uri="{FF2B5EF4-FFF2-40B4-BE49-F238E27FC236}">
                  <a16:creationId xmlns:a16="http://schemas.microsoft.com/office/drawing/2014/main" id="{0BCB1BC7-D6BA-4EB9-B8F4-559C82165E07}"/>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95" name="Oval 55">
              <a:extLst>
                <a:ext uri="{FF2B5EF4-FFF2-40B4-BE49-F238E27FC236}">
                  <a16:creationId xmlns:a16="http://schemas.microsoft.com/office/drawing/2014/main" id="{C72BE940-C5F4-476C-9A11-2D55E9251336}"/>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96" name="Oval 56">
              <a:extLst>
                <a:ext uri="{FF2B5EF4-FFF2-40B4-BE49-F238E27FC236}">
                  <a16:creationId xmlns:a16="http://schemas.microsoft.com/office/drawing/2014/main" id="{334A8496-2EE3-4F73-98E9-7EAA8CAEE6F7}"/>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97" name="Oval 57">
              <a:extLst>
                <a:ext uri="{FF2B5EF4-FFF2-40B4-BE49-F238E27FC236}">
                  <a16:creationId xmlns:a16="http://schemas.microsoft.com/office/drawing/2014/main" id="{36AD87B7-98E0-4085-886B-DD26CA379002}"/>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98" name="Oval 58">
              <a:extLst>
                <a:ext uri="{FF2B5EF4-FFF2-40B4-BE49-F238E27FC236}">
                  <a16:creationId xmlns:a16="http://schemas.microsoft.com/office/drawing/2014/main" id="{D4EDEC39-1658-4A05-9D4D-77FED1D3B3F7}"/>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99" name="Oval 59">
              <a:extLst>
                <a:ext uri="{FF2B5EF4-FFF2-40B4-BE49-F238E27FC236}">
                  <a16:creationId xmlns:a16="http://schemas.microsoft.com/office/drawing/2014/main" id="{74AF9D3A-A8AA-4310-8016-E59F112576B9}"/>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00" name="Oval 60">
              <a:extLst>
                <a:ext uri="{FF2B5EF4-FFF2-40B4-BE49-F238E27FC236}">
                  <a16:creationId xmlns:a16="http://schemas.microsoft.com/office/drawing/2014/main" id="{D0C594A6-6755-4607-B63F-1B8FC3F1AB3F}"/>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01" name="Oval 61">
              <a:extLst>
                <a:ext uri="{FF2B5EF4-FFF2-40B4-BE49-F238E27FC236}">
                  <a16:creationId xmlns:a16="http://schemas.microsoft.com/office/drawing/2014/main" id="{1D1BF2B2-47A7-4515-BFC7-4ACE7FAF8564}"/>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02" name="Oval 62">
              <a:extLst>
                <a:ext uri="{FF2B5EF4-FFF2-40B4-BE49-F238E27FC236}">
                  <a16:creationId xmlns:a16="http://schemas.microsoft.com/office/drawing/2014/main" id="{CD520F93-BA17-4A9F-8BEA-ED1D6F08EAEC}"/>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03" name="Oval 63">
              <a:extLst>
                <a:ext uri="{FF2B5EF4-FFF2-40B4-BE49-F238E27FC236}">
                  <a16:creationId xmlns:a16="http://schemas.microsoft.com/office/drawing/2014/main" id="{CA3254BA-DB47-46B6-9578-C3E5ECB54EFF}"/>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04" name="Oval 64">
              <a:extLst>
                <a:ext uri="{FF2B5EF4-FFF2-40B4-BE49-F238E27FC236}">
                  <a16:creationId xmlns:a16="http://schemas.microsoft.com/office/drawing/2014/main" id="{ED9643C5-2750-4CD5-B5CF-BDA12ACDCD90}"/>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05" name="Oval 65">
              <a:extLst>
                <a:ext uri="{FF2B5EF4-FFF2-40B4-BE49-F238E27FC236}">
                  <a16:creationId xmlns:a16="http://schemas.microsoft.com/office/drawing/2014/main" id="{DA18D0F0-C242-46A4-BF17-FA7A679CB082}"/>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06" name="Oval 66">
              <a:extLst>
                <a:ext uri="{FF2B5EF4-FFF2-40B4-BE49-F238E27FC236}">
                  <a16:creationId xmlns:a16="http://schemas.microsoft.com/office/drawing/2014/main" id="{5F46D459-5ED6-4143-B9B7-AEC7384216C6}"/>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07" name="Oval 67">
              <a:extLst>
                <a:ext uri="{FF2B5EF4-FFF2-40B4-BE49-F238E27FC236}">
                  <a16:creationId xmlns:a16="http://schemas.microsoft.com/office/drawing/2014/main" id="{7C749727-9B18-4439-99F1-34AF5EEFB12E}"/>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08" name="Oval 68">
              <a:extLst>
                <a:ext uri="{FF2B5EF4-FFF2-40B4-BE49-F238E27FC236}">
                  <a16:creationId xmlns:a16="http://schemas.microsoft.com/office/drawing/2014/main" id="{3FFFF47B-84D4-4F5A-B83A-9D8A9E9052EE}"/>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09" name="Oval 69">
              <a:extLst>
                <a:ext uri="{FF2B5EF4-FFF2-40B4-BE49-F238E27FC236}">
                  <a16:creationId xmlns:a16="http://schemas.microsoft.com/office/drawing/2014/main" id="{60EB9F8B-7404-4977-B0B9-878DFC3B987D}"/>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10" name="Oval 70">
              <a:extLst>
                <a:ext uri="{FF2B5EF4-FFF2-40B4-BE49-F238E27FC236}">
                  <a16:creationId xmlns:a16="http://schemas.microsoft.com/office/drawing/2014/main" id="{4DDC77DC-108A-4473-B3D4-7F713576641A}"/>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11" name="Oval 71">
              <a:extLst>
                <a:ext uri="{FF2B5EF4-FFF2-40B4-BE49-F238E27FC236}">
                  <a16:creationId xmlns:a16="http://schemas.microsoft.com/office/drawing/2014/main" id="{EFEACCF4-F034-470D-A73D-9132381B68F3}"/>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12" name="Oval 72">
              <a:extLst>
                <a:ext uri="{FF2B5EF4-FFF2-40B4-BE49-F238E27FC236}">
                  <a16:creationId xmlns:a16="http://schemas.microsoft.com/office/drawing/2014/main" id="{4368C563-E752-4641-875E-D20927C50F01}"/>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13" name="Oval 73">
              <a:extLst>
                <a:ext uri="{FF2B5EF4-FFF2-40B4-BE49-F238E27FC236}">
                  <a16:creationId xmlns:a16="http://schemas.microsoft.com/office/drawing/2014/main" id="{3693F731-9543-441C-B0A9-7F3ACF221DE0}"/>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14" name="Oval 74">
              <a:extLst>
                <a:ext uri="{FF2B5EF4-FFF2-40B4-BE49-F238E27FC236}">
                  <a16:creationId xmlns:a16="http://schemas.microsoft.com/office/drawing/2014/main" id="{7B1827B0-7952-4547-B7FA-DE036653B78F}"/>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15" name="Oval 75">
              <a:extLst>
                <a:ext uri="{FF2B5EF4-FFF2-40B4-BE49-F238E27FC236}">
                  <a16:creationId xmlns:a16="http://schemas.microsoft.com/office/drawing/2014/main" id="{F4D302C2-523A-4435-8B79-AB8BC24F6848}"/>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16" name="Oval 76">
              <a:extLst>
                <a:ext uri="{FF2B5EF4-FFF2-40B4-BE49-F238E27FC236}">
                  <a16:creationId xmlns:a16="http://schemas.microsoft.com/office/drawing/2014/main" id="{BDD8F6C2-B1E7-4135-9C1B-554F20EB251D}"/>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17" name="Oval 77">
              <a:extLst>
                <a:ext uri="{FF2B5EF4-FFF2-40B4-BE49-F238E27FC236}">
                  <a16:creationId xmlns:a16="http://schemas.microsoft.com/office/drawing/2014/main" id="{6859E5AB-3823-4A04-B9A1-65D4F4EAD4C4}"/>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18" name="Oval 78">
              <a:extLst>
                <a:ext uri="{FF2B5EF4-FFF2-40B4-BE49-F238E27FC236}">
                  <a16:creationId xmlns:a16="http://schemas.microsoft.com/office/drawing/2014/main" id="{EA14D0F4-139A-4680-A998-FE8235C47D6A}"/>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19" name="Oval 79">
              <a:extLst>
                <a:ext uri="{FF2B5EF4-FFF2-40B4-BE49-F238E27FC236}">
                  <a16:creationId xmlns:a16="http://schemas.microsoft.com/office/drawing/2014/main" id="{B1DC7625-85CE-4B2A-919B-9389A14746CD}"/>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20" name="Oval 80">
              <a:extLst>
                <a:ext uri="{FF2B5EF4-FFF2-40B4-BE49-F238E27FC236}">
                  <a16:creationId xmlns:a16="http://schemas.microsoft.com/office/drawing/2014/main" id="{63F16208-B913-4CB0-A8C6-B66B75F7027D}"/>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21" name="Oval 81">
              <a:extLst>
                <a:ext uri="{FF2B5EF4-FFF2-40B4-BE49-F238E27FC236}">
                  <a16:creationId xmlns:a16="http://schemas.microsoft.com/office/drawing/2014/main" id="{A6E3F85B-9EB3-41B7-80A5-F162D4AA63DC}"/>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22" name="Oval 82">
              <a:extLst>
                <a:ext uri="{FF2B5EF4-FFF2-40B4-BE49-F238E27FC236}">
                  <a16:creationId xmlns:a16="http://schemas.microsoft.com/office/drawing/2014/main" id="{7592D695-6302-4E7C-B8E6-DA62B9A2B82D}"/>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23" name="Oval 83">
              <a:extLst>
                <a:ext uri="{FF2B5EF4-FFF2-40B4-BE49-F238E27FC236}">
                  <a16:creationId xmlns:a16="http://schemas.microsoft.com/office/drawing/2014/main" id="{D5A25956-AECF-4B0F-B71E-83C15AAF7FC2}"/>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24" name="Oval 84">
              <a:extLst>
                <a:ext uri="{FF2B5EF4-FFF2-40B4-BE49-F238E27FC236}">
                  <a16:creationId xmlns:a16="http://schemas.microsoft.com/office/drawing/2014/main" id="{9F48CE74-1FE1-4433-8D22-ED1246B3A60C}"/>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25" name="Oval 85">
              <a:extLst>
                <a:ext uri="{FF2B5EF4-FFF2-40B4-BE49-F238E27FC236}">
                  <a16:creationId xmlns:a16="http://schemas.microsoft.com/office/drawing/2014/main" id="{786C1005-45AB-46E1-9FAF-155C98BBAB80}"/>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26" name="Oval 86">
              <a:extLst>
                <a:ext uri="{FF2B5EF4-FFF2-40B4-BE49-F238E27FC236}">
                  <a16:creationId xmlns:a16="http://schemas.microsoft.com/office/drawing/2014/main" id="{27C9ACBA-8D70-4207-AE02-B7F81E443B26}"/>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27" name="Oval 87">
              <a:extLst>
                <a:ext uri="{FF2B5EF4-FFF2-40B4-BE49-F238E27FC236}">
                  <a16:creationId xmlns:a16="http://schemas.microsoft.com/office/drawing/2014/main" id="{9DA6FA16-0B6F-4E96-8467-5C84F1279E48}"/>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28" name="Oval 88">
              <a:extLst>
                <a:ext uri="{FF2B5EF4-FFF2-40B4-BE49-F238E27FC236}">
                  <a16:creationId xmlns:a16="http://schemas.microsoft.com/office/drawing/2014/main" id="{D8D1D2D7-B1DB-4C90-BEB7-885197FDC4BB}"/>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29" name="Oval 89">
              <a:extLst>
                <a:ext uri="{FF2B5EF4-FFF2-40B4-BE49-F238E27FC236}">
                  <a16:creationId xmlns:a16="http://schemas.microsoft.com/office/drawing/2014/main" id="{9C61B165-9048-43C0-AC1B-C6B966899961}"/>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30" name="Oval 90">
              <a:extLst>
                <a:ext uri="{FF2B5EF4-FFF2-40B4-BE49-F238E27FC236}">
                  <a16:creationId xmlns:a16="http://schemas.microsoft.com/office/drawing/2014/main" id="{83AF89E1-0960-4DF7-85AC-5C97FB8D71F2}"/>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31" name="Oval 91">
              <a:extLst>
                <a:ext uri="{FF2B5EF4-FFF2-40B4-BE49-F238E27FC236}">
                  <a16:creationId xmlns:a16="http://schemas.microsoft.com/office/drawing/2014/main" id="{7046EDA1-3D30-463D-9DAF-8CAA72C40366}"/>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32" name="Oval 92">
              <a:extLst>
                <a:ext uri="{FF2B5EF4-FFF2-40B4-BE49-F238E27FC236}">
                  <a16:creationId xmlns:a16="http://schemas.microsoft.com/office/drawing/2014/main" id="{B8A841C6-73D5-4052-A295-D2A69EC8E1A5}"/>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33" name="Oval 93">
              <a:extLst>
                <a:ext uri="{FF2B5EF4-FFF2-40B4-BE49-F238E27FC236}">
                  <a16:creationId xmlns:a16="http://schemas.microsoft.com/office/drawing/2014/main" id="{08ABEFE4-A2AB-4AB2-B667-72145B4E1B48}"/>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34" name="Oval 94">
              <a:extLst>
                <a:ext uri="{FF2B5EF4-FFF2-40B4-BE49-F238E27FC236}">
                  <a16:creationId xmlns:a16="http://schemas.microsoft.com/office/drawing/2014/main" id="{836D4608-04DD-40FB-8566-231005C6B4E5}"/>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35" name="Oval 95">
              <a:extLst>
                <a:ext uri="{FF2B5EF4-FFF2-40B4-BE49-F238E27FC236}">
                  <a16:creationId xmlns:a16="http://schemas.microsoft.com/office/drawing/2014/main" id="{CD91DB0C-CCF2-4BE0-A846-632582390A02}"/>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36" name="Oval 96">
              <a:extLst>
                <a:ext uri="{FF2B5EF4-FFF2-40B4-BE49-F238E27FC236}">
                  <a16:creationId xmlns:a16="http://schemas.microsoft.com/office/drawing/2014/main" id="{5AF7F32B-1CCF-4AC8-98EC-98DBFC7F446B}"/>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37" name="Oval 97">
              <a:extLst>
                <a:ext uri="{FF2B5EF4-FFF2-40B4-BE49-F238E27FC236}">
                  <a16:creationId xmlns:a16="http://schemas.microsoft.com/office/drawing/2014/main" id="{C519720A-F325-4D8C-B791-319063ECBBAD}"/>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38" name="Oval 98">
              <a:extLst>
                <a:ext uri="{FF2B5EF4-FFF2-40B4-BE49-F238E27FC236}">
                  <a16:creationId xmlns:a16="http://schemas.microsoft.com/office/drawing/2014/main" id="{2E492BE7-DFBD-4099-AE98-0449029DFD21}"/>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39" name="Oval 99">
              <a:extLst>
                <a:ext uri="{FF2B5EF4-FFF2-40B4-BE49-F238E27FC236}">
                  <a16:creationId xmlns:a16="http://schemas.microsoft.com/office/drawing/2014/main" id="{71343B55-7FEE-4493-863F-ACD9F210E84E}"/>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40" name="Oval 100">
              <a:extLst>
                <a:ext uri="{FF2B5EF4-FFF2-40B4-BE49-F238E27FC236}">
                  <a16:creationId xmlns:a16="http://schemas.microsoft.com/office/drawing/2014/main" id="{3A7C2152-2FAF-4082-8B8E-5D8F778FE158}"/>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41" name="Oval 101">
              <a:extLst>
                <a:ext uri="{FF2B5EF4-FFF2-40B4-BE49-F238E27FC236}">
                  <a16:creationId xmlns:a16="http://schemas.microsoft.com/office/drawing/2014/main" id="{BA0E87B2-5CC4-4C2D-8D61-1D093AC732EA}"/>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42" name="Oval 102">
              <a:extLst>
                <a:ext uri="{FF2B5EF4-FFF2-40B4-BE49-F238E27FC236}">
                  <a16:creationId xmlns:a16="http://schemas.microsoft.com/office/drawing/2014/main" id="{B244FD22-9B31-4C70-8D53-16596320DA15}"/>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43" name="Oval 103">
              <a:extLst>
                <a:ext uri="{FF2B5EF4-FFF2-40B4-BE49-F238E27FC236}">
                  <a16:creationId xmlns:a16="http://schemas.microsoft.com/office/drawing/2014/main" id="{A2EEA63D-F6E3-4A5D-9910-3925665EFD1D}"/>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44" name="Oval 104">
              <a:extLst>
                <a:ext uri="{FF2B5EF4-FFF2-40B4-BE49-F238E27FC236}">
                  <a16:creationId xmlns:a16="http://schemas.microsoft.com/office/drawing/2014/main" id="{19015A82-8112-48CC-8A62-853CE720B387}"/>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45" name="Oval 105">
              <a:extLst>
                <a:ext uri="{FF2B5EF4-FFF2-40B4-BE49-F238E27FC236}">
                  <a16:creationId xmlns:a16="http://schemas.microsoft.com/office/drawing/2014/main" id="{4E531019-0E3E-47F8-9C86-B47CED072897}"/>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46" name="Oval 106">
              <a:extLst>
                <a:ext uri="{FF2B5EF4-FFF2-40B4-BE49-F238E27FC236}">
                  <a16:creationId xmlns:a16="http://schemas.microsoft.com/office/drawing/2014/main" id="{0D9F8D0B-4141-407B-A796-C661D739FBFA}"/>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47" name="Oval 107">
              <a:extLst>
                <a:ext uri="{FF2B5EF4-FFF2-40B4-BE49-F238E27FC236}">
                  <a16:creationId xmlns:a16="http://schemas.microsoft.com/office/drawing/2014/main" id="{58B69924-2DF5-467A-8AFA-106E1C84B2E5}"/>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48" name="Oval 108">
              <a:extLst>
                <a:ext uri="{FF2B5EF4-FFF2-40B4-BE49-F238E27FC236}">
                  <a16:creationId xmlns:a16="http://schemas.microsoft.com/office/drawing/2014/main" id="{D87A4033-E841-4F80-9F36-9EB66F96CA9E}"/>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49" name="Oval 109">
              <a:extLst>
                <a:ext uri="{FF2B5EF4-FFF2-40B4-BE49-F238E27FC236}">
                  <a16:creationId xmlns:a16="http://schemas.microsoft.com/office/drawing/2014/main" id="{CDF2403B-D323-43AB-84BE-E73656A5E445}"/>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50" name="Oval 110">
              <a:extLst>
                <a:ext uri="{FF2B5EF4-FFF2-40B4-BE49-F238E27FC236}">
                  <a16:creationId xmlns:a16="http://schemas.microsoft.com/office/drawing/2014/main" id="{14A3B82C-F335-4DDA-9C34-87D52A111EB5}"/>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51" name="Oval 111">
              <a:extLst>
                <a:ext uri="{FF2B5EF4-FFF2-40B4-BE49-F238E27FC236}">
                  <a16:creationId xmlns:a16="http://schemas.microsoft.com/office/drawing/2014/main" id="{84A3844D-A6A1-45C9-B0EA-4130CCA74326}"/>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52" name="Oval 112">
              <a:extLst>
                <a:ext uri="{FF2B5EF4-FFF2-40B4-BE49-F238E27FC236}">
                  <a16:creationId xmlns:a16="http://schemas.microsoft.com/office/drawing/2014/main" id="{8A341358-5BCD-4E07-AB05-2BB1CF319A4C}"/>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53" name="Oval 113">
              <a:extLst>
                <a:ext uri="{FF2B5EF4-FFF2-40B4-BE49-F238E27FC236}">
                  <a16:creationId xmlns:a16="http://schemas.microsoft.com/office/drawing/2014/main" id="{4579B42B-1F99-4EEF-80ED-C215EAA8DB35}"/>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54" name="Oval 114">
              <a:extLst>
                <a:ext uri="{FF2B5EF4-FFF2-40B4-BE49-F238E27FC236}">
                  <a16:creationId xmlns:a16="http://schemas.microsoft.com/office/drawing/2014/main" id="{62D310E3-6B38-43D5-81B5-8A7FF9AC4818}"/>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55" name="Oval 115">
              <a:extLst>
                <a:ext uri="{FF2B5EF4-FFF2-40B4-BE49-F238E27FC236}">
                  <a16:creationId xmlns:a16="http://schemas.microsoft.com/office/drawing/2014/main" id="{7FB1B6D4-E3F8-4059-8511-AFEB99F28679}"/>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56" name="Oval 116">
              <a:extLst>
                <a:ext uri="{FF2B5EF4-FFF2-40B4-BE49-F238E27FC236}">
                  <a16:creationId xmlns:a16="http://schemas.microsoft.com/office/drawing/2014/main" id="{57E91652-F5DB-4A6A-B12D-9052D170DAF5}"/>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57" name="Oval 117">
              <a:extLst>
                <a:ext uri="{FF2B5EF4-FFF2-40B4-BE49-F238E27FC236}">
                  <a16:creationId xmlns:a16="http://schemas.microsoft.com/office/drawing/2014/main" id="{B634E23D-65BE-465E-B2B9-6F2E8A909C94}"/>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58" name="Oval 118">
              <a:extLst>
                <a:ext uri="{FF2B5EF4-FFF2-40B4-BE49-F238E27FC236}">
                  <a16:creationId xmlns:a16="http://schemas.microsoft.com/office/drawing/2014/main" id="{6A24D8CD-DE0F-426D-B08C-CA8D6F8DCE0C}"/>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59" name="Oval 119">
              <a:extLst>
                <a:ext uri="{FF2B5EF4-FFF2-40B4-BE49-F238E27FC236}">
                  <a16:creationId xmlns:a16="http://schemas.microsoft.com/office/drawing/2014/main" id="{7F303593-41C0-4788-B124-DDDEDA50AC7A}"/>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60" name="Oval 120">
              <a:extLst>
                <a:ext uri="{FF2B5EF4-FFF2-40B4-BE49-F238E27FC236}">
                  <a16:creationId xmlns:a16="http://schemas.microsoft.com/office/drawing/2014/main" id="{8E2F0387-B684-4A8B-9E69-4D66F9C3E6BC}"/>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61" name="Oval 121">
              <a:extLst>
                <a:ext uri="{FF2B5EF4-FFF2-40B4-BE49-F238E27FC236}">
                  <a16:creationId xmlns:a16="http://schemas.microsoft.com/office/drawing/2014/main" id="{8A3F0DF1-6E10-455E-B089-CD5C2D8A0446}"/>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62" name="Oval 122">
              <a:extLst>
                <a:ext uri="{FF2B5EF4-FFF2-40B4-BE49-F238E27FC236}">
                  <a16:creationId xmlns:a16="http://schemas.microsoft.com/office/drawing/2014/main" id="{D08553CB-83ED-448D-91CC-697479684970}"/>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63" name="Oval 123">
              <a:extLst>
                <a:ext uri="{FF2B5EF4-FFF2-40B4-BE49-F238E27FC236}">
                  <a16:creationId xmlns:a16="http://schemas.microsoft.com/office/drawing/2014/main" id="{BC247D7F-C8C8-43C3-A32D-FD836E148F59}"/>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64" name="Oval 124">
              <a:extLst>
                <a:ext uri="{FF2B5EF4-FFF2-40B4-BE49-F238E27FC236}">
                  <a16:creationId xmlns:a16="http://schemas.microsoft.com/office/drawing/2014/main" id="{D0D5B20F-F671-49AF-B874-7326572D8826}"/>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65" name="Oval 125">
              <a:extLst>
                <a:ext uri="{FF2B5EF4-FFF2-40B4-BE49-F238E27FC236}">
                  <a16:creationId xmlns:a16="http://schemas.microsoft.com/office/drawing/2014/main" id="{7F87D4B0-ADD3-43B0-B448-61277EAD857F}"/>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66" name="Oval 126">
              <a:extLst>
                <a:ext uri="{FF2B5EF4-FFF2-40B4-BE49-F238E27FC236}">
                  <a16:creationId xmlns:a16="http://schemas.microsoft.com/office/drawing/2014/main" id="{C835C903-29BB-4107-9873-1F7FFB8D5FF1}"/>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67" name="Oval 127">
              <a:extLst>
                <a:ext uri="{FF2B5EF4-FFF2-40B4-BE49-F238E27FC236}">
                  <a16:creationId xmlns:a16="http://schemas.microsoft.com/office/drawing/2014/main" id="{C79A6778-F3BF-425E-B668-7BB48FDE04A1}"/>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68" name="Oval 128">
              <a:extLst>
                <a:ext uri="{FF2B5EF4-FFF2-40B4-BE49-F238E27FC236}">
                  <a16:creationId xmlns:a16="http://schemas.microsoft.com/office/drawing/2014/main" id="{329A4AED-E616-4936-8FC3-5CB70A7E65EB}"/>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69" name="Oval 129">
              <a:extLst>
                <a:ext uri="{FF2B5EF4-FFF2-40B4-BE49-F238E27FC236}">
                  <a16:creationId xmlns:a16="http://schemas.microsoft.com/office/drawing/2014/main" id="{3331F21C-C9F3-4432-9A56-A773C1FBE1BC}"/>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70" name="Oval 130">
              <a:extLst>
                <a:ext uri="{FF2B5EF4-FFF2-40B4-BE49-F238E27FC236}">
                  <a16:creationId xmlns:a16="http://schemas.microsoft.com/office/drawing/2014/main" id="{730C6664-DCE3-4E06-B573-0AB8502FF4D2}"/>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71" name="Oval 131">
              <a:extLst>
                <a:ext uri="{FF2B5EF4-FFF2-40B4-BE49-F238E27FC236}">
                  <a16:creationId xmlns:a16="http://schemas.microsoft.com/office/drawing/2014/main" id="{90AC1C69-CC59-4B0F-A4B1-C8957ACA719F}"/>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72" name="Oval 132">
              <a:extLst>
                <a:ext uri="{FF2B5EF4-FFF2-40B4-BE49-F238E27FC236}">
                  <a16:creationId xmlns:a16="http://schemas.microsoft.com/office/drawing/2014/main" id="{47AC6C78-02DF-42C7-A1FD-1EF15DF57110}"/>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73" name="Oval 133">
              <a:extLst>
                <a:ext uri="{FF2B5EF4-FFF2-40B4-BE49-F238E27FC236}">
                  <a16:creationId xmlns:a16="http://schemas.microsoft.com/office/drawing/2014/main" id="{64B6781C-ED47-42C4-8955-53A452E15596}"/>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74" name="Oval 134">
              <a:extLst>
                <a:ext uri="{FF2B5EF4-FFF2-40B4-BE49-F238E27FC236}">
                  <a16:creationId xmlns:a16="http://schemas.microsoft.com/office/drawing/2014/main" id="{59999C95-94FE-4FA4-B239-7AC3FA4F6CFB}"/>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75" name="Oval 135">
              <a:extLst>
                <a:ext uri="{FF2B5EF4-FFF2-40B4-BE49-F238E27FC236}">
                  <a16:creationId xmlns:a16="http://schemas.microsoft.com/office/drawing/2014/main" id="{FEB17C09-AFAA-47E5-A10D-6172108EA001}"/>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76" name="Oval 136">
              <a:extLst>
                <a:ext uri="{FF2B5EF4-FFF2-40B4-BE49-F238E27FC236}">
                  <a16:creationId xmlns:a16="http://schemas.microsoft.com/office/drawing/2014/main" id="{9676B4DE-EEFA-4348-BA18-681F3AA90B85}"/>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77" name="Oval 137">
              <a:extLst>
                <a:ext uri="{FF2B5EF4-FFF2-40B4-BE49-F238E27FC236}">
                  <a16:creationId xmlns:a16="http://schemas.microsoft.com/office/drawing/2014/main" id="{EBA56E44-3806-4AD4-BF5E-5FCD2C97A6AD}"/>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78" name="Oval 138">
              <a:extLst>
                <a:ext uri="{FF2B5EF4-FFF2-40B4-BE49-F238E27FC236}">
                  <a16:creationId xmlns:a16="http://schemas.microsoft.com/office/drawing/2014/main" id="{1C87A4B3-2D7A-427E-83C4-F23EE6D295F7}"/>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79" name="Oval 139">
              <a:extLst>
                <a:ext uri="{FF2B5EF4-FFF2-40B4-BE49-F238E27FC236}">
                  <a16:creationId xmlns:a16="http://schemas.microsoft.com/office/drawing/2014/main" id="{E51A1DEE-F181-46BE-A064-40E7C28D706C}"/>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80" name="Oval 140">
              <a:extLst>
                <a:ext uri="{FF2B5EF4-FFF2-40B4-BE49-F238E27FC236}">
                  <a16:creationId xmlns:a16="http://schemas.microsoft.com/office/drawing/2014/main" id="{06E73370-1571-41E9-9714-44A59021BF7F}"/>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81" name="Oval 141">
              <a:extLst>
                <a:ext uri="{FF2B5EF4-FFF2-40B4-BE49-F238E27FC236}">
                  <a16:creationId xmlns:a16="http://schemas.microsoft.com/office/drawing/2014/main" id="{DB0DF13B-19FA-4ACA-8F5B-1752CE6FEAD6}"/>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82" name="Oval 142">
              <a:extLst>
                <a:ext uri="{FF2B5EF4-FFF2-40B4-BE49-F238E27FC236}">
                  <a16:creationId xmlns:a16="http://schemas.microsoft.com/office/drawing/2014/main" id="{114CC14C-1440-4A35-AFB2-B34567DD8A68}"/>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83" name="Oval 143">
              <a:extLst>
                <a:ext uri="{FF2B5EF4-FFF2-40B4-BE49-F238E27FC236}">
                  <a16:creationId xmlns:a16="http://schemas.microsoft.com/office/drawing/2014/main" id="{01DA7FFF-AA43-4E67-8CCA-79E8BBB0A1AF}"/>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84" name="Oval 144">
              <a:extLst>
                <a:ext uri="{FF2B5EF4-FFF2-40B4-BE49-F238E27FC236}">
                  <a16:creationId xmlns:a16="http://schemas.microsoft.com/office/drawing/2014/main" id="{2B218399-EA7A-4129-80B2-A8AA0FDEFE66}"/>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85" name="Oval 145">
              <a:extLst>
                <a:ext uri="{FF2B5EF4-FFF2-40B4-BE49-F238E27FC236}">
                  <a16:creationId xmlns:a16="http://schemas.microsoft.com/office/drawing/2014/main" id="{6FABBC1C-5848-4FF9-B673-DA0080033ACB}"/>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86" name="Oval 146">
              <a:extLst>
                <a:ext uri="{FF2B5EF4-FFF2-40B4-BE49-F238E27FC236}">
                  <a16:creationId xmlns:a16="http://schemas.microsoft.com/office/drawing/2014/main" id="{C2DA579E-299B-4DC9-827A-7B0DB4B6C6A6}"/>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87" name="Oval 147">
              <a:extLst>
                <a:ext uri="{FF2B5EF4-FFF2-40B4-BE49-F238E27FC236}">
                  <a16:creationId xmlns:a16="http://schemas.microsoft.com/office/drawing/2014/main" id="{E96CE165-6971-45E9-B131-7C89CBD141BB}"/>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88" name="Oval 148">
              <a:extLst>
                <a:ext uri="{FF2B5EF4-FFF2-40B4-BE49-F238E27FC236}">
                  <a16:creationId xmlns:a16="http://schemas.microsoft.com/office/drawing/2014/main" id="{FBFA7D3B-D963-47E3-9AC9-9C850FD0F381}"/>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89" name="Oval 149">
              <a:extLst>
                <a:ext uri="{FF2B5EF4-FFF2-40B4-BE49-F238E27FC236}">
                  <a16:creationId xmlns:a16="http://schemas.microsoft.com/office/drawing/2014/main" id="{1BE06547-7723-4483-8356-9E1F4091BA98}"/>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90" name="Oval 150">
              <a:extLst>
                <a:ext uri="{FF2B5EF4-FFF2-40B4-BE49-F238E27FC236}">
                  <a16:creationId xmlns:a16="http://schemas.microsoft.com/office/drawing/2014/main" id="{862C4782-67B9-41C3-A3A0-12C467A87D1C}"/>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91" name="Oval 151">
              <a:extLst>
                <a:ext uri="{FF2B5EF4-FFF2-40B4-BE49-F238E27FC236}">
                  <a16:creationId xmlns:a16="http://schemas.microsoft.com/office/drawing/2014/main" id="{7B78346B-61CA-47D0-B4FA-E7AE9BF5098B}"/>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92" name="Oval 152">
              <a:extLst>
                <a:ext uri="{FF2B5EF4-FFF2-40B4-BE49-F238E27FC236}">
                  <a16:creationId xmlns:a16="http://schemas.microsoft.com/office/drawing/2014/main" id="{03DF47A0-5074-41E7-9764-8EB8C3B9120A}"/>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93" name="Oval 153">
              <a:extLst>
                <a:ext uri="{FF2B5EF4-FFF2-40B4-BE49-F238E27FC236}">
                  <a16:creationId xmlns:a16="http://schemas.microsoft.com/office/drawing/2014/main" id="{0911304F-9264-45F2-9874-04D59E061D81}"/>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94" name="Oval 154">
              <a:extLst>
                <a:ext uri="{FF2B5EF4-FFF2-40B4-BE49-F238E27FC236}">
                  <a16:creationId xmlns:a16="http://schemas.microsoft.com/office/drawing/2014/main" id="{FE03CFA2-08F8-4D0E-97DF-F1363ADC21F7}"/>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95" name="Oval 155">
              <a:extLst>
                <a:ext uri="{FF2B5EF4-FFF2-40B4-BE49-F238E27FC236}">
                  <a16:creationId xmlns:a16="http://schemas.microsoft.com/office/drawing/2014/main" id="{2B3E1B63-701C-4771-BFBD-06A6B9243646}"/>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96" name="Oval 156">
              <a:extLst>
                <a:ext uri="{FF2B5EF4-FFF2-40B4-BE49-F238E27FC236}">
                  <a16:creationId xmlns:a16="http://schemas.microsoft.com/office/drawing/2014/main" id="{001CE558-42EB-406A-9456-BE38183B04CD}"/>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97" name="Oval 157">
              <a:extLst>
                <a:ext uri="{FF2B5EF4-FFF2-40B4-BE49-F238E27FC236}">
                  <a16:creationId xmlns:a16="http://schemas.microsoft.com/office/drawing/2014/main" id="{8A2626FC-A4C8-4DCF-85EA-690059D82032}"/>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98" name="Oval 158">
              <a:extLst>
                <a:ext uri="{FF2B5EF4-FFF2-40B4-BE49-F238E27FC236}">
                  <a16:creationId xmlns:a16="http://schemas.microsoft.com/office/drawing/2014/main" id="{FC4E532F-65A6-448E-9108-216029EAF805}"/>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599" name="Oval 159">
              <a:extLst>
                <a:ext uri="{FF2B5EF4-FFF2-40B4-BE49-F238E27FC236}">
                  <a16:creationId xmlns:a16="http://schemas.microsoft.com/office/drawing/2014/main" id="{72E92C30-F0B5-451A-AD42-FEB599E2AA36}"/>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00" name="Oval 160">
              <a:extLst>
                <a:ext uri="{FF2B5EF4-FFF2-40B4-BE49-F238E27FC236}">
                  <a16:creationId xmlns:a16="http://schemas.microsoft.com/office/drawing/2014/main" id="{A382BFCC-5B5B-40E5-B3E0-0ECFB768A9C6}"/>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01" name="Oval 161">
              <a:extLst>
                <a:ext uri="{FF2B5EF4-FFF2-40B4-BE49-F238E27FC236}">
                  <a16:creationId xmlns:a16="http://schemas.microsoft.com/office/drawing/2014/main" id="{916104C4-22B3-42F9-9886-4C61407FE1D8}"/>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02" name="Oval 162">
              <a:extLst>
                <a:ext uri="{FF2B5EF4-FFF2-40B4-BE49-F238E27FC236}">
                  <a16:creationId xmlns:a16="http://schemas.microsoft.com/office/drawing/2014/main" id="{D97791B7-A244-4C84-B84D-1A6312E95130}"/>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03" name="Oval 163">
              <a:extLst>
                <a:ext uri="{FF2B5EF4-FFF2-40B4-BE49-F238E27FC236}">
                  <a16:creationId xmlns:a16="http://schemas.microsoft.com/office/drawing/2014/main" id="{2597E5FF-2663-47C5-999D-833A9761F6F3}"/>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04" name="Oval 164">
              <a:extLst>
                <a:ext uri="{FF2B5EF4-FFF2-40B4-BE49-F238E27FC236}">
                  <a16:creationId xmlns:a16="http://schemas.microsoft.com/office/drawing/2014/main" id="{A000D47A-928F-46D6-BD32-4C3E36338EE4}"/>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05" name="Oval 165">
              <a:extLst>
                <a:ext uri="{FF2B5EF4-FFF2-40B4-BE49-F238E27FC236}">
                  <a16:creationId xmlns:a16="http://schemas.microsoft.com/office/drawing/2014/main" id="{3F3EAD03-1ABF-4F93-B922-A24E4D6A485E}"/>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06" name="Oval 166">
              <a:extLst>
                <a:ext uri="{FF2B5EF4-FFF2-40B4-BE49-F238E27FC236}">
                  <a16:creationId xmlns:a16="http://schemas.microsoft.com/office/drawing/2014/main" id="{50B0CD51-BD49-49CA-BC48-321D4BCFB55D}"/>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07" name="Oval 167">
              <a:extLst>
                <a:ext uri="{FF2B5EF4-FFF2-40B4-BE49-F238E27FC236}">
                  <a16:creationId xmlns:a16="http://schemas.microsoft.com/office/drawing/2014/main" id="{35A280E3-075F-44AD-B6B5-AF56BF750C0F}"/>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08" name="Oval 168">
              <a:extLst>
                <a:ext uri="{FF2B5EF4-FFF2-40B4-BE49-F238E27FC236}">
                  <a16:creationId xmlns:a16="http://schemas.microsoft.com/office/drawing/2014/main" id="{14E2F3B0-4639-440F-B996-0BC4E7C4B3A0}"/>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09" name="Oval 169">
              <a:extLst>
                <a:ext uri="{FF2B5EF4-FFF2-40B4-BE49-F238E27FC236}">
                  <a16:creationId xmlns:a16="http://schemas.microsoft.com/office/drawing/2014/main" id="{BC27527B-7BDE-4B75-BED6-45B860A356AD}"/>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10" name="Oval 170">
              <a:extLst>
                <a:ext uri="{FF2B5EF4-FFF2-40B4-BE49-F238E27FC236}">
                  <a16:creationId xmlns:a16="http://schemas.microsoft.com/office/drawing/2014/main" id="{E3E33204-E39A-4BA3-8D3F-DDB570B7BB70}"/>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11" name="Oval 171">
              <a:extLst>
                <a:ext uri="{FF2B5EF4-FFF2-40B4-BE49-F238E27FC236}">
                  <a16:creationId xmlns:a16="http://schemas.microsoft.com/office/drawing/2014/main" id="{25D4221C-2CAE-4D97-A0DA-B4F61FD9F867}"/>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12" name="Oval 172">
              <a:extLst>
                <a:ext uri="{FF2B5EF4-FFF2-40B4-BE49-F238E27FC236}">
                  <a16:creationId xmlns:a16="http://schemas.microsoft.com/office/drawing/2014/main" id="{2CBD5A19-FA84-41B3-BC2D-9801D30BA178}"/>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13" name="Oval 173">
              <a:extLst>
                <a:ext uri="{FF2B5EF4-FFF2-40B4-BE49-F238E27FC236}">
                  <a16:creationId xmlns:a16="http://schemas.microsoft.com/office/drawing/2014/main" id="{80DCE347-FF7A-4E4A-A6A1-31C65B63E281}"/>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14" name="Oval 174">
              <a:extLst>
                <a:ext uri="{FF2B5EF4-FFF2-40B4-BE49-F238E27FC236}">
                  <a16:creationId xmlns:a16="http://schemas.microsoft.com/office/drawing/2014/main" id="{20FBBF59-199E-47F4-BAA2-C48DE195C602}"/>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15" name="Oval 175">
              <a:extLst>
                <a:ext uri="{FF2B5EF4-FFF2-40B4-BE49-F238E27FC236}">
                  <a16:creationId xmlns:a16="http://schemas.microsoft.com/office/drawing/2014/main" id="{A0435A09-3623-4C01-9808-B096BAACE005}"/>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16" name="Oval 176">
              <a:extLst>
                <a:ext uri="{FF2B5EF4-FFF2-40B4-BE49-F238E27FC236}">
                  <a16:creationId xmlns:a16="http://schemas.microsoft.com/office/drawing/2014/main" id="{77DCF7EB-7C29-4E1C-8D8B-4B9C2904A1BD}"/>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17" name="Oval 177">
              <a:extLst>
                <a:ext uri="{FF2B5EF4-FFF2-40B4-BE49-F238E27FC236}">
                  <a16:creationId xmlns:a16="http://schemas.microsoft.com/office/drawing/2014/main" id="{A4230012-6239-4715-BFCA-2F21DDF8B508}"/>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18" name="Oval 178">
              <a:extLst>
                <a:ext uri="{FF2B5EF4-FFF2-40B4-BE49-F238E27FC236}">
                  <a16:creationId xmlns:a16="http://schemas.microsoft.com/office/drawing/2014/main" id="{402AC97C-DDBA-4CB9-91B0-7EBA4B6ED463}"/>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19" name="Oval 179">
              <a:extLst>
                <a:ext uri="{FF2B5EF4-FFF2-40B4-BE49-F238E27FC236}">
                  <a16:creationId xmlns:a16="http://schemas.microsoft.com/office/drawing/2014/main" id="{3EA8DCBD-B4B6-4435-8F83-BEBC15784311}"/>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20" name="Oval 180">
              <a:extLst>
                <a:ext uri="{FF2B5EF4-FFF2-40B4-BE49-F238E27FC236}">
                  <a16:creationId xmlns:a16="http://schemas.microsoft.com/office/drawing/2014/main" id="{F02ADEC8-6697-47DD-9A3F-455FF605C268}"/>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21" name="Oval 181">
              <a:extLst>
                <a:ext uri="{FF2B5EF4-FFF2-40B4-BE49-F238E27FC236}">
                  <a16:creationId xmlns:a16="http://schemas.microsoft.com/office/drawing/2014/main" id="{7F4BCA4B-E159-413A-A50E-D06ADD8437C5}"/>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22" name="Oval 182">
              <a:extLst>
                <a:ext uri="{FF2B5EF4-FFF2-40B4-BE49-F238E27FC236}">
                  <a16:creationId xmlns:a16="http://schemas.microsoft.com/office/drawing/2014/main" id="{D90196CD-8DBE-4FDE-B22E-C0046E3F1E1E}"/>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23" name="Oval 183">
              <a:extLst>
                <a:ext uri="{FF2B5EF4-FFF2-40B4-BE49-F238E27FC236}">
                  <a16:creationId xmlns:a16="http://schemas.microsoft.com/office/drawing/2014/main" id="{CA549752-80AD-41AE-AC44-FE1C9E5D04B8}"/>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24" name="Oval 184">
              <a:extLst>
                <a:ext uri="{FF2B5EF4-FFF2-40B4-BE49-F238E27FC236}">
                  <a16:creationId xmlns:a16="http://schemas.microsoft.com/office/drawing/2014/main" id="{327CCA79-41EB-4932-8C6F-0974E746DABE}"/>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25" name="Oval 185">
              <a:extLst>
                <a:ext uri="{FF2B5EF4-FFF2-40B4-BE49-F238E27FC236}">
                  <a16:creationId xmlns:a16="http://schemas.microsoft.com/office/drawing/2014/main" id="{EEA6AEEC-7991-442F-BBF5-CDFED9F7EFB5}"/>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26" name="Oval 186">
              <a:extLst>
                <a:ext uri="{FF2B5EF4-FFF2-40B4-BE49-F238E27FC236}">
                  <a16:creationId xmlns:a16="http://schemas.microsoft.com/office/drawing/2014/main" id="{6A5DF8E6-A93A-477C-BFDC-35331628CEE7}"/>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27" name="Oval 187">
              <a:extLst>
                <a:ext uri="{FF2B5EF4-FFF2-40B4-BE49-F238E27FC236}">
                  <a16:creationId xmlns:a16="http://schemas.microsoft.com/office/drawing/2014/main" id="{D84AD593-9D8D-471B-BB35-8372012257E5}"/>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28" name="Oval 188">
              <a:extLst>
                <a:ext uri="{FF2B5EF4-FFF2-40B4-BE49-F238E27FC236}">
                  <a16:creationId xmlns:a16="http://schemas.microsoft.com/office/drawing/2014/main" id="{FDE226F2-66C5-438C-96E0-CEC2D4A49464}"/>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29" name="Oval 189">
              <a:extLst>
                <a:ext uri="{FF2B5EF4-FFF2-40B4-BE49-F238E27FC236}">
                  <a16:creationId xmlns:a16="http://schemas.microsoft.com/office/drawing/2014/main" id="{48C46189-FF7C-4AF3-9E3F-447FE3191E23}"/>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30" name="Oval 190">
              <a:extLst>
                <a:ext uri="{FF2B5EF4-FFF2-40B4-BE49-F238E27FC236}">
                  <a16:creationId xmlns:a16="http://schemas.microsoft.com/office/drawing/2014/main" id="{B469CCCA-3D4D-496A-9FC4-D5CEA34A93E6}"/>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31" name="Oval 191">
              <a:extLst>
                <a:ext uri="{FF2B5EF4-FFF2-40B4-BE49-F238E27FC236}">
                  <a16:creationId xmlns:a16="http://schemas.microsoft.com/office/drawing/2014/main" id="{7B93594B-05E2-4A35-8291-44CAB0472AE1}"/>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32" name="Oval 192">
              <a:extLst>
                <a:ext uri="{FF2B5EF4-FFF2-40B4-BE49-F238E27FC236}">
                  <a16:creationId xmlns:a16="http://schemas.microsoft.com/office/drawing/2014/main" id="{E5B6A3E6-A4A5-4476-BCB1-CE1CDF8E1795}"/>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33" name="Oval 193">
              <a:extLst>
                <a:ext uri="{FF2B5EF4-FFF2-40B4-BE49-F238E27FC236}">
                  <a16:creationId xmlns:a16="http://schemas.microsoft.com/office/drawing/2014/main" id="{F3B9B1E2-2759-4B1D-83B0-766164837529}"/>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34" name="Oval 194">
              <a:extLst>
                <a:ext uri="{FF2B5EF4-FFF2-40B4-BE49-F238E27FC236}">
                  <a16:creationId xmlns:a16="http://schemas.microsoft.com/office/drawing/2014/main" id="{D9B1233B-60C2-4E57-8622-1E31241FC711}"/>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35" name="Oval 195">
              <a:extLst>
                <a:ext uri="{FF2B5EF4-FFF2-40B4-BE49-F238E27FC236}">
                  <a16:creationId xmlns:a16="http://schemas.microsoft.com/office/drawing/2014/main" id="{DDA9A109-125C-4E11-BE4E-A20A28BABB6B}"/>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36" name="Oval 196">
              <a:extLst>
                <a:ext uri="{FF2B5EF4-FFF2-40B4-BE49-F238E27FC236}">
                  <a16:creationId xmlns:a16="http://schemas.microsoft.com/office/drawing/2014/main" id="{BE2F5FE9-766F-4022-B5C2-D881BBFA2DAE}"/>
                </a:ext>
              </a:extLst>
            </p:cNvPr>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37" name="Oval 197">
              <a:extLst>
                <a:ext uri="{FF2B5EF4-FFF2-40B4-BE49-F238E27FC236}">
                  <a16:creationId xmlns:a16="http://schemas.microsoft.com/office/drawing/2014/main" id="{90853D4D-A32A-47A2-8F19-D624405E0183}"/>
                </a:ext>
              </a:extLst>
            </p:cNvPr>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38" name="Oval 198">
              <a:extLst>
                <a:ext uri="{FF2B5EF4-FFF2-40B4-BE49-F238E27FC236}">
                  <a16:creationId xmlns:a16="http://schemas.microsoft.com/office/drawing/2014/main" id="{0A70A91B-A334-4DA5-B77A-C0309BCE33E6}"/>
                </a:ext>
              </a:extLst>
            </p:cNvPr>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39" name="Oval 199">
              <a:extLst>
                <a:ext uri="{FF2B5EF4-FFF2-40B4-BE49-F238E27FC236}">
                  <a16:creationId xmlns:a16="http://schemas.microsoft.com/office/drawing/2014/main" id="{FF3F484A-0C33-45E1-91AD-775339B52645}"/>
                </a:ext>
              </a:extLst>
            </p:cNvPr>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40" name="Oval 200">
              <a:extLst>
                <a:ext uri="{FF2B5EF4-FFF2-40B4-BE49-F238E27FC236}">
                  <a16:creationId xmlns:a16="http://schemas.microsoft.com/office/drawing/2014/main" id="{12B10F11-131D-46E9-B0E3-2BA3CD182109}"/>
                </a:ext>
              </a:extLst>
            </p:cNvPr>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41" name="Oval 201">
              <a:extLst>
                <a:ext uri="{FF2B5EF4-FFF2-40B4-BE49-F238E27FC236}">
                  <a16:creationId xmlns:a16="http://schemas.microsoft.com/office/drawing/2014/main" id="{1D70BFEC-E8CD-4F1F-A58E-BE1C27BFDAF2}"/>
                </a:ext>
              </a:extLst>
            </p:cNvPr>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42" name="Oval 202">
              <a:extLst>
                <a:ext uri="{FF2B5EF4-FFF2-40B4-BE49-F238E27FC236}">
                  <a16:creationId xmlns:a16="http://schemas.microsoft.com/office/drawing/2014/main" id="{A5B5163B-D6AC-4518-BBBC-BA04667D36AC}"/>
                </a:ext>
              </a:extLst>
            </p:cNvPr>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43" name="Oval 203">
              <a:extLst>
                <a:ext uri="{FF2B5EF4-FFF2-40B4-BE49-F238E27FC236}">
                  <a16:creationId xmlns:a16="http://schemas.microsoft.com/office/drawing/2014/main" id="{ED233C69-6A8C-4230-9A30-5C35D3562785}"/>
                </a:ext>
              </a:extLst>
            </p:cNvPr>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44" name="Oval 204">
              <a:extLst>
                <a:ext uri="{FF2B5EF4-FFF2-40B4-BE49-F238E27FC236}">
                  <a16:creationId xmlns:a16="http://schemas.microsoft.com/office/drawing/2014/main" id="{4058F362-DF6E-4566-B7DB-5E77CAFD7988}"/>
                </a:ext>
              </a:extLst>
            </p:cNvPr>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45" name="Oval 205">
              <a:extLst>
                <a:ext uri="{FF2B5EF4-FFF2-40B4-BE49-F238E27FC236}">
                  <a16:creationId xmlns:a16="http://schemas.microsoft.com/office/drawing/2014/main" id="{67CB63B8-B211-4F4E-AE0E-4733BD14536E}"/>
                </a:ext>
              </a:extLst>
            </p:cNvPr>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46" name="Oval 206">
              <a:extLst>
                <a:ext uri="{FF2B5EF4-FFF2-40B4-BE49-F238E27FC236}">
                  <a16:creationId xmlns:a16="http://schemas.microsoft.com/office/drawing/2014/main" id="{79623AF1-7CA6-410B-935F-6BB68341B5CB}"/>
                </a:ext>
              </a:extLst>
            </p:cNvPr>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47" name="Oval 207">
              <a:extLst>
                <a:ext uri="{FF2B5EF4-FFF2-40B4-BE49-F238E27FC236}">
                  <a16:creationId xmlns:a16="http://schemas.microsoft.com/office/drawing/2014/main" id="{23955F5F-3FEF-4C46-82BC-EA3E349858B1}"/>
                </a:ext>
              </a:extLst>
            </p:cNvPr>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48" name="Oval 208">
              <a:extLst>
                <a:ext uri="{FF2B5EF4-FFF2-40B4-BE49-F238E27FC236}">
                  <a16:creationId xmlns:a16="http://schemas.microsoft.com/office/drawing/2014/main" id="{5D9E8585-D63A-44FB-A785-406392C1D24D}"/>
                </a:ext>
              </a:extLst>
            </p:cNvPr>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49" name="Oval 209">
              <a:extLst>
                <a:ext uri="{FF2B5EF4-FFF2-40B4-BE49-F238E27FC236}">
                  <a16:creationId xmlns:a16="http://schemas.microsoft.com/office/drawing/2014/main" id="{90AF2ABD-1B3C-461E-BCBD-AC8FA2AC742F}"/>
                </a:ext>
              </a:extLst>
            </p:cNvPr>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50" name="Oval 210">
              <a:extLst>
                <a:ext uri="{FF2B5EF4-FFF2-40B4-BE49-F238E27FC236}">
                  <a16:creationId xmlns:a16="http://schemas.microsoft.com/office/drawing/2014/main" id="{EF2D0908-F8AA-4B97-87D6-A501CE66D124}"/>
                </a:ext>
              </a:extLst>
            </p:cNvPr>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51" name="Oval 211">
              <a:extLst>
                <a:ext uri="{FF2B5EF4-FFF2-40B4-BE49-F238E27FC236}">
                  <a16:creationId xmlns:a16="http://schemas.microsoft.com/office/drawing/2014/main" id="{8B982746-3C36-41C2-A52F-EAD0AD628AAF}"/>
                </a:ext>
              </a:extLst>
            </p:cNvPr>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52" name="Oval 212">
              <a:extLst>
                <a:ext uri="{FF2B5EF4-FFF2-40B4-BE49-F238E27FC236}">
                  <a16:creationId xmlns:a16="http://schemas.microsoft.com/office/drawing/2014/main" id="{EDCB3420-5D65-4789-B373-8D48772920DD}"/>
                </a:ext>
              </a:extLst>
            </p:cNvPr>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53" name="Oval 213">
              <a:extLst>
                <a:ext uri="{FF2B5EF4-FFF2-40B4-BE49-F238E27FC236}">
                  <a16:creationId xmlns:a16="http://schemas.microsoft.com/office/drawing/2014/main" id="{CAAF2734-26C3-4F78-820F-2BA67C45403B}"/>
                </a:ext>
              </a:extLst>
            </p:cNvPr>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54" name="Oval 214">
              <a:extLst>
                <a:ext uri="{FF2B5EF4-FFF2-40B4-BE49-F238E27FC236}">
                  <a16:creationId xmlns:a16="http://schemas.microsoft.com/office/drawing/2014/main" id="{B2B70624-8A25-4E3A-B5EF-56F4EE8F7C1F}"/>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55" name="Oval 215">
              <a:extLst>
                <a:ext uri="{FF2B5EF4-FFF2-40B4-BE49-F238E27FC236}">
                  <a16:creationId xmlns:a16="http://schemas.microsoft.com/office/drawing/2014/main" id="{ABFF43D4-D46C-407C-AEBF-BC9B58857C69}"/>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56" name="Oval 216">
              <a:extLst>
                <a:ext uri="{FF2B5EF4-FFF2-40B4-BE49-F238E27FC236}">
                  <a16:creationId xmlns:a16="http://schemas.microsoft.com/office/drawing/2014/main" id="{B170684F-F3F7-4C2A-99BC-627C32FD7344}"/>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657" name="Oval 217">
              <a:extLst>
                <a:ext uri="{FF2B5EF4-FFF2-40B4-BE49-F238E27FC236}">
                  <a16:creationId xmlns:a16="http://schemas.microsoft.com/office/drawing/2014/main" id="{FF2B6000-7A0A-460E-A928-C2EF0BE4ACF3}"/>
                </a:ext>
              </a:extLst>
            </p:cNvPr>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sp>
        <p:nvSpPr>
          <p:cNvPr id="61658" name="Rectangle 218">
            <a:extLst>
              <a:ext uri="{FF2B5EF4-FFF2-40B4-BE49-F238E27FC236}">
                <a16:creationId xmlns:a16="http://schemas.microsoft.com/office/drawing/2014/main" id="{61147DF9-50EE-4D04-93AF-9A3922E3AA5C}"/>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855186BC-65FC-4D5E-9D76-EB2F0DACFD03}" type="slidenum">
              <a:rPr lang="sl-SI" altLang="sl-SI"/>
              <a:pPr/>
              <a:t>‹#›</a:t>
            </a:fld>
            <a:endParaRPr lang="sl-SI" altLang="sl-SI"/>
          </a:p>
        </p:txBody>
      </p:sp>
      <p:sp>
        <p:nvSpPr>
          <p:cNvPr id="61659" name="Rectangle 219">
            <a:extLst>
              <a:ext uri="{FF2B5EF4-FFF2-40B4-BE49-F238E27FC236}">
                <a16:creationId xmlns:a16="http://schemas.microsoft.com/office/drawing/2014/main" id="{5FE5E68E-DD7D-4147-AE79-128226B4B3E9}"/>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sl-SI" altLang="sl-SI"/>
          </a:p>
        </p:txBody>
      </p:sp>
      <p:sp>
        <p:nvSpPr>
          <p:cNvPr id="61660" name="Rectangle 220">
            <a:extLst>
              <a:ext uri="{FF2B5EF4-FFF2-40B4-BE49-F238E27FC236}">
                <a16:creationId xmlns:a16="http://schemas.microsoft.com/office/drawing/2014/main" id="{403AEC32-AC35-40D4-8962-BF3B36EF9D99}"/>
              </a:ext>
            </a:extLst>
          </p:cNvPr>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sl-SI" altLang="sl-SI"/>
          </a:p>
        </p:txBody>
      </p:sp>
      <p:sp>
        <p:nvSpPr>
          <p:cNvPr id="61661" name="Rectangle 221">
            <a:extLst>
              <a:ext uri="{FF2B5EF4-FFF2-40B4-BE49-F238E27FC236}">
                <a16:creationId xmlns:a16="http://schemas.microsoft.com/office/drawing/2014/main" id="{14F0C00D-9406-4EA4-9D2A-86D54FF9B29D}"/>
              </a:ext>
            </a:extLst>
          </p:cNvPr>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61662" name="Rectangle 222">
            <a:extLst>
              <a:ext uri="{FF2B5EF4-FFF2-40B4-BE49-F238E27FC236}">
                <a16:creationId xmlns:a16="http://schemas.microsoft.com/office/drawing/2014/main" id="{3D983DA0-BEF0-422D-93F0-1285FC67EB5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Tree>
  </p:cSld>
  <p:clrMap bg1="dk2" tx1="lt1" bg2="dk1" tx2="lt2" accent1="accent1" accent2="accent2" accent3="accent3" accent4="accent4" accent5="accent5" accent6="accent6" hlink="hlink" folHlink="folHlink"/>
  <p:sldLayoutIdLst>
    <p:sldLayoutId id="214748367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Blip>
          <a:blip r:embed="rId13"/>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5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Blip>
          <a:blip r:embed="rId13"/>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71682" name="Group 2">
            <a:extLst>
              <a:ext uri="{FF2B5EF4-FFF2-40B4-BE49-F238E27FC236}">
                <a16:creationId xmlns:a16="http://schemas.microsoft.com/office/drawing/2014/main" id="{0538AB54-44DF-4757-BC37-3876997B3E55}"/>
              </a:ext>
            </a:extLst>
          </p:cNvPr>
          <p:cNvGrpSpPr>
            <a:grpSpLocks/>
          </p:cNvGrpSpPr>
          <p:nvPr/>
        </p:nvGrpSpPr>
        <p:grpSpPr bwMode="auto">
          <a:xfrm>
            <a:off x="1588" y="0"/>
            <a:ext cx="9148762" cy="6851650"/>
            <a:chOff x="1" y="0"/>
            <a:chExt cx="5763" cy="4316"/>
          </a:xfrm>
        </p:grpSpPr>
        <p:sp>
          <p:nvSpPr>
            <p:cNvPr id="71683" name="Freeform 3">
              <a:extLst>
                <a:ext uri="{FF2B5EF4-FFF2-40B4-BE49-F238E27FC236}">
                  <a16:creationId xmlns:a16="http://schemas.microsoft.com/office/drawing/2014/main" id="{BE23E181-7D3B-457D-A1C3-5336214C8DD3}"/>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684" name="Freeform 4">
              <a:extLst>
                <a:ext uri="{FF2B5EF4-FFF2-40B4-BE49-F238E27FC236}">
                  <a16:creationId xmlns:a16="http://schemas.microsoft.com/office/drawing/2014/main" id="{DCD86FE1-EF58-4FA4-A668-258957C32A58}"/>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685" name="Freeform 5">
              <a:extLst>
                <a:ext uri="{FF2B5EF4-FFF2-40B4-BE49-F238E27FC236}">
                  <a16:creationId xmlns:a16="http://schemas.microsoft.com/office/drawing/2014/main" id="{14C09CB5-C491-4D55-8282-2CDA8BC668BE}"/>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71686" name="Group 6">
              <a:extLst>
                <a:ext uri="{FF2B5EF4-FFF2-40B4-BE49-F238E27FC236}">
                  <a16:creationId xmlns:a16="http://schemas.microsoft.com/office/drawing/2014/main" id="{5155DF59-2F5C-4D0B-A9CB-0882D690F0C3}"/>
                </a:ext>
              </a:extLst>
            </p:cNvPr>
            <p:cNvGrpSpPr>
              <a:grpSpLocks/>
            </p:cNvGrpSpPr>
            <p:nvPr/>
          </p:nvGrpSpPr>
          <p:grpSpPr bwMode="auto">
            <a:xfrm>
              <a:off x="288" y="0"/>
              <a:ext cx="5098" cy="4316"/>
              <a:chOff x="288" y="0"/>
              <a:chExt cx="5098" cy="4316"/>
            </a:xfrm>
          </p:grpSpPr>
          <p:sp>
            <p:nvSpPr>
              <p:cNvPr id="71687" name="Freeform 7">
                <a:extLst>
                  <a:ext uri="{FF2B5EF4-FFF2-40B4-BE49-F238E27FC236}">
                    <a16:creationId xmlns:a16="http://schemas.microsoft.com/office/drawing/2014/main" id="{E9957744-A7D8-4988-9E6D-1E431A4B5CAA}"/>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688" name="Freeform 8">
                <a:extLst>
                  <a:ext uri="{FF2B5EF4-FFF2-40B4-BE49-F238E27FC236}">
                    <a16:creationId xmlns:a16="http://schemas.microsoft.com/office/drawing/2014/main" id="{C540D3CE-C02D-4319-A51F-6343C74A0977}"/>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689" name="Freeform 9">
                <a:extLst>
                  <a:ext uri="{FF2B5EF4-FFF2-40B4-BE49-F238E27FC236}">
                    <a16:creationId xmlns:a16="http://schemas.microsoft.com/office/drawing/2014/main" id="{F9D5171C-B1DE-4B45-A6F5-685AADA7819C}"/>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690" name="Freeform 10">
                <a:extLst>
                  <a:ext uri="{FF2B5EF4-FFF2-40B4-BE49-F238E27FC236}">
                    <a16:creationId xmlns:a16="http://schemas.microsoft.com/office/drawing/2014/main" id="{8CC3DC00-0318-4989-89DD-9BA7C6E013B7}"/>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691" name="Freeform 11">
                <a:extLst>
                  <a:ext uri="{FF2B5EF4-FFF2-40B4-BE49-F238E27FC236}">
                    <a16:creationId xmlns:a16="http://schemas.microsoft.com/office/drawing/2014/main" id="{F8117F7E-7F1F-4567-87C5-94C26250A740}"/>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692" name="Freeform 12">
                <a:extLst>
                  <a:ext uri="{FF2B5EF4-FFF2-40B4-BE49-F238E27FC236}">
                    <a16:creationId xmlns:a16="http://schemas.microsoft.com/office/drawing/2014/main" id="{B17D204D-F5D1-4703-B963-1E88560B3655}"/>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693" name="Freeform 13">
                <a:extLst>
                  <a:ext uri="{FF2B5EF4-FFF2-40B4-BE49-F238E27FC236}">
                    <a16:creationId xmlns:a16="http://schemas.microsoft.com/office/drawing/2014/main" id="{1A209F7F-7691-4A2D-83E4-302A717450A3}"/>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694" name="Freeform 14">
                <a:extLst>
                  <a:ext uri="{FF2B5EF4-FFF2-40B4-BE49-F238E27FC236}">
                    <a16:creationId xmlns:a16="http://schemas.microsoft.com/office/drawing/2014/main" id="{D44F42FB-DF51-45B6-8FDA-4BCD16C50EE5}"/>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695" name="Freeform 15">
                <a:extLst>
                  <a:ext uri="{FF2B5EF4-FFF2-40B4-BE49-F238E27FC236}">
                    <a16:creationId xmlns:a16="http://schemas.microsoft.com/office/drawing/2014/main" id="{6F95625D-1590-40BE-B7E3-999C2396DE80}"/>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696" name="Freeform 16">
                <a:extLst>
                  <a:ext uri="{FF2B5EF4-FFF2-40B4-BE49-F238E27FC236}">
                    <a16:creationId xmlns:a16="http://schemas.microsoft.com/office/drawing/2014/main" id="{04D03974-0A9B-4A9C-80EC-53A97927EB88}"/>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697" name="Freeform 17">
                <a:extLst>
                  <a:ext uri="{FF2B5EF4-FFF2-40B4-BE49-F238E27FC236}">
                    <a16:creationId xmlns:a16="http://schemas.microsoft.com/office/drawing/2014/main" id="{64E53EA0-1399-4F05-AAF0-98BDB9BDA6C8}"/>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698" name="Freeform 18">
                <a:extLst>
                  <a:ext uri="{FF2B5EF4-FFF2-40B4-BE49-F238E27FC236}">
                    <a16:creationId xmlns:a16="http://schemas.microsoft.com/office/drawing/2014/main" id="{7A702673-FB11-4AB7-A15E-3694B74FFD2C}"/>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699" name="Freeform 19">
                <a:extLst>
                  <a:ext uri="{FF2B5EF4-FFF2-40B4-BE49-F238E27FC236}">
                    <a16:creationId xmlns:a16="http://schemas.microsoft.com/office/drawing/2014/main" id="{CBB1C73D-DBA0-47A5-8156-93B8AA5659D6}"/>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71700" name="Freeform 20">
              <a:extLst>
                <a:ext uri="{FF2B5EF4-FFF2-40B4-BE49-F238E27FC236}">
                  <a16:creationId xmlns:a16="http://schemas.microsoft.com/office/drawing/2014/main" id="{A417175A-A035-4492-A565-9B4BAC7AB32D}"/>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701" name="Freeform 21">
              <a:extLst>
                <a:ext uri="{FF2B5EF4-FFF2-40B4-BE49-F238E27FC236}">
                  <a16:creationId xmlns:a16="http://schemas.microsoft.com/office/drawing/2014/main" id="{EC0AFBBD-6609-4E4E-8534-10A09F506E4D}"/>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702" name="Freeform 22">
              <a:extLst>
                <a:ext uri="{FF2B5EF4-FFF2-40B4-BE49-F238E27FC236}">
                  <a16:creationId xmlns:a16="http://schemas.microsoft.com/office/drawing/2014/main" id="{50B626DD-FC86-4F95-8859-2249576ED043}"/>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703" name="Freeform 23">
              <a:extLst>
                <a:ext uri="{FF2B5EF4-FFF2-40B4-BE49-F238E27FC236}">
                  <a16:creationId xmlns:a16="http://schemas.microsoft.com/office/drawing/2014/main" id="{836A1FC8-9915-4AC1-96D4-1A2728D7137E}"/>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704" name="Freeform 24">
              <a:extLst>
                <a:ext uri="{FF2B5EF4-FFF2-40B4-BE49-F238E27FC236}">
                  <a16:creationId xmlns:a16="http://schemas.microsoft.com/office/drawing/2014/main" id="{959F33B2-C0D4-4B43-BA0C-848A701817C8}"/>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705" name="Freeform 25">
              <a:extLst>
                <a:ext uri="{FF2B5EF4-FFF2-40B4-BE49-F238E27FC236}">
                  <a16:creationId xmlns:a16="http://schemas.microsoft.com/office/drawing/2014/main" id="{1DB6B19B-A5A6-4708-B573-66FA3C241668}"/>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706" name="Freeform 26">
              <a:extLst>
                <a:ext uri="{FF2B5EF4-FFF2-40B4-BE49-F238E27FC236}">
                  <a16:creationId xmlns:a16="http://schemas.microsoft.com/office/drawing/2014/main" id="{87BD7049-EBCE-411D-AD57-078E317C949A}"/>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707" name="Freeform 27">
              <a:extLst>
                <a:ext uri="{FF2B5EF4-FFF2-40B4-BE49-F238E27FC236}">
                  <a16:creationId xmlns:a16="http://schemas.microsoft.com/office/drawing/2014/main" id="{E41B7664-E6AE-43F0-ABE8-41DEA2F56979}"/>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1708" name="Line 28">
              <a:extLst>
                <a:ext uri="{FF2B5EF4-FFF2-40B4-BE49-F238E27FC236}">
                  <a16:creationId xmlns:a16="http://schemas.microsoft.com/office/drawing/2014/main" id="{4C7260E1-C3C8-4BAB-9734-4C98D0C037D9}"/>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71709" name="Line 29">
              <a:extLst>
                <a:ext uri="{FF2B5EF4-FFF2-40B4-BE49-F238E27FC236}">
                  <a16:creationId xmlns:a16="http://schemas.microsoft.com/office/drawing/2014/main" id="{7F3D579F-4A7E-42CE-A280-2FEF6AC7FE2F}"/>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71710" name="Line 30">
              <a:extLst>
                <a:ext uri="{FF2B5EF4-FFF2-40B4-BE49-F238E27FC236}">
                  <a16:creationId xmlns:a16="http://schemas.microsoft.com/office/drawing/2014/main" id="{28B0BC80-2586-452E-BC6D-0FBD8A8DF35F}"/>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71711" name="Group 31">
              <a:extLst>
                <a:ext uri="{FF2B5EF4-FFF2-40B4-BE49-F238E27FC236}">
                  <a16:creationId xmlns:a16="http://schemas.microsoft.com/office/drawing/2014/main" id="{E87E767C-0CB2-4AD3-B925-816FDE09684A}"/>
                </a:ext>
              </a:extLst>
            </p:cNvPr>
            <p:cNvGrpSpPr>
              <a:grpSpLocks/>
            </p:cNvGrpSpPr>
            <p:nvPr/>
          </p:nvGrpSpPr>
          <p:grpSpPr bwMode="auto">
            <a:xfrm>
              <a:off x="1" y="392"/>
              <a:ext cx="5758" cy="1571"/>
              <a:chOff x="1" y="392"/>
              <a:chExt cx="5758" cy="1571"/>
            </a:xfrm>
          </p:grpSpPr>
          <p:sp>
            <p:nvSpPr>
              <p:cNvPr id="71712" name="Line 32">
                <a:extLst>
                  <a:ext uri="{FF2B5EF4-FFF2-40B4-BE49-F238E27FC236}">
                    <a16:creationId xmlns:a16="http://schemas.microsoft.com/office/drawing/2014/main" id="{F129BCEC-2ADE-4C25-93B1-7C996548386E}"/>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71713" name="Line 33">
                <a:extLst>
                  <a:ext uri="{FF2B5EF4-FFF2-40B4-BE49-F238E27FC236}">
                    <a16:creationId xmlns:a16="http://schemas.microsoft.com/office/drawing/2014/main" id="{6A79FE3D-EB7C-4654-A925-454157BADDCD}"/>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71714" name="Line 34">
                <a:extLst>
                  <a:ext uri="{FF2B5EF4-FFF2-40B4-BE49-F238E27FC236}">
                    <a16:creationId xmlns:a16="http://schemas.microsoft.com/office/drawing/2014/main" id="{2A161494-5F1D-4CAA-A1F6-D416E3CF34DB}"/>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71715" name="Line 35">
                <a:extLst>
                  <a:ext uri="{FF2B5EF4-FFF2-40B4-BE49-F238E27FC236}">
                    <a16:creationId xmlns:a16="http://schemas.microsoft.com/office/drawing/2014/main" id="{D69F7DCE-63C6-45CB-9E16-A9A500C4F883}"/>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71716" name="Line 36">
                <a:extLst>
                  <a:ext uri="{FF2B5EF4-FFF2-40B4-BE49-F238E27FC236}">
                    <a16:creationId xmlns:a16="http://schemas.microsoft.com/office/drawing/2014/main" id="{9C0452FC-B237-4359-804F-5A58CBEACF34}"/>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71717" name="Line 37">
              <a:extLst>
                <a:ext uri="{FF2B5EF4-FFF2-40B4-BE49-F238E27FC236}">
                  <a16:creationId xmlns:a16="http://schemas.microsoft.com/office/drawing/2014/main" id="{8ABB6C85-364A-49F2-AF43-562F7BAC2A6A}"/>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71718" name="Line 38">
              <a:extLst>
                <a:ext uri="{FF2B5EF4-FFF2-40B4-BE49-F238E27FC236}">
                  <a16:creationId xmlns:a16="http://schemas.microsoft.com/office/drawing/2014/main" id="{C201C95E-4D8F-4358-890C-B0B3ECD8661A}"/>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71719" name="Rectangle 39">
            <a:extLst>
              <a:ext uri="{FF2B5EF4-FFF2-40B4-BE49-F238E27FC236}">
                <a16:creationId xmlns:a16="http://schemas.microsoft.com/office/drawing/2014/main" id="{9C4AD690-6CED-4272-9D87-4444356FF6FC}"/>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sl-SI" altLang="sl-SI"/>
              <a:t>Kliknite, če želite urediti slog naslova matrice</a:t>
            </a:r>
          </a:p>
        </p:txBody>
      </p:sp>
      <p:sp>
        <p:nvSpPr>
          <p:cNvPr id="71720" name="Rectangle 40">
            <a:extLst>
              <a:ext uri="{FF2B5EF4-FFF2-40B4-BE49-F238E27FC236}">
                <a16:creationId xmlns:a16="http://schemas.microsoft.com/office/drawing/2014/main" id="{FECF8F07-DCD9-4EDE-A180-717CDCAF8747}"/>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sl-SI" altLang="sl-SI"/>
          </a:p>
        </p:txBody>
      </p:sp>
      <p:sp>
        <p:nvSpPr>
          <p:cNvPr id="71721" name="Rectangle 41">
            <a:extLst>
              <a:ext uri="{FF2B5EF4-FFF2-40B4-BE49-F238E27FC236}">
                <a16:creationId xmlns:a16="http://schemas.microsoft.com/office/drawing/2014/main" id="{6CA2FE62-E8E2-4BED-9C3F-36825B6C42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sl-SI" altLang="sl-SI"/>
          </a:p>
        </p:txBody>
      </p:sp>
      <p:sp>
        <p:nvSpPr>
          <p:cNvPr id="71722" name="Rectangle 42">
            <a:extLst>
              <a:ext uri="{FF2B5EF4-FFF2-40B4-BE49-F238E27FC236}">
                <a16:creationId xmlns:a16="http://schemas.microsoft.com/office/drawing/2014/main" id="{218A50A4-C39B-427F-8343-A84285C8E30C}"/>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AD38D899-4BFD-4A9E-BCB4-4ABFBE51F596}" type="slidenum">
              <a:rPr lang="sl-SI" altLang="sl-SI"/>
              <a:pPr/>
              <a:t>‹#›</a:t>
            </a:fld>
            <a:endParaRPr lang="sl-SI" altLang="sl-SI"/>
          </a:p>
        </p:txBody>
      </p:sp>
      <p:sp>
        <p:nvSpPr>
          <p:cNvPr id="71723" name="Rectangle 43">
            <a:extLst>
              <a:ext uri="{FF2B5EF4-FFF2-40B4-BE49-F238E27FC236}">
                <a16:creationId xmlns:a16="http://schemas.microsoft.com/office/drawing/2014/main" id="{03FD9AD5-38AE-42A5-9AD3-0A0AAF29CF8F}"/>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Tree>
  </p:cSld>
  <p:clrMap bg1="dk2" tx1="lt1" bg2="dk1" tx2="lt2" accent1="accent1" accent2="accent2" accent3="accent3" accent4="accent4" accent5="accent5" accent6="accent6" hlink="hlink" folHlink="folHlink"/>
  <p:sldLayoutIdLst>
    <p:sldLayoutId id="2147483672"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75" r:id="rId12"/>
    <p:sldLayoutId id="2147483776" r:id="rId13"/>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F1C448BD-7B22-42BB-B84D-0343DE1D95DA}"/>
              </a:ext>
            </a:extLst>
          </p:cNvPr>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8547" name="Rectangle 3">
            <a:extLst>
              <a:ext uri="{FF2B5EF4-FFF2-40B4-BE49-F238E27FC236}">
                <a16:creationId xmlns:a16="http://schemas.microsoft.com/office/drawing/2014/main" id="{126C476B-8EAD-43ED-8793-05C26622081E}"/>
              </a:ext>
            </a:extLst>
          </p:cNvPr>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8548" name="Rectangle 4">
            <a:extLst>
              <a:ext uri="{FF2B5EF4-FFF2-40B4-BE49-F238E27FC236}">
                <a16:creationId xmlns:a16="http://schemas.microsoft.com/office/drawing/2014/main" id="{7E74B10E-B810-43E7-BD6E-5D0938C15ABE}"/>
              </a:ext>
            </a:extLst>
          </p:cNvPr>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endParaRPr lang="sl-SI" altLang="sl-SI"/>
          </a:p>
        </p:txBody>
      </p:sp>
      <p:sp>
        <p:nvSpPr>
          <p:cNvPr id="108549" name="Rectangle 5">
            <a:extLst>
              <a:ext uri="{FF2B5EF4-FFF2-40B4-BE49-F238E27FC236}">
                <a16:creationId xmlns:a16="http://schemas.microsoft.com/office/drawing/2014/main" id="{5A37F19D-9552-4422-AFEE-236219E2ED1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sl-SI" altLang="sl-SI"/>
          </a:p>
        </p:txBody>
      </p:sp>
      <p:sp>
        <p:nvSpPr>
          <p:cNvPr id="108550" name="Rectangle 6">
            <a:extLst>
              <a:ext uri="{FF2B5EF4-FFF2-40B4-BE49-F238E27FC236}">
                <a16:creationId xmlns:a16="http://schemas.microsoft.com/office/drawing/2014/main" id="{C5BB336B-FDDB-4C32-99AE-F4043A91CD07}"/>
              </a:ext>
            </a:extLst>
          </p:cNvPr>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822DB83B-565A-4A07-8A52-0174C2DAFC6B}"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74"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6738" name="Group 2">
            <a:extLst>
              <a:ext uri="{FF2B5EF4-FFF2-40B4-BE49-F238E27FC236}">
                <a16:creationId xmlns:a16="http://schemas.microsoft.com/office/drawing/2014/main" id="{7CC48D16-C3F3-4764-AEBE-19542025610D}"/>
              </a:ext>
            </a:extLst>
          </p:cNvPr>
          <p:cNvGrpSpPr>
            <a:grpSpLocks/>
          </p:cNvGrpSpPr>
          <p:nvPr/>
        </p:nvGrpSpPr>
        <p:grpSpPr bwMode="auto">
          <a:xfrm>
            <a:off x="0" y="0"/>
            <a:ext cx="2667000" cy="6858000"/>
            <a:chOff x="0" y="0"/>
            <a:chExt cx="1680" cy="4320"/>
          </a:xfrm>
        </p:grpSpPr>
        <p:sp>
          <p:nvSpPr>
            <p:cNvPr id="116739" name="Rectangle 3">
              <a:extLst>
                <a:ext uri="{FF2B5EF4-FFF2-40B4-BE49-F238E27FC236}">
                  <a16:creationId xmlns:a16="http://schemas.microsoft.com/office/drawing/2014/main" id="{C2014ACF-21B5-4E86-A538-560877C8F4E8}"/>
                </a:ext>
              </a:extLst>
            </p:cNvPr>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a:latin typeface="Arial" panose="020B0604020202020204" pitchFamily="34" charset="0"/>
              </a:endParaRPr>
            </a:p>
          </p:txBody>
        </p:sp>
        <p:pic>
          <p:nvPicPr>
            <p:cNvPr id="116740" name="Picture 4" descr="slidemaster_med3">
              <a:extLst>
                <a:ext uri="{FF2B5EF4-FFF2-40B4-BE49-F238E27FC236}">
                  <a16:creationId xmlns:a16="http://schemas.microsoft.com/office/drawing/2014/main" id="{CC7D8C11-669A-4AA1-8B23-EA951FE976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extLst>
              <a:ext uri="{909E8E84-426E-40DD-AFC4-6F175D3DCCD1}">
                <a14:hiddenFill xmlns:a14="http://schemas.microsoft.com/office/drawing/2010/main">
                  <a:solidFill>
                    <a:srgbClr val="FFFFFF"/>
                  </a:solidFill>
                </a14:hiddenFill>
              </a:ext>
            </a:extLst>
          </p:spPr>
        </p:pic>
      </p:grpSp>
      <p:sp>
        <p:nvSpPr>
          <p:cNvPr id="116741" name="Rectangle 5">
            <a:extLst>
              <a:ext uri="{FF2B5EF4-FFF2-40B4-BE49-F238E27FC236}">
                <a16:creationId xmlns:a16="http://schemas.microsoft.com/office/drawing/2014/main" id="{D8629DCE-8D0D-4EDB-A1A1-5987CE480A21}"/>
              </a:ext>
            </a:extLst>
          </p:cNvPr>
          <p:cNvSpPr>
            <a:spLocks noGrp="1" noChangeArrowheads="1"/>
          </p:cNvSpPr>
          <p:nvPr>
            <p:ph type="title"/>
          </p:nvPr>
        </p:nvSpPr>
        <p:spPr bwMode="auto">
          <a:xfrm>
            <a:off x="2438400" y="228600"/>
            <a:ext cx="6400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16742" name="Rectangle 6">
            <a:extLst>
              <a:ext uri="{FF2B5EF4-FFF2-40B4-BE49-F238E27FC236}">
                <a16:creationId xmlns:a16="http://schemas.microsoft.com/office/drawing/2014/main" id="{0EF79125-238F-403C-9CF9-5F8100AD9012}"/>
              </a:ext>
            </a:extLst>
          </p:cNvPr>
          <p:cNvSpPr>
            <a:spLocks noGrp="1" noChangeArrowheads="1"/>
          </p:cNvSpPr>
          <p:nvPr>
            <p:ph type="body" idx="1"/>
          </p:nvPr>
        </p:nvSpPr>
        <p:spPr bwMode="auto">
          <a:xfrm>
            <a:off x="2438400" y="1600200"/>
            <a:ext cx="6400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16743" name="Rectangle 7">
            <a:extLst>
              <a:ext uri="{FF2B5EF4-FFF2-40B4-BE49-F238E27FC236}">
                <a16:creationId xmlns:a16="http://schemas.microsoft.com/office/drawing/2014/main" id="{F5F71765-0C66-40B7-94BB-051C15430EDA}"/>
              </a:ext>
            </a:extLst>
          </p:cNvPr>
          <p:cNvSpPr>
            <a:spLocks noGrp="1" noChangeArrowheads="1"/>
          </p:cNvSpPr>
          <p:nvPr>
            <p:ph type="dt" sz="half" idx="2"/>
          </p:nvPr>
        </p:nvSpPr>
        <p:spPr bwMode="auto">
          <a:xfrm>
            <a:off x="152400" y="6248400"/>
            <a:ext cx="1901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latin typeface="+mn-lt"/>
              </a:defRPr>
            </a:lvl1pPr>
          </a:lstStyle>
          <a:p>
            <a:endParaRPr lang="sl-SI" altLang="sl-SI"/>
          </a:p>
        </p:txBody>
      </p:sp>
      <p:sp>
        <p:nvSpPr>
          <p:cNvPr id="116744" name="Rectangle 8">
            <a:extLst>
              <a:ext uri="{FF2B5EF4-FFF2-40B4-BE49-F238E27FC236}">
                <a16:creationId xmlns:a16="http://schemas.microsoft.com/office/drawing/2014/main" id="{127E7906-3CA8-424D-A8CC-EC475E2485B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latin typeface="+mn-lt"/>
              </a:defRPr>
            </a:lvl1pPr>
          </a:lstStyle>
          <a:p>
            <a:endParaRPr lang="sl-SI" altLang="sl-SI"/>
          </a:p>
        </p:txBody>
      </p:sp>
      <p:sp>
        <p:nvSpPr>
          <p:cNvPr id="116745" name="Rectangle 9">
            <a:extLst>
              <a:ext uri="{FF2B5EF4-FFF2-40B4-BE49-F238E27FC236}">
                <a16:creationId xmlns:a16="http://schemas.microsoft.com/office/drawing/2014/main" id="{C5B12366-3E1C-462A-8B6D-C51320CBACF0}"/>
              </a:ext>
            </a:extLst>
          </p:cNvPr>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latin typeface="+mn-lt"/>
              </a:defRPr>
            </a:lvl1pPr>
          </a:lstStyle>
          <a:p>
            <a:fld id="{1DF644E3-1971-4F12-8195-8FAB4AFBDC14}"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76"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spd="slow"/>
  <p:txStyles>
    <p:titleStyle>
      <a:lvl1pPr algn="l" rtl="0" fontAlgn="base">
        <a:spcBef>
          <a:spcPct val="0"/>
        </a:spcBef>
        <a:spcAft>
          <a:spcPct val="0"/>
        </a:spcAft>
        <a:defRPr sz="3600" kern="1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anose="05000000000000000000" pitchFamily="2" charset="2"/>
        <a:buChar char="l"/>
        <a:defRPr sz="2800" kern="1200">
          <a:solidFill>
            <a:schemeClr val="tx1"/>
          </a:solidFill>
          <a:effectLst>
            <a:outerShdw blurRad="38100" dist="38100" dir="2700000" algn="tl">
              <a:srgbClr val="C0C0C0"/>
            </a:outerShdw>
          </a:effectLst>
          <a:latin typeface="+mn-lt"/>
          <a:ea typeface="+mn-ea"/>
          <a:cs typeface="+mn-cs"/>
        </a:defRPr>
      </a:lvl2pPr>
      <a:lvl3pPr marL="1143000" indent="-228600" algn="l" rtl="0" fontAlgn="base">
        <a:spcBef>
          <a:spcPct val="20000"/>
        </a:spcBef>
        <a:spcAft>
          <a:spcPct val="0"/>
        </a:spcAft>
        <a:buClr>
          <a:schemeClr val="hlink"/>
        </a:buClr>
        <a:buSzPct val="70000"/>
        <a:buFont typeface="Wingdings" panose="05000000000000000000" pitchFamily="2" charset="2"/>
        <a:buChar char="n"/>
        <a:defRPr sz="2400" kern="1200">
          <a:solidFill>
            <a:schemeClr val="tx1"/>
          </a:solidFill>
          <a:effectLst>
            <a:outerShdw blurRad="38100" dist="38100" dir="2700000" algn="tl">
              <a:srgbClr val="C0C0C0"/>
            </a:outerShdw>
          </a:effectLst>
          <a:latin typeface="+mn-lt"/>
          <a:ea typeface="+mn-ea"/>
          <a:cs typeface="+mn-cs"/>
        </a:defRPr>
      </a:lvl3pPr>
      <a:lvl4pPr marL="1600200" indent="-228600" algn="l" rtl="0" fontAlgn="base">
        <a:spcBef>
          <a:spcPct val="20000"/>
        </a:spcBef>
        <a:spcAft>
          <a:spcPct val="0"/>
        </a:spcAft>
        <a:buClr>
          <a:schemeClr val="folHlink"/>
        </a:buClr>
        <a:buSzPct val="70000"/>
        <a:buFont typeface="Wingdings" panose="05000000000000000000" pitchFamily="2" charset="2"/>
        <a:buChar char="l"/>
        <a:defRPr sz="2000" kern="1200">
          <a:solidFill>
            <a:schemeClr val="tx1"/>
          </a:solidFill>
          <a:effectLst>
            <a:outerShdw blurRad="38100" dist="38100" dir="2700000" algn="tl">
              <a:srgbClr val="C0C0C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Freeform 2">
            <a:extLst>
              <a:ext uri="{FF2B5EF4-FFF2-40B4-BE49-F238E27FC236}">
                <a16:creationId xmlns:a16="http://schemas.microsoft.com/office/drawing/2014/main" id="{DEA67E4C-ABB1-4704-8C10-0D86E584D6A4}"/>
              </a:ext>
            </a:extLst>
          </p:cNvPr>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07" name="Rectangle 3">
            <a:extLst>
              <a:ext uri="{FF2B5EF4-FFF2-40B4-BE49-F238E27FC236}">
                <a16:creationId xmlns:a16="http://schemas.microsoft.com/office/drawing/2014/main" id="{6072842E-0DE8-4E6F-85A9-ABAB5D119EBA}"/>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sl-SI" altLang="sl-SI"/>
              <a:t>Kliknite, če želite urediti slog naslova matrice</a:t>
            </a:r>
          </a:p>
        </p:txBody>
      </p:sp>
      <p:sp>
        <p:nvSpPr>
          <p:cNvPr id="123908" name="Rectangle 4">
            <a:extLst>
              <a:ext uri="{FF2B5EF4-FFF2-40B4-BE49-F238E27FC236}">
                <a16:creationId xmlns:a16="http://schemas.microsoft.com/office/drawing/2014/main" id="{C8CD1103-B677-4E71-A0E9-17CDE6F079EE}"/>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23909" name="Rectangle 5">
            <a:extLst>
              <a:ext uri="{FF2B5EF4-FFF2-40B4-BE49-F238E27FC236}">
                <a16:creationId xmlns:a16="http://schemas.microsoft.com/office/drawing/2014/main" id="{A398DA2B-BEBC-4E91-BE63-D769264BDB14}"/>
              </a:ext>
            </a:extLst>
          </p:cNvPr>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sl-SI" altLang="sl-SI"/>
          </a:p>
        </p:txBody>
      </p:sp>
      <p:sp>
        <p:nvSpPr>
          <p:cNvPr id="123910" name="Rectangle 6">
            <a:extLst>
              <a:ext uri="{FF2B5EF4-FFF2-40B4-BE49-F238E27FC236}">
                <a16:creationId xmlns:a16="http://schemas.microsoft.com/office/drawing/2014/main" id="{91F28D88-4D4D-4A24-8490-672A692C6D66}"/>
              </a:ext>
            </a:extLst>
          </p:cNvPr>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sl-SI" altLang="sl-SI"/>
          </a:p>
        </p:txBody>
      </p:sp>
      <p:sp>
        <p:nvSpPr>
          <p:cNvPr id="123911" name="Rectangle 7">
            <a:extLst>
              <a:ext uri="{FF2B5EF4-FFF2-40B4-BE49-F238E27FC236}">
                <a16:creationId xmlns:a16="http://schemas.microsoft.com/office/drawing/2014/main" id="{21F0CE16-A3AE-4690-AB00-AD3509C7777D}"/>
              </a:ext>
            </a:extLst>
          </p:cNvPr>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E4EDB2DA-BE73-4A5E-AEB3-74BD9382B704}" type="slidenum">
              <a:rPr lang="sl-SI" altLang="sl-SI"/>
              <a:pPr/>
              <a:t>‹#›</a:t>
            </a:fld>
            <a:endParaRPr lang="sl-SI" altLang="sl-SI"/>
          </a:p>
        </p:txBody>
      </p:sp>
      <p:sp>
        <p:nvSpPr>
          <p:cNvPr id="123912" name="Freeform 8">
            <a:extLst>
              <a:ext uri="{FF2B5EF4-FFF2-40B4-BE49-F238E27FC236}">
                <a16:creationId xmlns:a16="http://schemas.microsoft.com/office/drawing/2014/main" id="{CC73A94C-A308-4B7D-8A42-060CB76FD0E3}"/>
              </a:ext>
            </a:extLst>
          </p:cNvPr>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13" name="Freeform 9">
            <a:extLst>
              <a:ext uri="{FF2B5EF4-FFF2-40B4-BE49-F238E27FC236}">
                <a16:creationId xmlns:a16="http://schemas.microsoft.com/office/drawing/2014/main" id="{AE063204-1817-4A5B-BC40-F9B2A6A7F804}"/>
              </a:ext>
            </a:extLst>
          </p:cNvPr>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123914" name="Group 10">
            <a:extLst>
              <a:ext uri="{FF2B5EF4-FFF2-40B4-BE49-F238E27FC236}">
                <a16:creationId xmlns:a16="http://schemas.microsoft.com/office/drawing/2014/main" id="{2800EBD3-BEFD-4C64-A104-30E80CDF3509}"/>
              </a:ext>
            </a:extLst>
          </p:cNvPr>
          <p:cNvGrpSpPr>
            <a:grpSpLocks/>
          </p:cNvGrpSpPr>
          <p:nvPr/>
        </p:nvGrpSpPr>
        <p:grpSpPr bwMode="auto">
          <a:xfrm>
            <a:off x="7938" y="5540375"/>
            <a:ext cx="1784350" cy="1246188"/>
            <a:chOff x="5" y="3490"/>
            <a:chExt cx="1124" cy="785"/>
          </a:xfrm>
        </p:grpSpPr>
        <p:sp>
          <p:nvSpPr>
            <p:cNvPr id="123915" name="Freeform 11">
              <a:extLst>
                <a:ext uri="{FF2B5EF4-FFF2-40B4-BE49-F238E27FC236}">
                  <a16:creationId xmlns:a16="http://schemas.microsoft.com/office/drawing/2014/main" id="{BE41316C-AB83-400A-A446-30533007261B}"/>
                </a:ext>
              </a:extLst>
            </p:cNvPr>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16" name="Freeform 12">
              <a:extLst>
                <a:ext uri="{FF2B5EF4-FFF2-40B4-BE49-F238E27FC236}">
                  <a16:creationId xmlns:a16="http://schemas.microsoft.com/office/drawing/2014/main" id="{C92F17D0-B543-4187-93A7-D89D578FAF1B}"/>
                </a:ext>
              </a:extLst>
            </p:cNvPr>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17" name="Freeform 13">
              <a:extLst>
                <a:ext uri="{FF2B5EF4-FFF2-40B4-BE49-F238E27FC236}">
                  <a16:creationId xmlns:a16="http://schemas.microsoft.com/office/drawing/2014/main" id="{5CB49FAE-DE2F-4DDC-AEA9-6990AC30F41B}"/>
                </a:ext>
              </a:extLst>
            </p:cNvPr>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18" name="Freeform 14">
              <a:extLst>
                <a:ext uri="{FF2B5EF4-FFF2-40B4-BE49-F238E27FC236}">
                  <a16:creationId xmlns:a16="http://schemas.microsoft.com/office/drawing/2014/main" id="{9C88EE9A-D6F0-4B5D-96ED-32B0A148CF18}"/>
                </a:ext>
              </a:extLst>
            </p:cNvPr>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19" name="Freeform 15">
              <a:extLst>
                <a:ext uri="{FF2B5EF4-FFF2-40B4-BE49-F238E27FC236}">
                  <a16:creationId xmlns:a16="http://schemas.microsoft.com/office/drawing/2014/main" id="{717561B8-13EE-4A64-A5C0-F96140F7CB41}"/>
                </a:ext>
              </a:extLst>
            </p:cNvPr>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20" name="Freeform 16">
              <a:extLst>
                <a:ext uri="{FF2B5EF4-FFF2-40B4-BE49-F238E27FC236}">
                  <a16:creationId xmlns:a16="http://schemas.microsoft.com/office/drawing/2014/main" id="{C53621B6-1AE2-4182-A98A-63943524DF4E}"/>
                </a:ext>
              </a:extLst>
            </p:cNvPr>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21" name="Freeform 17">
              <a:extLst>
                <a:ext uri="{FF2B5EF4-FFF2-40B4-BE49-F238E27FC236}">
                  <a16:creationId xmlns:a16="http://schemas.microsoft.com/office/drawing/2014/main" id="{64DDFC38-6A01-4992-8A6A-B53D3C44AC70}"/>
                </a:ext>
              </a:extLst>
            </p:cNvPr>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22" name="Freeform 18">
              <a:extLst>
                <a:ext uri="{FF2B5EF4-FFF2-40B4-BE49-F238E27FC236}">
                  <a16:creationId xmlns:a16="http://schemas.microsoft.com/office/drawing/2014/main" id="{1B60A945-BA26-4B11-B975-FC904F6927D8}"/>
                </a:ext>
              </a:extLst>
            </p:cNvPr>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23" name="Freeform 19">
              <a:extLst>
                <a:ext uri="{FF2B5EF4-FFF2-40B4-BE49-F238E27FC236}">
                  <a16:creationId xmlns:a16="http://schemas.microsoft.com/office/drawing/2014/main" id="{4878EFFC-2F97-4B8E-9F22-EB7688864567}"/>
                </a:ext>
              </a:extLst>
            </p:cNvPr>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123924" name="Group 20">
              <a:extLst>
                <a:ext uri="{FF2B5EF4-FFF2-40B4-BE49-F238E27FC236}">
                  <a16:creationId xmlns:a16="http://schemas.microsoft.com/office/drawing/2014/main" id="{35E8A79E-6CE1-4DDF-900F-2907A660587A}"/>
                </a:ext>
              </a:extLst>
            </p:cNvPr>
            <p:cNvGrpSpPr>
              <a:grpSpLocks/>
            </p:cNvGrpSpPr>
            <p:nvPr userDrawn="1"/>
          </p:nvGrpSpPr>
          <p:grpSpPr bwMode="auto">
            <a:xfrm>
              <a:off x="5" y="3490"/>
              <a:ext cx="1124" cy="780"/>
              <a:chOff x="5" y="3490"/>
              <a:chExt cx="1124" cy="780"/>
            </a:xfrm>
          </p:grpSpPr>
          <p:grpSp>
            <p:nvGrpSpPr>
              <p:cNvPr id="123925" name="Group 21">
                <a:extLst>
                  <a:ext uri="{FF2B5EF4-FFF2-40B4-BE49-F238E27FC236}">
                    <a16:creationId xmlns:a16="http://schemas.microsoft.com/office/drawing/2014/main" id="{1DBE1F7D-77BF-49A2-82F9-70CDF5BC3DA6}"/>
                  </a:ext>
                </a:extLst>
              </p:cNvPr>
              <p:cNvGrpSpPr>
                <a:grpSpLocks/>
              </p:cNvGrpSpPr>
              <p:nvPr userDrawn="1"/>
            </p:nvGrpSpPr>
            <p:grpSpPr bwMode="auto">
              <a:xfrm>
                <a:off x="499" y="3562"/>
                <a:ext cx="548" cy="708"/>
                <a:chOff x="499" y="3562"/>
                <a:chExt cx="548" cy="708"/>
              </a:xfrm>
            </p:grpSpPr>
            <p:sp>
              <p:nvSpPr>
                <p:cNvPr id="123926" name="Freeform 22">
                  <a:extLst>
                    <a:ext uri="{FF2B5EF4-FFF2-40B4-BE49-F238E27FC236}">
                      <a16:creationId xmlns:a16="http://schemas.microsoft.com/office/drawing/2014/main" id="{384BD424-3B3D-48B0-B273-F87F1B91B504}"/>
                    </a:ext>
                  </a:extLst>
                </p:cNvPr>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27" name="Freeform 23">
                  <a:extLst>
                    <a:ext uri="{FF2B5EF4-FFF2-40B4-BE49-F238E27FC236}">
                      <a16:creationId xmlns:a16="http://schemas.microsoft.com/office/drawing/2014/main" id="{D4BE669C-D32C-4214-BA7F-A9246CB11DDA}"/>
                    </a:ext>
                  </a:extLst>
                </p:cNvPr>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28" name="Freeform 24">
                  <a:extLst>
                    <a:ext uri="{FF2B5EF4-FFF2-40B4-BE49-F238E27FC236}">
                      <a16:creationId xmlns:a16="http://schemas.microsoft.com/office/drawing/2014/main" id="{26EAF5A4-A560-462A-AB84-A29DD777389C}"/>
                    </a:ext>
                  </a:extLst>
                </p:cNvPr>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123929" name="Freeform 25">
                <a:extLst>
                  <a:ext uri="{FF2B5EF4-FFF2-40B4-BE49-F238E27FC236}">
                    <a16:creationId xmlns:a16="http://schemas.microsoft.com/office/drawing/2014/main" id="{7024AB2F-BAFC-4B3E-AA6E-5B6F10010D05}"/>
                  </a:ext>
                </a:extLst>
              </p:cNvPr>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30" name="Freeform 26">
                <a:extLst>
                  <a:ext uri="{FF2B5EF4-FFF2-40B4-BE49-F238E27FC236}">
                    <a16:creationId xmlns:a16="http://schemas.microsoft.com/office/drawing/2014/main" id="{96BE4588-B7FE-48BE-9007-12DF018D40F1}"/>
                  </a:ext>
                </a:extLst>
              </p:cNvPr>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31" name="Freeform 27">
                <a:extLst>
                  <a:ext uri="{FF2B5EF4-FFF2-40B4-BE49-F238E27FC236}">
                    <a16:creationId xmlns:a16="http://schemas.microsoft.com/office/drawing/2014/main" id="{EBD296D1-43BE-4C77-8C54-D22A9210F85D}"/>
                  </a:ext>
                </a:extLst>
              </p:cNvPr>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123932" name="Group 28">
                <a:extLst>
                  <a:ext uri="{FF2B5EF4-FFF2-40B4-BE49-F238E27FC236}">
                    <a16:creationId xmlns:a16="http://schemas.microsoft.com/office/drawing/2014/main" id="{255C56EC-E2E1-4A2B-8470-7453790F7211}"/>
                  </a:ext>
                </a:extLst>
              </p:cNvPr>
              <p:cNvGrpSpPr>
                <a:grpSpLocks/>
              </p:cNvGrpSpPr>
              <p:nvPr userDrawn="1"/>
            </p:nvGrpSpPr>
            <p:grpSpPr bwMode="auto">
              <a:xfrm>
                <a:off x="5" y="3490"/>
                <a:ext cx="1124" cy="678"/>
                <a:chOff x="5" y="3490"/>
                <a:chExt cx="1124" cy="678"/>
              </a:xfrm>
            </p:grpSpPr>
            <p:sp>
              <p:nvSpPr>
                <p:cNvPr id="123933" name="Freeform 29">
                  <a:extLst>
                    <a:ext uri="{FF2B5EF4-FFF2-40B4-BE49-F238E27FC236}">
                      <a16:creationId xmlns:a16="http://schemas.microsoft.com/office/drawing/2014/main" id="{6B764513-C0DC-4343-9837-A41917A6BFFC}"/>
                    </a:ext>
                  </a:extLst>
                </p:cNvPr>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34" name="Freeform 30">
                  <a:extLst>
                    <a:ext uri="{FF2B5EF4-FFF2-40B4-BE49-F238E27FC236}">
                      <a16:creationId xmlns:a16="http://schemas.microsoft.com/office/drawing/2014/main" id="{FD86DE64-1FE5-42BA-9AA9-82748C940444}"/>
                    </a:ext>
                  </a:extLst>
                </p:cNvPr>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35" name="Freeform 31">
                  <a:extLst>
                    <a:ext uri="{FF2B5EF4-FFF2-40B4-BE49-F238E27FC236}">
                      <a16:creationId xmlns:a16="http://schemas.microsoft.com/office/drawing/2014/main" id="{30817E78-27BE-4CB3-8EBB-9EFCC42DED8B}"/>
                    </a:ext>
                  </a:extLst>
                </p:cNvPr>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36" name="Freeform 32">
                  <a:extLst>
                    <a:ext uri="{FF2B5EF4-FFF2-40B4-BE49-F238E27FC236}">
                      <a16:creationId xmlns:a16="http://schemas.microsoft.com/office/drawing/2014/main" id="{7FA87688-80F7-4F8D-BC82-58C70FB75DA3}"/>
                    </a:ext>
                  </a:extLst>
                </p:cNvPr>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37" name="Freeform 33">
                  <a:extLst>
                    <a:ext uri="{FF2B5EF4-FFF2-40B4-BE49-F238E27FC236}">
                      <a16:creationId xmlns:a16="http://schemas.microsoft.com/office/drawing/2014/main" id="{80C1EF56-7237-483C-9642-9CE0EC39488C}"/>
                    </a:ext>
                  </a:extLst>
                </p:cNvPr>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38" name="Freeform 34">
                  <a:extLst>
                    <a:ext uri="{FF2B5EF4-FFF2-40B4-BE49-F238E27FC236}">
                      <a16:creationId xmlns:a16="http://schemas.microsoft.com/office/drawing/2014/main" id="{41E0F421-7E2B-4B55-95D5-2D665CA4A4B1}"/>
                    </a:ext>
                  </a:extLst>
                </p:cNvPr>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39" name="Freeform 35">
                  <a:extLst>
                    <a:ext uri="{FF2B5EF4-FFF2-40B4-BE49-F238E27FC236}">
                      <a16:creationId xmlns:a16="http://schemas.microsoft.com/office/drawing/2014/main" id="{C7983B70-1BCD-4CDC-90FD-1224AD62FB15}"/>
                    </a:ext>
                  </a:extLst>
                </p:cNvPr>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40" name="Freeform 36">
                  <a:extLst>
                    <a:ext uri="{FF2B5EF4-FFF2-40B4-BE49-F238E27FC236}">
                      <a16:creationId xmlns:a16="http://schemas.microsoft.com/office/drawing/2014/main" id="{86E13076-27A2-4BEE-833D-33EF9FF32909}"/>
                    </a:ext>
                  </a:extLst>
                </p:cNvPr>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grpSp>
      <p:grpSp>
        <p:nvGrpSpPr>
          <p:cNvPr id="123941" name="Group 37">
            <a:extLst>
              <a:ext uri="{FF2B5EF4-FFF2-40B4-BE49-F238E27FC236}">
                <a16:creationId xmlns:a16="http://schemas.microsoft.com/office/drawing/2014/main" id="{698FB672-5EAE-4716-8359-DBC9D75023BC}"/>
              </a:ext>
            </a:extLst>
          </p:cNvPr>
          <p:cNvGrpSpPr>
            <a:grpSpLocks/>
          </p:cNvGrpSpPr>
          <p:nvPr/>
        </p:nvGrpSpPr>
        <p:grpSpPr bwMode="auto">
          <a:xfrm>
            <a:off x="8680450" y="2116138"/>
            <a:ext cx="385763" cy="4308475"/>
            <a:chOff x="5468" y="1333"/>
            <a:chExt cx="243" cy="2714"/>
          </a:xfrm>
        </p:grpSpPr>
        <p:sp>
          <p:nvSpPr>
            <p:cNvPr id="123942" name="Freeform 38">
              <a:extLst>
                <a:ext uri="{FF2B5EF4-FFF2-40B4-BE49-F238E27FC236}">
                  <a16:creationId xmlns:a16="http://schemas.microsoft.com/office/drawing/2014/main" id="{FA598A36-4CF6-4030-8C6B-F47EA29184E4}"/>
                </a:ext>
              </a:extLst>
            </p:cNvPr>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43" name="Freeform 39">
              <a:extLst>
                <a:ext uri="{FF2B5EF4-FFF2-40B4-BE49-F238E27FC236}">
                  <a16:creationId xmlns:a16="http://schemas.microsoft.com/office/drawing/2014/main" id="{3F6A2A9E-8BD0-4F2E-92AD-9A41F75D209A}"/>
                </a:ext>
              </a:extLst>
            </p:cNvPr>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nvGrpSpPr>
          <p:cNvPr id="123944" name="Group 40">
            <a:extLst>
              <a:ext uri="{FF2B5EF4-FFF2-40B4-BE49-F238E27FC236}">
                <a16:creationId xmlns:a16="http://schemas.microsoft.com/office/drawing/2014/main" id="{D98EA719-5F0D-4C35-8A0C-4C05EC4FF726}"/>
              </a:ext>
            </a:extLst>
          </p:cNvPr>
          <p:cNvGrpSpPr>
            <a:grpSpLocks/>
          </p:cNvGrpSpPr>
          <p:nvPr/>
        </p:nvGrpSpPr>
        <p:grpSpPr bwMode="auto">
          <a:xfrm>
            <a:off x="7318375" y="90488"/>
            <a:ext cx="2133600" cy="1911350"/>
            <a:chOff x="4610" y="57"/>
            <a:chExt cx="1344" cy="1204"/>
          </a:xfrm>
        </p:grpSpPr>
        <p:grpSp>
          <p:nvGrpSpPr>
            <p:cNvPr id="123945" name="Group 41">
              <a:extLst>
                <a:ext uri="{FF2B5EF4-FFF2-40B4-BE49-F238E27FC236}">
                  <a16:creationId xmlns:a16="http://schemas.microsoft.com/office/drawing/2014/main" id="{92E60002-C037-4EE2-A57F-BFAF54DE8236}"/>
                </a:ext>
              </a:extLst>
            </p:cNvPr>
            <p:cNvGrpSpPr>
              <a:grpSpLocks/>
            </p:cNvGrpSpPr>
            <p:nvPr userDrawn="1"/>
          </p:nvGrpSpPr>
          <p:grpSpPr bwMode="auto">
            <a:xfrm>
              <a:off x="4610" y="57"/>
              <a:ext cx="1344" cy="1204"/>
              <a:chOff x="4610" y="57"/>
              <a:chExt cx="1344" cy="1204"/>
            </a:xfrm>
          </p:grpSpPr>
          <p:sp>
            <p:nvSpPr>
              <p:cNvPr id="123946" name="Freeform 42">
                <a:extLst>
                  <a:ext uri="{FF2B5EF4-FFF2-40B4-BE49-F238E27FC236}">
                    <a16:creationId xmlns:a16="http://schemas.microsoft.com/office/drawing/2014/main" id="{56352D1F-B9F2-49FC-9F81-5F10CD3964A1}"/>
                  </a:ext>
                </a:extLst>
              </p:cNvPr>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123947" name="Group 43">
                <a:extLst>
                  <a:ext uri="{FF2B5EF4-FFF2-40B4-BE49-F238E27FC236}">
                    <a16:creationId xmlns:a16="http://schemas.microsoft.com/office/drawing/2014/main" id="{F1CDC3C9-F26D-44BE-9C73-7063EC8869FA}"/>
                  </a:ext>
                </a:extLst>
              </p:cNvPr>
              <p:cNvGrpSpPr>
                <a:grpSpLocks/>
              </p:cNvGrpSpPr>
              <p:nvPr userDrawn="1"/>
            </p:nvGrpSpPr>
            <p:grpSpPr bwMode="auto">
              <a:xfrm>
                <a:off x="4610" y="57"/>
                <a:ext cx="1344" cy="985"/>
                <a:chOff x="4610" y="57"/>
                <a:chExt cx="1344" cy="985"/>
              </a:xfrm>
            </p:grpSpPr>
            <p:sp>
              <p:nvSpPr>
                <p:cNvPr id="123948" name="Freeform 44">
                  <a:extLst>
                    <a:ext uri="{FF2B5EF4-FFF2-40B4-BE49-F238E27FC236}">
                      <a16:creationId xmlns:a16="http://schemas.microsoft.com/office/drawing/2014/main" id="{D63E8197-6AFF-4B71-AEF9-3023989639DF}"/>
                    </a:ext>
                  </a:extLst>
                </p:cNvPr>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49" name="Freeform 45">
                  <a:extLst>
                    <a:ext uri="{FF2B5EF4-FFF2-40B4-BE49-F238E27FC236}">
                      <a16:creationId xmlns:a16="http://schemas.microsoft.com/office/drawing/2014/main" id="{8DE80D24-228B-4154-861E-776E8228A387}"/>
                    </a:ext>
                  </a:extLst>
                </p:cNvPr>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50" name="Freeform 46">
                  <a:extLst>
                    <a:ext uri="{FF2B5EF4-FFF2-40B4-BE49-F238E27FC236}">
                      <a16:creationId xmlns:a16="http://schemas.microsoft.com/office/drawing/2014/main" id="{936B34DF-1A7C-48F7-9BD7-D0415BD24AAD}"/>
                    </a:ext>
                  </a:extLst>
                </p:cNvPr>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51" name="Freeform 47">
                  <a:extLst>
                    <a:ext uri="{FF2B5EF4-FFF2-40B4-BE49-F238E27FC236}">
                      <a16:creationId xmlns:a16="http://schemas.microsoft.com/office/drawing/2014/main" id="{B76F961E-2A8A-48C7-9B8D-2052FFCDF4EA}"/>
                    </a:ext>
                  </a:extLst>
                </p:cNvPr>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52" name="Freeform 48">
                  <a:extLst>
                    <a:ext uri="{FF2B5EF4-FFF2-40B4-BE49-F238E27FC236}">
                      <a16:creationId xmlns:a16="http://schemas.microsoft.com/office/drawing/2014/main" id="{127E91E2-A608-4B39-BA73-3D79422A3D98}"/>
                    </a:ext>
                  </a:extLst>
                </p:cNvPr>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53" name="Freeform 49">
                  <a:extLst>
                    <a:ext uri="{FF2B5EF4-FFF2-40B4-BE49-F238E27FC236}">
                      <a16:creationId xmlns:a16="http://schemas.microsoft.com/office/drawing/2014/main" id="{D221077A-1682-4E81-97F9-F2ABB740E9A3}"/>
                    </a:ext>
                  </a:extLst>
                </p:cNvPr>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54" name="Freeform 50">
                  <a:extLst>
                    <a:ext uri="{FF2B5EF4-FFF2-40B4-BE49-F238E27FC236}">
                      <a16:creationId xmlns:a16="http://schemas.microsoft.com/office/drawing/2014/main" id="{13BE1AFF-7BC3-42ED-9CAE-13977A04EF01}"/>
                    </a:ext>
                  </a:extLst>
                </p:cNvPr>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3955" name="Freeform 51">
                  <a:extLst>
                    <a:ext uri="{FF2B5EF4-FFF2-40B4-BE49-F238E27FC236}">
                      <a16:creationId xmlns:a16="http://schemas.microsoft.com/office/drawing/2014/main" id="{26514FD8-CE54-4C63-8648-8EEBB3CA50BD}"/>
                    </a:ext>
                  </a:extLst>
                </p:cNvPr>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sp>
          <p:nvSpPr>
            <p:cNvPr id="123956" name="Line 52">
              <a:extLst>
                <a:ext uri="{FF2B5EF4-FFF2-40B4-BE49-F238E27FC236}">
                  <a16:creationId xmlns:a16="http://schemas.microsoft.com/office/drawing/2014/main" id="{C7C70064-6997-40CD-AD5C-9D50DEA89199}"/>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Tree>
  </p:cSld>
  <p:clrMap bg1="lt1" tx1="dk1" bg2="lt2" tx2="dk2" accent1="accent1" accent2="accent2" accent3="accent3" accent4="accent4" accent5="accent5" accent6="accent6" hlink="hlink" folHlink="folHlink"/>
  <p:sldLayoutIdLst>
    <p:sldLayoutId id="214748368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anose="030F0702030302020204" pitchFamily="66" charset="0"/>
        </a:defRPr>
      </a:lvl2pPr>
      <a:lvl3pPr algn="ctr" rtl="0" fontAlgn="base">
        <a:spcBef>
          <a:spcPct val="0"/>
        </a:spcBef>
        <a:spcAft>
          <a:spcPct val="0"/>
        </a:spcAft>
        <a:defRPr sz="4400">
          <a:solidFill>
            <a:schemeClr val="tx1"/>
          </a:solidFill>
          <a:latin typeface="Comic Sans MS" panose="030F0702030302020204" pitchFamily="66" charset="0"/>
        </a:defRPr>
      </a:lvl3pPr>
      <a:lvl4pPr algn="ctr" rtl="0" fontAlgn="base">
        <a:spcBef>
          <a:spcPct val="0"/>
        </a:spcBef>
        <a:spcAft>
          <a:spcPct val="0"/>
        </a:spcAft>
        <a:defRPr sz="4400">
          <a:solidFill>
            <a:schemeClr val="tx1"/>
          </a:solidFill>
          <a:latin typeface="Comic Sans MS" panose="030F0702030302020204" pitchFamily="66" charset="0"/>
        </a:defRPr>
      </a:lvl4pPr>
      <a:lvl5pPr algn="ctr" rtl="0" fontAlgn="base">
        <a:spcBef>
          <a:spcPct val="0"/>
        </a:spcBef>
        <a:spcAft>
          <a:spcPct val="0"/>
        </a:spcAft>
        <a:defRPr sz="4400">
          <a:solidFill>
            <a:schemeClr val="tx1"/>
          </a:solidFill>
          <a:latin typeface="Comic Sans MS" panose="030F0702030302020204" pitchFamily="66" charset="0"/>
        </a:defRPr>
      </a:lvl5pPr>
      <a:lvl6pPr marL="457200" algn="ctr" rtl="0" fontAlgn="base">
        <a:spcBef>
          <a:spcPct val="0"/>
        </a:spcBef>
        <a:spcAft>
          <a:spcPct val="0"/>
        </a:spcAft>
        <a:defRPr sz="4400">
          <a:solidFill>
            <a:schemeClr val="tx1"/>
          </a:solidFill>
          <a:latin typeface="Comic Sans MS" panose="030F0702030302020204" pitchFamily="66" charset="0"/>
        </a:defRPr>
      </a:lvl6pPr>
      <a:lvl7pPr marL="914400" algn="ctr" rtl="0" fontAlgn="base">
        <a:spcBef>
          <a:spcPct val="0"/>
        </a:spcBef>
        <a:spcAft>
          <a:spcPct val="0"/>
        </a:spcAft>
        <a:defRPr sz="4400">
          <a:solidFill>
            <a:schemeClr val="tx1"/>
          </a:solidFill>
          <a:latin typeface="Comic Sans MS" panose="030F0702030302020204" pitchFamily="66" charset="0"/>
        </a:defRPr>
      </a:lvl7pPr>
      <a:lvl8pPr marL="1371600" algn="ctr" rtl="0" fontAlgn="base">
        <a:spcBef>
          <a:spcPct val="0"/>
        </a:spcBef>
        <a:spcAft>
          <a:spcPct val="0"/>
        </a:spcAft>
        <a:defRPr sz="4400">
          <a:solidFill>
            <a:schemeClr val="tx1"/>
          </a:solidFill>
          <a:latin typeface="Comic Sans MS" panose="030F0702030302020204" pitchFamily="66" charset="0"/>
        </a:defRPr>
      </a:lvl8pPr>
      <a:lvl9pPr marL="1828800" algn="ctr" rtl="0" fontAlgn="base">
        <a:spcBef>
          <a:spcPct val="0"/>
        </a:spcBef>
        <a:spcAft>
          <a:spcPct val="0"/>
        </a:spcAft>
        <a:defRPr sz="4400">
          <a:solidFill>
            <a:schemeClr val="tx1"/>
          </a:solidFill>
          <a:latin typeface="Comic Sans MS" panose="030F0702030302020204" pitchFamily="66"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A387D99-BCB5-4850-BF0F-108EDD4D826A}"/>
              </a:ext>
            </a:extLst>
          </p:cNvPr>
          <p:cNvSpPr>
            <a:spLocks noGrp="1" noChangeArrowheads="1"/>
          </p:cNvSpPr>
          <p:nvPr>
            <p:ph type="title"/>
          </p:nvPr>
        </p:nvSpPr>
        <p:spPr>
          <a:xfrm>
            <a:off x="468313" y="404813"/>
            <a:ext cx="8229600" cy="1384300"/>
          </a:xfrm>
        </p:spPr>
        <p:txBody>
          <a:bodyPr/>
          <a:lstStyle/>
          <a:p>
            <a:pPr algn="ctr"/>
            <a:r>
              <a:rPr lang="sl-SI" altLang="sl-SI" sz="7200" b="1" i="1">
                <a:latin typeface="Palatino Linotype" panose="02040502050505030304" pitchFamily="18" charset="0"/>
              </a:rPr>
              <a:t>ANTARCTICA</a:t>
            </a:r>
          </a:p>
        </p:txBody>
      </p:sp>
      <p:sp>
        <p:nvSpPr>
          <p:cNvPr id="2054" name="Rectangle 6">
            <a:extLst>
              <a:ext uri="{FF2B5EF4-FFF2-40B4-BE49-F238E27FC236}">
                <a16:creationId xmlns:a16="http://schemas.microsoft.com/office/drawing/2014/main" id="{DA3AC3DD-BF6C-4731-89FC-72B2F9A92377}"/>
              </a:ext>
            </a:extLst>
          </p:cNvPr>
          <p:cNvSpPr>
            <a:spLocks noGrp="1" noChangeArrowheads="1"/>
          </p:cNvSpPr>
          <p:nvPr>
            <p:ph type="body" sz="half" idx="2"/>
          </p:nvPr>
        </p:nvSpPr>
        <p:spPr/>
        <p:txBody>
          <a:bodyPr/>
          <a:lstStyle/>
          <a:p>
            <a:pPr>
              <a:lnSpc>
                <a:spcPct val="90000"/>
              </a:lnSpc>
              <a:buFontTx/>
              <a:buNone/>
            </a:pPr>
            <a:endParaRPr lang="sl-SI" altLang="sl-SI" sz="2800" b="1" i="1" dirty="0">
              <a:latin typeface="Palatino Linotype" panose="02040502050505030304" pitchFamily="18" charset="0"/>
            </a:endParaRPr>
          </a:p>
          <a:p>
            <a:pPr algn="r">
              <a:lnSpc>
                <a:spcPct val="90000"/>
              </a:lnSpc>
              <a:buFontTx/>
              <a:buNone/>
            </a:pPr>
            <a:endParaRPr lang="sl-SI" altLang="sl-SI" sz="2800" b="1" i="1" dirty="0">
              <a:latin typeface="Palatino Linotype" panose="02040502050505030304" pitchFamily="18" charset="0"/>
            </a:endParaRPr>
          </a:p>
          <a:p>
            <a:pPr algn="r">
              <a:lnSpc>
                <a:spcPct val="90000"/>
              </a:lnSpc>
              <a:buFontTx/>
              <a:buNone/>
            </a:pPr>
            <a:r>
              <a:rPr lang="sl-SI" altLang="sl-SI" sz="2800" b="1" i="1">
                <a:latin typeface="Palatino Linotype" panose="02040502050505030304" pitchFamily="18" charset="0"/>
              </a:rPr>
              <a:t> </a:t>
            </a:r>
            <a:endParaRPr lang="sl-SI" altLang="sl-SI" sz="2800" i="1" dirty="0">
              <a:latin typeface="Palatino Linotype" panose="02040502050505030304" pitchFamily="18" charset="0"/>
            </a:endParaRPr>
          </a:p>
        </p:txBody>
      </p:sp>
      <p:pic>
        <p:nvPicPr>
          <p:cNvPr id="2055" name="Picture 7" descr="antarctica">
            <a:extLst>
              <a:ext uri="{FF2B5EF4-FFF2-40B4-BE49-F238E27FC236}">
                <a16:creationId xmlns:a16="http://schemas.microsoft.com/office/drawing/2014/main" id="{339CA1F7-B7C9-4632-9CE4-38FF240A48A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41563" y="1995488"/>
            <a:ext cx="4562475" cy="2801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C25730FD-15B2-4AAE-A6D6-5A2EF01E9988}"/>
              </a:ext>
            </a:extLst>
          </p:cNvPr>
          <p:cNvSpPr>
            <a:spLocks noGrp="1" noChangeArrowheads="1"/>
          </p:cNvSpPr>
          <p:nvPr>
            <p:ph type="title"/>
          </p:nvPr>
        </p:nvSpPr>
        <p:spPr/>
        <p:txBody>
          <a:bodyPr/>
          <a:lstStyle/>
          <a:p>
            <a:r>
              <a:rPr lang="sl-SI" altLang="sl-SI" sz="3200">
                <a:latin typeface="Palatino Linotype" panose="02040502050505030304" pitchFamily="18" charset="0"/>
              </a:rPr>
              <a:t>Research station on Antarctica</a:t>
            </a:r>
          </a:p>
        </p:txBody>
      </p:sp>
      <p:pic>
        <p:nvPicPr>
          <p:cNvPr id="64531" name="Picture 19" descr="untitled">
            <a:extLst>
              <a:ext uri="{FF2B5EF4-FFF2-40B4-BE49-F238E27FC236}">
                <a16:creationId xmlns:a16="http://schemas.microsoft.com/office/drawing/2014/main" id="{31E2A925-A8AC-440D-8FC7-F5B642F875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1628775"/>
            <a:ext cx="7532687"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fltVal val="0"/>
                                          </p:val>
                                        </p:tav>
                                        <p:tav tm="100000">
                                          <p:val>
                                            <p:strVal val="#ppt_h"/>
                                          </p:val>
                                        </p:tav>
                                      </p:tavLst>
                                    </p:anim>
                                    <p:anim calcmode="lin" valueType="num">
                                      <p:cBhvr>
                                        <p:cTn id="9" dur="500" fill="hold"/>
                                        <p:tgtEl>
                                          <p:spTgt spid="64514"/>
                                        </p:tgtEl>
                                        <p:attrNameLst>
                                          <p:attrName>style.rotation</p:attrName>
                                        </p:attrNameLst>
                                      </p:cBhvr>
                                      <p:tavLst>
                                        <p:tav tm="0">
                                          <p:val>
                                            <p:fltVal val="360"/>
                                          </p:val>
                                        </p:tav>
                                        <p:tav tm="100000">
                                          <p:val>
                                            <p:fltVal val="0"/>
                                          </p:val>
                                        </p:tav>
                                      </p:tavLst>
                                    </p:anim>
                                    <p:animEffect transition="in" filter="fade">
                                      <p:cBhvr>
                                        <p:cTn id="10" dur="500"/>
                                        <p:tgtEl>
                                          <p:spTgt spid="645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64531"/>
                                        </p:tgtEl>
                                        <p:attrNameLst>
                                          <p:attrName>style.visibility</p:attrName>
                                        </p:attrNameLst>
                                      </p:cBhvr>
                                      <p:to>
                                        <p:strVal val="visible"/>
                                      </p:to>
                                    </p:set>
                                    <p:anim calcmode="lin" valueType="num">
                                      <p:cBhvr>
                                        <p:cTn id="15" dur="500" fill="hold"/>
                                        <p:tgtEl>
                                          <p:spTgt spid="64531"/>
                                        </p:tgtEl>
                                        <p:attrNameLst>
                                          <p:attrName>ppt_w</p:attrName>
                                        </p:attrNameLst>
                                      </p:cBhvr>
                                      <p:tavLst>
                                        <p:tav tm="0">
                                          <p:val>
                                            <p:fltVal val="0"/>
                                          </p:val>
                                        </p:tav>
                                        <p:tav tm="100000">
                                          <p:val>
                                            <p:strVal val="#ppt_w"/>
                                          </p:val>
                                        </p:tav>
                                      </p:tavLst>
                                    </p:anim>
                                    <p:anim calcmode="lin" valueType="num">
                                      <p:cBhvr>
                                        <p:cTn id="16" dur="500" fill="hold"/>
                                        <p:tgtEl>
                                          <p:spTgt spid="64531"/>
                                        </p:tgtEl>
                                        <p:attrNameLst>
                                          <p:attrName>ppt_h</p:attrName>
                                        </p:attrNameLst>
                                      </p:cBhvr>
                                      <p:tavLst>
                                        <p:tav tm="0">
                                          <p:val>
                                            <p:fltVal val="0"/>
                                          </p:val>
                                        </p:tav>
                                        <p:tav tm="100000">
                                          <p:val>
                                            <p:strVal val="#ppt_h"/>
                                          </p:val>
                                        </p:tav>
                                      </p:tavLst>
                                    </p:anim>
                                    <p:animEffect transition="in" filter="fade">
                                      <p:cBhvr>
                                        <p:cTn id="17" dur="500"/>
                                        <p:tgtEl>
                                          <p:spTgt spid="64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5E67E04-4B49-4E3E-81E5-7E68FEE6A70D}"/>
              </a:ext>
            </a:extLst>
          </p:cNvPr>
          <p:cNvSpPr>
            <a:spLocks noGrp="1" noChangeArrowheads="1"/>
          </p:cNvSpPr>
          <p:nvPr>
            <p:ph type="title"/>
          </p:nvPr>
        </p:nvSpPr>
        <p:spPr>
          <a:xfrm>
            <a:off x="468313" y="115888"/>
            <a:ext cx="8229600" cy="1139825"/>
          </a:xfrm>
        </p:spPr>
        <p:txBody>
          <a:bodyPr/>
          <a:lstStyle/>
          <a:p>
            <a:r>
              <a:rPr lang="sl-SI" altLang="sl-SI" sz="5400" b="1" i="1">
                <a:latin typeface="Palatino Linotype" panose="02040502050505030304" pitchFamily="18" charset="0"/>
              </a:rPr>
              <a:t>ANIMALS and PLANTS</a:t>
            </a:r>
          </a:p>
        </p:txBody>
      </p:sp>
      <p:sp>
        <p:nvSpPr>
          <p:cNvPr id="65540" name="Rectangle 4">
            <a:extLst>
              <a:ext uri="{FF2B5EF4-FFF2-40B4-BE49-F238E27FC236}">
                <a16:creationId xmlns:a16="http://schemas.microsoft.com/office/drawing/2014/main" id="{C64C3FDB-EB48-48CA-9BFC-B65AFF84CA48}"/>
              </a:ext>
            </a:extLst>
          </p:cNvPr>
          <p:cNvSpPr>
            <a:spLocks noGrp="1" noChangeArrowheads="1"/>
          </p:cNvSpPr>
          <p:nvPr>
            <p:ph type="body" sz="half" idx="1"/>
          </p:nvPr>
        </p:nvSpPr>
        <p:spPr>
          <a:xfrm>
            <a:off x="468313" y="1196975"/>
            <a:ext cx="4908550" cy="4924425"/>
          </a:xfrm>
        </p:spPr>
        <p:txBody>
          <a:bodyPr/>
          <a:lstStyle/>
          <a:p>
            <a:pPr>
              <a:lnSpc>
                <a:spcPct val="80000"/>
              </a:lnSpc>
              <a:buFont typeface="Wingdings" panose="05000000000000000000" pitchFamily="2" charset="2"/>
              <a:buNone/>
            </a:pPr>
            <a:r>
              <a:rPr lang="sl-SI" altLang="sl-SI" sz="2200">
                <a:latin typeface="Palatino Linotype" panose="02040502050505030304" pitchFamily="18" charset="0"/>
              </a:rPr>
              <a:t>	There is very little plant life on Antarctica. It consists of small amounts of lichen and moss, and some floating plants in the inland seas. Apart from a few insects, all of the animal life feeds from the ocean. The largest animal living entirely on the land of Antarctica is a mite. It is just big enough to be seen without a microscope. It manages to stay alive by producing chemicals very similar to the anti-freeze that we put in our cars in winter! The ocean is full of nutrients. Warm water rising brings the nutrients up to the surface. Those nutrients along with krill, a small shrimp-like animal are the keys to the food chain in Antarctica.</a:t>
            </a:r>
          </a:p>
        </p:txBody>
      </p:sp>
      <p:pic>
        <p:nvPicPr>
          <p:cNvPr id="65546" name="Picture 10" descr="penguins_browse">
            <a:extLst>
              <a:ext uri="{FF2B5EF4-FFF2-40B4-BE49-F238E27FC236}">
                <a16:creationId xmlns:a16="http://schemas.microsoft.com/office/drawing/2014/main" id="{9EE7CEF5-0140-4E7B-86CE-138B047363C1}"/>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26113" y="1557338"/>
            <a:ext cx="3022600" cy="1998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9" name="Picture 13" descr="springtail">
            <a:extLst>
              <a:ext uri="{FF2B5EF4-FFF2-40B4-BE49-F238E27FC236}">
                <a16:creationId xmlns:a16="http://schemas.microsoft.com/office/drawing/2014/main" id="{75ED5CA2-3C8E-48B3-BB8C-9028B829442D}"/>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724525" y="4149725"/>
            <a:ext cx="3033713" cy="2335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1000"/>
                                        <p:tgtEl>
                                          <p:spTgt spid="65538"/>
                                        </p:tgtEl>
                                      </p:cBhvr>
                                    </p:animEffect>
                                    <p:anim calcmode="lin" valueType="num">
                                      <p:cBhvr>
                                        <p:cTn id="8" dur="1000" fill="hold"/>
                                        <p:tgtEl>
                                          <p:spTgt spid="65538"/>
                                        </p:tgtEl>
                                        <p:attrNameLst>
                                          <p:attrName>ppt_x</p:attrName>
                                        </p:attrNameLst>
                                      </p:cBhvr>
                                      <p:tavLst>
                                        <p:tav tm="0">
                                          <p:val>
                                            <p:strVal val="#ppt_x"/>
                                          </p:val>
                                        </p:tav>
                                        <p:tav tm="100000">
                                          <p:val>
                                            <p:strVal val="#ppt_x"/>
                                          </p:val>
                                        </p:tav>
                                      </p:tavLst>
                                    </p:anim>
                                    <p:anim calcmode="lin" valueType="num">
                                      <p:cBhvr>
                                        <p:cTn id="9" dur="1000" fill="hold"/>
                                        <p:tgtEl>
                                          <p:spTgt spid="6553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65546"/>
                                        </p:tgtEl>
                                        <p:attrNameLst>
                                          <p:attrName>style.visibility</p:attrName>
                                        </p:attrNameLst>
                                      </p:cBhvr>
                                      <p:to>
                                        <p:strVal val="visible"/>
                                      </p:to>
                                    </p:set>
                                    <p:anim calcmode="lin" valueType="num">
                                      <p:cBhvr>
                                        <p:cTn id="14" dur="500" fill="hold"/>
                                        <p:tgtEl>
                                          <p:spTgt spid="65546"/>
                                        </p:tgtEl>
                                        <p:attrNameLst>
                                          <p:attrName>ppt_w</p:attrName>
                                        </p:attrNameLst>
                                      </p:cBhvr>
                                      <p:tavLst>
                                        <p:tav tm="0">
                                          <p:val>
                                            <p:fltVal val="0"/>
                                          </p:val>
                                        </p:tav>
                                        <p:tav tm="100000">
                                          <p:val>
                                            <p:strVal val="#ppt_w"/>
                                          </p:val>
                                        </p:tav>
                                      </p:tavLst>
                                    </p:anim>
                                    <p:anim calcmode="lin" valueType="num">
                                      <p:cBhvr>
                                        <p:cTn id="15" dur="500" fill="hold"/>
                                        <p:tgtEl>
                                          <p:spTgt spid="65546"/>
                                        </p:tgtEl>
                                        <p:attrNameLst>
                                          <p:attrName>ppt_h</p:attrName>
                                        </p:attrNameLst>
                                      </p:cBhvr>
                                      <p:tavLst>
                                        <p:tav tm="0">
                                          <p:val>
                                            <p:fltVal val="0"/>
                                          </p:val>
                                        </p:tav>
                                        <p:tav tm="100000">
                                          <p:val>
                                            <p:strVal val="#ppt_h"/>
                                          </p:val>
                                        </p:tav>
                                      </p:tavLst>
                                    </p:anim>
                                    <p:animEffect transition="in" filter="fade">
                                      <p:cBhvr>
                                        <p:cTn id="16" dur="500"/>
                                        <p:tgtEl>
                                          <p:spTgt spid="655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65549"/>
                                        </p:tgtEl>
                                        <p:attrNameLst>
                                          <p:attrName>style.visibility</p:attrName>
                                        </p:attrNameLst>
                                      </p:cBhvr>
                                      <p:to>
                                        <p:strVal val="visible"/>
                                      </p:to>
                                    </p:set>
                                    <p:anim calcmode="lin" valueType="num">
                                      <p:cBhvr>
                                        <p:cTn id="21" dur="500" fill="hold"/>
                                        <p:tgtEl>
                                          <p:spTgt spid="65549"/>
                                        </p:tgtEl>
                                        <p:attrNameLst>
                                          <p:attrName>ppt_w</p:attrName>
                                        </p:attrNameLst>
                                      </p:cBhvr>
                                      <p:tavLst>
                                        <p:tav tm="0">
                                          <p:val>
                                            <p:fltVal val="0"/>
                                          </p:val>
                                        </p:tav>
                                        <p:tav tm="100000">
                                          <p:val>
                                            <p:strVal val="#ppt_w"/>
                                          </p:val>
                                        </p:tav>
                                      </p:tavLst>
                                    </p:anim>
                                    <p:anim calcmode="lin" valueType="num">
                                      <p:cBhvr>
                                        <p:cTn id="22" dur="500" fill="hold"/>
                                        <p:tgtEl>
                                          <p:spTgt spid="65549"/>
                                        </p:tgtEl>
                                        <p:attrNameLst>
                                          <p:attrName>ppt_h</p:attrName>
                                        </p:attrNameLst>
                                      </p:cBhvr>
                                      <p:tavLst>
                                        <p:tav tm="0">
                                          <p:val>
                                            <p:fltVal val="0"/>
                                          </p:val>
                                        </p:tav>
                                        <p:tav tm="100000">
                                          <p:val>
                                            <p:strVal val="#ppt_h"/>
                                          </p:val>
                                        </p:tav>
                                      </p:tavLst>
                                    </p:anim>
                                    <p:animEffect transition="in" filter="fade">
                                      <p:cBhvr>
                                        <p:cTn id="23" dur="500"/>
                                        <p:tgtEl>
                                          <p:spTgt spid="6554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65540">
                                            <p:txEl>
                                              <p:pRg st="0" end="0"/>
                                            </p:txEl>
                                          </p:spTgt>
                                        </p:tgtEl>
                                        <p:attrNameLst>
                                          <p:attrName>style.visibility</p:attrName>
                                        </p:attrNameLst>
                                      </p:cBhvr>
                                      <p:to>
                                        <p:strVal val="visible"/>
                                      </p:to>
                                    </p:set>
                                    <p:anim calcmode="lin" valueType="num">
                                      <p:cBhvr additive="base">
                                        <p:cTn id="28" dur="1000" fill="hold">
                                          <p:stCondLst>
                                            <p:cond delay="0"/>
                                          </p:stCondLst>
                                        </p:cTn>
                                        <p:tgtEl>
                                          <p:spTgt spid="65540">
                                            <p:txEl>
                                              <p:pRg st="0" end="0"/>
                                            </p:txEl>
                                          </p:spTgt>
                                        </p:tgtEl>
                                        <p:attrNameLst>
                                          <p:attrName>ppt_x</p:attrName>
                                        </p:attrNameLst>
                                      </p:cBhvr>
                                      <p:tavLst>
                                        <p:tav tm="0">
                                          <p:val>
                                            <p:strVal val="#ppt_x"/>
                                          </p:val>
                                        </p:tav>
                                        <p:tav tm="100000">
                                          <p:val>
                                            <p:strVal val="#ppt_x"/>
                                          </p:val>
                                        </p:tav>
                                      </p:tavLst>
                                    </p:anim>
                                    <p:anim calcmode="lin" valueType="num">
                                      <p:cBhvr additive="base">
                                        <p:cTn id="29" dur="1000" fill="hold">
                                          <p:stCondLst>
                                            <p:cond delay="0"/>
                                          </p:stCondLst>
                                        </p:cTn>
                                        <p:tgtEl>
                                          <p:spTgt spid="6554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40" grpId="0" build="p" rev="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4" name="Rectangle 4">
            <a:extLst>
              <a:ext uri="{FF2B5EF4-FFF2-40B4-BE49-F238E27FC236}">
                <a16:creationId xmlns:a16="http://schemas.microsoft.com/office/drawing/2014/main" id="{25AC429A-E8FF-4E0F-8E2E-6DBE47834EB5}"/>
              </a:ext>
            </a:extLst>
          </p:cNvPr>
          <p:cNvSpPr>
            <a:spLocks noGrp="1" noChangeArrowheads="1"/>
          </p:cNvSpPr>
          <p:nvPr>
            <p:ph type="title"/>
          </p:nvPr>
        </p:nvSpPr>
        <p:spPr/>
        <p:txBody>
          <a:bodyPr/>
          <a:lstStyle/>
          <a:p>
            <a:r>
              <a:rPr lang="sl-SI" altLang="sl-SI" sz="5400" b="1" i="1">
                <a:latin typeface="Palatino Linotype" panose="02040502050505030304" pitchFamily="18" charset="0"/>
              </a:rPr>
              <a:t>ANIMALS</a:t>
            </a:r>
          </a:p>
        </p:txBody>
      </p:sp>
      <p:sp>
        <p:nvSpPr>
          <p:cNvPr id="76813" name="Rectangle 13">
            <a:extLst>
              <a:ext uri="{FF2B5EF4-FFF2-40B4-BE49-F238E27FC236}">
                <a16:creationId xmlns:a16="http://schemas.microsoft.com/office/drawing/2014/main" id="{F75348F0-2CB8-43D4-8448-56B808E39384}"/>
              </a:ext>
            </a:extLst>
          </p:cNvPr>
          <p:cNvSpPr>
            <a:spLocks noGrp="1" noChangeArrowheads="1"/>
          </p:cNvSpPr>
          <p:nvPr>
            <p:ph type="body" sz="half" idx="1"/>
          </p:nvPr>
        </p:nvSpPr>
        <p:spPr>
          <a:xfrm>
            <a:off x="468313" y="1412875"/>
            <a:ext cx="8229600" cy="1181100"/>
          </a:xfrm>
        </p:spPr>
        <p:txBody>
          <a:bodyPr/>
          <a:lstStyle/>
          <a:p>
            <a:pPr>
              <a:lnSpc>
                <a:spcPct val="80000"/>
              </a:lnSpc>
              <a:buFont typeface="Wingdings" panose="05000000000000000000" pitchFamily="2" charset="2"/>
              <a:buNone/>
            </a:pPr>
            <a:r>
              <a:rPr lang="sl-SI" altLang="sl-SI" sz="2800">
                <a:latin typeface="Palatino Linotype" panose="02040502050505030304" pitchFamily="18" charset="0"/>
              </a:rPr>
              <a:t>	The most frequent animals on Antarctica are: fish, birds and mammals. More than 80% of birds in the Antarctic region are penguins.</a:t>
            </a:r>
            <a:r>
              <a:rPr lang="sl-SI" altLang="sl-SI" sz="2400"/>
              <a:t> </a:t>
            </a:r>
          </a:p>
        </p:txBody>
      </p:sp>
      <p:pic>
        <p:nvPicPr>
          <p:cNvPr id="76816" name="Picture 16" descr="00travel08">
            <a:extLst>
              <a:ext uri="{FF2B5EF4-FFF2-40B4-BE49-F238E27FC236}">
                <a16:creationId xmlns:a16="http://schemas.microsoft.com/office/drawing/2014/main" id="{B137A76B-CA90-4039-BC73-7D0B353CA0B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31913" y="2708275"/>
            <a:ext cx="6335712" cy="3502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p:cTn id="7" dur="500" fill="hold"/>
                                        <p:tgtEl>
                                          <p:spTgt spid="76804"/>
                                        </p:tgtEl>
                                        <p:attrNameLst>
                                          <p:attrName>ppt_w</p:attrName>
                                        </p:attrNameLst>
                                      </p:cBhvr>
                                      <p:tavLst>
                                        <p:tav tm="0">
                                          <p:val>
                                            <p:fltVal val="0"/>
                                          </p:val>
                                        </p:tav>
                                        <p:tav tm="100000">
                                          <p:val>
                                            <p:strVal val="#ppt_w"/>
                                          </p:val>
                                        </p:tav>
                                      </p:tavLst>
                                    </p:anim>
                                    <p:anim calcmode="lin" valueType="num">
                                      <p:cBhvr>
                                        <p:cTn id="8" dur="500" fill="hold"/>
                                        <p:tgtEl>
                                          <p:spTgt spid="76804"/>
                                        </p:tgtEl>
                                        <p:attrNameLst>
                                          <p:attrName>ppt_h</p:attrName>
                                        </p:attrNameLst>
                                      </p:cBhvr>
                                      <p:tavLst>
                                        <p:tav tm="0">
                                          <p:val>
                                            <p:fltVal val="0"/>
                                          </p:val>
                                        </p:tav>
                                        <p:tav tm="100000">
                                          <p:val>
                                            <p:strVal val="#ppt_h"/>
                                          </p:val>
                                        </p:tav>
                                      </p:tavLst>
                                    </p:anim>
                                    <p:anim calcmode="lin" valueType="num">
                                      <p:cBhvr>
                                        <p:cTn id="9" dur="500" fill="hold"/>
                                        <p:tgtEl>
                                          <p:spTgt spid="76804"/>
                                        </p:tgtEl>
                                        <p:attrNameLst>
                                          <p:attrName>style.rotation</p:attrName>
                                        </p:attrNameLst>
                                      </p:cBhvr>
                                      <p:tavLst>
                                        <p:tav tm="0">
                                          <p:val>
                                            <p:fltVal val="360"/>
                                          </p:val>
                                        </p:tav>
                                        <p:tav tm="100000">
                                          <p:val>
                                            <p:fltVal val="0"/>
                                          </p:val>
                                        </p:tav>
                                      </p:tavLst>
                                    </p:anim>
                                    <p:animEffect transition="in" filter="fade">
                                      <p:cBhvr>
                                        <p:cTn id="10" dur="500"/>
                                        <p:tgtEl>
                                          <p:spTgt spid="768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76816"/>
                                        </p:tgtEl>
                                        <p:attrNameLst>
                                          <p:attrName>style.visibility</p:attrName>
                                        </p:attrNameLst>
                                      </p:cBhvr>
                                      <p:to>
                                        <p:strVal val="visible"/>
                                      </p:to>
                                    </p:set>
                                    <p:animEffect transition="in" filter="dissolve">
                                      <p:cBhvr>
                                        <p:cTn id="15" dur="500"/>
                                        <p:tgtEl>
                                          <p:spTgt spid="768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iterate type="lt">
                                    <p:tmPct val="10000"/>
                                  </p:iterate>
                                  <p:childTnLst>
                                    <p:set>
                                      <p:cBhvr>
                                        <p:cTn id="19" dur="1" fill="hold">
                                          <p:stCondLst>
                                            <p:cond delay="0"/>
                                          </p:stCondLst>
                                        </p:cTn>
                                        <p:tgtEl>
                                          <p:spTgt spid="76813">
                                            <p:txEl>
                                              <p:pRg st="0" end="0"/>
                                            </p:txEl>
                                          </p:spTgt>
                                        </p:tgtEl>
                                        <p:attrNameLst>
                                          <p:attrName>style.visibility</p:attrName>
                                        </p:attrNameLst>
                                      </p:cBhvr>
                                      <p:to>
                                        <p:strVal val="visible"/>
                                      </p:to>
                                    </p:set>
                                    <p:anim calcmode="lin" valueType="num">
                                      <p:cBhvr>
                                        <p:cTn id="20" dur="500" fill="hold"/>
                                        <p:tgtEl>
                                          <p:spTgt spid="7681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76813">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76813">
                                            <p:txEl>
                                              <p:pRg st="0" end="0"/>
                                            </p:txEl>
                                          </p:spTgt>
                                        </p:tgtEl>
                                        <p:attrNameLst>
                                          <p:attrName>style.rotation</p:attrName>
                                        </p:attrNameLst>
                                      </p:cBhvr>
                                      <p:tavLst>
                                        <p:tav tm="0">
                                          <p:val>
                                            <p:fltVal val="360"/>
                                          </p:val>
                                        </p:tav>
                                        <p:tav tm="100000">
                                          <p:val>
                                            <p:fltVal val="0"/>
                                          </p:val>
                                        </p:tav>
                                      </p:tavLst>
                                    </p:anim>
                                    <p:animEffect transition="in" filter="fade">
                                      <p:cBhvr>
                                        <p:cTn id="23" dur="500"/>
                                        <p:tgtEl>
                                          <p:spTgt spid="768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P spid="7681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0122" name="Picture 10" descr="ƒWƒFƒ“ƒc[ƒyƒ“ƒMƒ“">
            <a:extLst>
              <a:ext uri="{FF2B5EF4-FFF2-40B4-BE49-F238E27FC236}">
                <a16:creationId xmlns:a16="http://schemas.microsoft.com/office/drawing/2014/main" id="{2CA6C18B-92CA-4D52-AF98-DC7B6F5CC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628775"/>
            <a:ext cx="32146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Rectangle 7">
            <a:extLst>
              <a:ext uri="{FF2B5EF4-FFF2-40B4-BE49-F238E27FC236}">
                <a16:creationId xmlns:a16="http://schemas.microsoft.com/office/drawing/2014/main" id="{44C11DAC-9413-40C0-B6D5-3CDC1FADFA08}"/>
              </a:ext>
            </a:extLst>
          </p:cNvPr>
          <p:cNvSpPr>
            <a:spLocks noGrp="1" noChangeArrowheads="1"/>
          </p:cNvSpPr>
          <p:nvPr>
            <p:ph type="title"/>
          </p:nvPr>
        </p:nvSpPr>
        <p:spPr/>
        <p:txBody>
          <a:bodyPr/>
          <a:lstStyle/>
          <a:p>
            <a:r>
              <a:rPr lang="sl-SI" altLang="sl-SI" sz="5400" b="1" i="1">
                <a:latin typeface="Palatino Linotype" panose="02040502050505030304" pitchFamily="18" charset="0"/>
              </a:rPr>
              <a:t>ANIMALS</a:t>
            </a:r>
          </a:p>
        </p:txBody>
      </p:sp>
      <p:sp>
        <p:nvSpPr>
          <p:cNvPr id="90120" name="Rectangle 8">
            <a:extLst>
              <a:ext uri="{FF2B5EF4-FFF2-40B4-BE49-F238E27FC236}">
                <a16:creationId xmlns:a16="http://schemas.microsoft.com/office/drawing/2014/main" id="{2236B2D1-554E-4A14-A423-977AC274D086}"/>
              </a:ext>
            </a:extLst>
          </p:cNvPr>
          <p:cNvSpPr>
            <a:spLocks noGrp="1" noChangeArrowheads="1"/>
          </p:cNvSpPr>
          <p:nvPr>
            <p:ph type="body" sz="half" idx="1"/>
          </p:nvPr>
        </p:nvSpPr>
        <p:spPr>
          <a:xfrm>
            <a:off x="457200" y="1600200"/>
            <a:ext cx="3898900" cy="4565650"/>
          </a:xfrm>
        </p:spPr>
        <p:txBody>
          <a:bodyPr/>
          <a:lstStyle/>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r>
              <a:rPr lang="sl-SI" altLang="sl-SI" sz="2800">
                <a:latin typeface="Palatino Linotype" panose="02040502050505030304" pitchFamily="18" charset="0"/>
              </a:rPr>
              <a:t>	    Gentoo Penguin</a:t>
            </a:r>
            <a:endParaRPr lang="sl-SI" altLang="sl-SI" sz="2800"/>
          </a:p>
          <a:p>
            <a:pPr>
              <a:buFont typeface="Wingdings" panose="05000000000000000000" pitchFamily="2" charset="2"/>
              <a:buNone/>
            </a:pPr>
            <a:endParaRPr lang="sl-SI" altLang="sl-SI" sz="2800"/>
          </a:p>
          <a:p>
            <a:pPr>
              <a:buFont typeface="Wingdings" panose="05000000000000000000" pitchFamily="2" charset="2"/>
              <a:buNone/>
            </a:pPr>
            <a:endParaRPr lang="sl-SI" altLang="sl-SI" sz="2800"/>
          </a:p>
          <a:p>
            <a:pPr>
              <a:buFont typeface="Wingdings" panose="05000000000000000000" pitchFamily="2" charset="2"/>
              <a:buNone/>
            </a:pPr>
            <a:endParaRPr lang="sl-SI" altLang="sl-SI" sz="2800"/>
          </a:p>
          <a:p>
            <a:pPr>
              <a:buFont typeface="Wingdings" panose="05000000000000000000" pitchFamily="2" charset="2"/>
              <a:buNone/>
            </a:pPr>
            <a:endParaRPr lang="sl-SI" altLang="sl-SI" sz="2800"/>
          </a:p>
          <a:p>
            <a:pPr>
              <a:buFont typeface="Wingdings" panose="05000000000000000000" pitchFamily="2" charset="2"/>
              <a:buNone/>
            </a:pPr>
            <a:endParaRPr lang="sl-SI" altLang="sl-SI" sz="2800"/>
          </a:p>
        </p:txBody>
      </p:sp>
      <p:sp>
        <p:nvSpPr>
          <p:cNvPr id="90121" name="Rectangle 9">
            <a:extLst>
              <a:ext uri="{FF2B5EF4-FFF2-40B4-BE49-F238E27FC236}">
                <a16:creationId xmlns:a16="http://schemas.microsoft.com/office/drawing/2014/main" id="{653BD85F-156A-4EAC-A4F0-7A30F5AABC00}"/>
              </a:ext>
            </a:extLst>
          </p:cNvPr>
          <p:cNvSpPr>
            <a:spLocks noGrp="1" noChangeArrowheads="1"/>
          </p:cNvSpPr>
          <p:nvPr>
            <p:ph type="body" sz="half" idx="2"/>
          </p:nvPr>
        </p:nvSpPr>
        <p:spPr/>
        <p:txBody>
          <a:bodyPr/>
          <a:lstStyle/>
          <a:p>
            <a:endParaRPr lang="sl-SI" altLang="sl-SI" sz="2800"/>
          </a:p>
          <a:p>
            <a:endParaRPr lang="sl-SI" altLang="sl-SI" sz="2800"/>
          </a:p>
          <a:p>
            <a:endParaRPr lang="sl-SI" altLang="sl-SI" sz="2800"/>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r>
              <a:rPr lang="sl-SI" altLang="sl-SI" sz="2800">
                <a:latin typeface="Palatino Linotype" panose="02040502050505030304" pitchFamily="18" charset="0"/>
              </a:rPr>
              <a:t>         Adelie Penguin</a:t>
            </a:r>
          </a:p>
          <a:p>
            <a:endParaRPr lang="sl-SI" altLang="sl-SI" sz="2800">
              <a:latin typeface="Palatino Linotype" panose="02040502050505030304" pitchFamily="18" charset="0"/>
            </a:endParaRPr>
          </a:p>
          <a:p>
            <a:endParaRPr lang="sl-SI" altLang="sl-SI" sz="2800"/>
          </a:p>
          <a:p>
            <a:endParaRPr lang="sl-SI" altLang="sl-SI" sz="2800"/>
          </a:p>
          <a:p>
            <a:endParaRPr lang="sl-SI" altLang="sl-SI" sz="2800"/>
          </a:p>
        </p:txBody>
      </p:sp>
      <p:pic>
        <p:nvPicPr>
          <p:cNvPr id="90124" name="Picture 12" descr="ƒAƒfƒŠ[ƒyƒ“ƒMƒ“">
            <a:extLst>
              <a:ext uri="{FF2B5EF4-FFF2-40B4-BE49-F238E27FC236}">
                <a16:creationId xmlns:a16="http://schemas.microsoft.com/office/drawing/2014/main" id="{81B5A354-7516-447D-9BA7-C5B273848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700213"/>
            <a:ext cx="3173412"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fade">
                                      <p:cBhvr>
                                        <p:cTn id="7" dur="1000"/>
                                        <p:tgtEl>
                                          <p:spTgt spid="90119"/>
                                        </p:tgtEl>
                                      </p:cBhvr>
                                    </p:animEffect>
                                    <p:anim calcmode="lin" valueType="num">
                                      <p:cBhvr>
                                        <p:cTn id="8" dur="1000" fill="hold"/>
                                        <p:tgtEl>
                                          <p:spTgt spid="90119"/>
                                        </p:tgtEl>
                                        <p:attrNameLst>
                                          <p:attrName>ppt_x</p:attrName>
                                        </p:attrNameLst>
                                      </p:cBhvr>
                                      <p:tavLst>
                                        <p:tav tm="0">
                                          <p:val>
                                            <p:strVal val="#ppt_x"/>
                                          </p:val>
                                        </p:tav>
                                        <p:tav tm="100000">
                                          <p:val>
                                            <p:strVal val="#ppt_x"/>
                                          </p:val>
                                        </p:tav>
                                      </p:tavLst>
                                    </p:anim>
                                    <p:anim calcmode="lin" valueType="num">
                                      <p:cBhvr>
                                        <p:cTn id="9" dur="1000" fill="hold"/>
                                        <p:tgtEl>
                                          <p:spTgt spid="9011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90122"/>
                                        </p:tgtEl>
                                        <p:attrNameLst>
                                          <p:attrName>style.visibility</p:attrName>
                                        </p:attrNameLst>
                                      </p:cBhvr>
                                      <p:to>
                                        <p:strVal val="visible"/>
                                      </p:to>
                                    </p:set>
                                    <p:anim calcmode="lin" valueType="num">
                                      <p:cBhvr additive="base">
                                        <p:cTn id="14" dur="500" fill="hold"/>
                                        <p:tgtEl>
                                          <p:spTgt spid="90122"/>
                                        </p:tgtEl>
                                        <p:attrNameLst>
                                          <p:attrName>ppt_x</p:attrName>
                                        </p:attrNameLst>
                                      </p:cBhvr>
                                      <p:tavLst>
                                        <p:tav tm="0">
                                          <p:val>
                                            <p:strVal val="#ppt_x"/>
                                          </p:val>
                                        </p:tav>
                                        <p:tav tm="100000">
                                          <p:val>
                                            <p:strVal val="#ppt_x"/>
                                          </p:val>
                                        </p:tav>
                                      </p:tavLst>
                                    </p:anim>
                                    <p:anim calcmode="lin" valueType="num">
                                      <p:cBhvr additive="base">
                                        <p:cTn id="15" dur="500" fill="hold"/>
                                        <p:tgtEl>
                                          <p:spTgt spid="9012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0120">
                                            <p:txEl>
                                              <p:pRg st="7" end="7"/>
                                            </p:txEl>
                                          </p:spTgt>
                                        </p:tgtEl>
                                        <p:attrNameLst>
                                          <p:attrName>style.visibility</p:attrName>
                                        </p:attrNameLst>
                                      </p:cBhvr>
                                      <p:to>
                                        <p:strVal val="visible"/>
                                      </p:to>
                                    </p:set>
                                    <p:anim calcmode="lin" valueType="num">
                                      <p:cBhvr additive="base">
                                        <p:cTn id="18" dur="500" fill="hold"/>
                                        <p:tgtEl>
                                          <p:spTgt spid="90120">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01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90124"/>
                                        </p:tgtEl>
                                        <p:attrNameLst>
                                          <p:attrName>style.visibility</p:attrName>
                                        </p:attrNameLst>
                                      </p:cBhvr>
                                      <p:to>
                                        <p:strVal val="visible"/>
                                      </p:to>
                                    </p:set>
                                    <p:anim calcmode="lin" valueType="num">
                                      <p:cBhvr additive="base">
                                        <p:cTn id="24" dur="500" fill="hold"/>
                                        <p:tgtEl>
                                          <p:spTgt spid="90124"/>
                                        </p:tgtEl>
                                        <p:attrNameLst>
                                          <p:attrName>ppt_x</p:attrName>
                                        </p:attrNameLst>
                                      </p:cBhvr>
                                      <p:tavLst>
                                        <p:tav tm="0">
                                          <p:val>
                                            <p:strVal val="#ppt_x"/>
                                          </p:val>
                                        </p:tav>
                                        <p:tav tm="100000">
                                          <p:val>
                                            <p:strVal val="#ppt_x"/>
                                          </p:val>
                                        </p:tav>
                                      </p:tavLst>
                                    </p:anim>
                                    <p:anim calcmode="lin" valueType="num">
                                      <p:cBhvr additive="base">
                                        <p:cTn id="25" dur="500" fill="hold"/>
                                        <p:tgtEl>
                                          <p:spTgt spid="9012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0121">
                                            <p:txEl>
                                              <p:pRg st="7" end="7"/>
                                            </p:txEl>
                                          </p:spTgt>
                                        </p:tgtEl>
                                        <p:attrNameLst>
                                          <p:attrName>style.visibility</p:attrName>
                                        </p:attrNameLst>
                                      </p:cBhvr>
                                      <p:to>
                                        <p:strVal val="visible"/>
                                      </p:to>
                                    </p:set>
                                    <p:anim calcmode="lin" valueType="num">
                                      <p:cBhvr additive="base">
                                        <p:cTn id="28" dur="500" fill="hold"/>
                                        <p:tgtEl>
                                          <p:spTgt spid="90121">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012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p:bldP spid="90120" grpId="0" build="p"/>
      <p:bldP spid="9012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E038193D-DF16-47B8-8A81-C93CB52A0683}"/>
              </a:ext>
            </a:extLst>
          </p:cNvPr>
          <p:cNvSpPr>
            <a:spLocks noGrp="1" noChangeArrowheads="1"/>
          </p:cNvSpPr>
          <p:nvPr>
            <p:ph type="title"/>
          </p:nvPr>
        </p:nvSpPr>
        <p:spPr/>
        <p:txBody>
          <a:bodyPr/>
          <a:lstStyle/>
          <a:p>
            <a:r>
              <a:rPr lang="sl-SI" altLang="sl-SI" sz="5400" b="1" i="1">
                <a:latin typeface="Palatino Linotype" panose="02040502050505030304" pitchFamily="18" charset="0"/>
              </a:rPr>
              <a:t>ANIMALS</a:t>
            </a:r>
          </a:p>
        </p:txBody>
      </p:sp>
      <p:sp>
        <p:nvSpPr>
          <p:cNvPr id="98308" name="Rectangle 4">
            <a:extLst>
              <a:ext uri="{FF2B5EF4-FFF2-40B4-BE49-F238E27FC236}">
                <a16:creationId xmlns:a16="http://schemas.microsoft.com/office/drawing/2014/main" id="{277230AF-D6F4-47E9-AE19-CE0A767B8E14}"/>
              </a:ext>
            </a:extLst>
          </p:cNvPr>
          <p:cNvSpPr>
            <a:spLocks noGrp="1" noChangeArrowheads="1"/>
          </p:cNvSpPr>
          <p:nvPr>
            <p:ph type="body" sz="half" idx="1"/>
          </p:nvPr>
        </p:nvSpPr>
        <p:spPr>
          <a:xfrm>
            <a:off x="457200" y="1600200"/>
            <a:ext cx="3898900" cy="4565650"/>
          </a:xfrm>
        </p:spPr>
        <p:txBody>
          <a:bodyPr/>
          <a:lstStyle/>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r>
              <a:rPr lang="sl-SI" altLang="sl-SI" sz="2800">
                <a:latin typeface="Palatino Linotype" panose="02040502050505030304" pitchFamily="18" charset="0"/>
              </a:rPr>
              <a:t>	    South Polar Skua</a:t>
            </a:r>
            <a:endParaRPr lang="sl-SI" altLang="sl-SI" sz="2800"/>
          </a:p>
          <a:p>
            <a:pPr>
              <a:buFont typeface="Wingdings" panose="05000000000000000000" pitchFamily="2" charset="2"/>
              <a:buNone/>
            </a:pPr>
            <a:endParaRPr lang="sl-SI" altLang="sl-SI" sz="2800"/>
          </a:p>
          <a:p>
            <a:pPr>
              <a:buFont typeface="Wingdings" panose="05000000000000000000" pitchFamily="2" charset="2"/>
              <a:buNone/>
            </a:pPr>
            <a:endParaRPr lang="sl-SI" altLang="sl-SI" sz="2800"/>
          </a:p>
          <a:p>
            <a:pPr>
              <a:buFont typeface="Wingdings" panose="05000000000000000000" pitchFamily="2" charset="2"/>
              <a:buNone/>
            </a:pPr>
            <a:endParaRPr lang="sl-SI" altLang="sl-SI" sz="2800"/>
          </a:p>
          <a:p>
            <a:pPr>
              <a:buFont typeface="Wingdings" panose="05000000000000000000" pitchFamily="2" charset="2"/>
              <a:buNone/>
            </a:pPr>
            <a:endParaRPr lang="sl-SI" altLang="sl-SI" sz="2800"/>
          </a:p>
          <a:p>
            <a:pPr>
              <a:buFont typeface="Wingdings" panose="05000000000000000000" pitchFamily="2" charset="2"/>
              <a:buNone/>
            </a:pPr>
            <a:endParaRPr lang="sl-SI" altLang="sl-SI" sz="2800"/>
          </a:p>
        </p:txBody>
      </p:sp>
      <p:sp>
        <p:nvSpPr>
          <p:cNvPr id="98309" name="Rectangle 5">
            <a:extLst>
              <a:ext uri="{FF2B5EF4-FFF2-40B4-BE49-F238E27FC236}">
                <a16:creationId xmlns:a16="http://schemas.microsoft.com/office/drawing/2014/main" id="{2792C9A9-2379-44DC-8F4A-360C294E0D47}"/>
              </a:ext>
            </a:extLst>
          </p:cNvPr>
          <p:cNvSpPr>
            <a:spLocks noGrp="1" noChangeArrowheads="1"/>
          </p:cNvSpPr>
          <p:nvPr>
            <p:ph type="body" sz="half" idx="2"/>
          </p:nvPr>
        </p:nvSpPr>
        <p:spPr/>
        <p:txBody>
          <a:bodyPr/>
          <a:lstStyle/>
          <a:p>
            <a:pPr>
              <a:buFont typeface="Wingdings" panose="05000000000000000000" pitchFamily="2" charset="2"/>
              <a:buNone/>
            </a:pPr>
            <a:endParaRPr lang="sl-SI" altLang="sl-SI" sz="2800"/>
          </a:p>
          <a:p>
            <a:endParaRPr lang="sl-SI" altLang="sl-SI" sz="2800"/>
          </a:p>
          <a:p>
            <a:endParaRPr lang="sl-SI" altLang="sl-SI" sz="2800"/>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r>
              <a:rPr lang="sl-SI" altLang="sl-SI" sz="2800">
                <a:latin typeface="Palatino Linotype" panose="02040502050505030304" pitchFamily="18" charset="0"/>
              </a:rPr>
              <a:t>              Albatross</a:t>
            </a:r>
          </a:p>
          <a:p>
            <a:endParaRPr lang="sl-SI" altLang="sl-SI" sz="2800">
              <a:latin typeface="Palatino Linotype" panose="02040502050505030304" pitchFamily="18" charset="0"/>
            </a:endParaRPr>
          </a:p>
          <a:p>
            <a:endParaRPr lang="sl-SI" altLang="sl-SI" sz="2800"/>
          </a:p>
          <a:p>
            <a:endParaRPr lang="sl-SI" altLang="sl-SI" sz="2800"/>
          </a:p>
          <a:p>
            <a:endParaRPr lang="sl-SI" altLang="sl-SI" sz="2800"/>
          </a:p>
        </p:txBody>
      </p:sp>
      <p:pic>
        <p:nvPicPr>
          <p:cNvPr id="98311" name="Picture 7" descr="south_polar_skua">
            <a:extLst>
              <a:ext uri="{FF2B5EF4-FFF2-40B4-BE49-F238E27FC236}">
                <a16:creationId xmlns:a16="http://schemas.microsoft.com/office/drawing/2014/main" id="{F46F6276-AE42-4AF0-81C4-937D8C550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060575"/>
            <a:ext cx="3810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Picture 8" descr="black_browed_2">
            <a:extLst>
              <a:ext uri="{FF2B5EF4-FFF2-40B4-BE49-F238E27FC236}">
                <a16:creationId xmlns:a16="http://schemas.microsoft.com/office/drawing/2014/main" id="{CB5BCBD4-53C8-4D35-B5B7-E40311579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060575"/>
            <a:ext cx="3744912"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98307"/>
                                        </p:tgtEl>
                                        <p:attrNameLst>
                                          <p:attrName>style.visibility</p:attrName>
                                        </p:attrNameLst>
                                      </p:cBhvr>
                                      <p:to>
                                        <p:strVal val="visible"/>
                                      </p:to>
                                    </p:set>
                                    <p:anim calcmode="lin" valueType="num">
                                      <p:cBhvr additive="base">
                                        <p:cTn id="7" dur="800" fill="hold">
                                          <p:stCondLst>
                                            <p:cond delay="0"/>
                                          </p:stCondLst>
                                        </p:cTn>
                                        <p:tgtEl>
                                          <p:spTgt spid="98307"/>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9830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98311"/>
                                        </p:tgtEl>
                                        <p:attrNameLst>
                                          <p:attrName>style.visibility</p:attrName>
                                        </p:attrNameLst>
                                      </p:cBhvr>
                                      <p:to>
                                        <p:strVal val="visible"/>
                                      </p:to>
                                    </p:set>
                                    <p:animEffect transition="in" filter="dissolve">
                                      <p:cBhvr>
                                        <p:cTn id="13" dur="500"/>
                                        <p:tgtEl>
                                          <p:spTgt spid="983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8308">
                                            <p:txEl>
                                              <p:pRg st="7" end="7"/>
                                            </p:txEl>
                                          </p:spTgt>
                                        </p:tgtEl>
                                        <p:attrNameLst>
                                          <p:attrName>style.visibility</p:attrName>
                                        </p:attrNameLst>
                                      </p:cBhvr>
                                      <p:to>
                                        <p:strVal val="visible"/>
                                      </p:to>
                                    </p:set>
                                    <p:animEffect transition="in" filter="dissolve">
                                      <p:cBhvr>
                                        <p:cTn id="16" dur="500"/>
                                        <p:tgtEl>
                                          <p:spTgt spid="98308">
                                            <p:txEl>
                                              <p:pRg st="7" end="7"/>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98312"/>
                                        </p:tgtEl>
                                        <p:attrNameLst>
                                          <p:attrName>style.visibility</p:attrName>
                                        </p:attrNameLst>
                                      </p:cBhvr>
                                      <p:to>
                                        <p:strVal val="visible"/>
                                      </p:to>
                                    </p:set>
                                    <p:animEffect transition="in" filter="dissolve">
                                      <p:cBhvr>
                                        <p:cTn id="21" dur="500"/>
                                        <p:tgtEl>
                                          <p:spTgt spid="9831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8309">
                                            <p:txEl>
                                              <p:pRg st="7" end="7"/>
                                            </p:txEl>
                                          </p:spTgt>
                                        </p:tgtEl>
                                        <p:attrNameLst>
                                          <p:attrName>style.visibility</p:attrName>
                                        </p:attrNameLst>
                                      </p:cBhvr>
                                      <p:to>
                                        <p:strVal val="visible"/>
                                      </p:to>
                                    </p:set>
                                    <p:animEffect transition="in" filter="dissolve">
                                      <p:cBhvr>
                                        <p:cTn id="24" dur="500"/>
                                        <p:tgtEl>
                                          <p:spTgt spid="9830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P spid="98308" grpId="0" build="p"/>
      <p:bldP spid="9830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3">
            <a:extLst>
              <a:ext uri="{FF2B5EF4-FFF2-40B4-BE49-F238E27FC236}">
                <a16:creationId xmlns:a16="http://schemas.microsoft.com/office/drawing/2014/main" id="{2634C5D1-3C92-48F8-9E13-ED3C682E26D6}"/>
              </a:ext>
            </a:extLst>
          </p:cNvPr>
          <p:cNvSpPr>
            <a:spLocks noGrp="1" noChangeArrowheads="1"/>
          </p:cNvSpPr>
          <p:nvPr>
            <p:ph type="title"/>
          </p:nvPr>
        </p:nvSpPr>
        <p:spPr/>
        <p:txBody>
          <a:bodyPr/>
          <a:lstStyle/>
          <a:p>
            <a:r>
              <a:rPr lang="sl-SI" altLang="sl-SI" sz="5400" b="1" i="1">
                <a:latin typeface="Palatino Linotype" panose="02040502050505030304" pitchFamily="18" charset="0"/>
              </a:rPr>
              <a:t>ANIMALS</a:t>
            </a:r>
          </a:p>
        </p:txBody>
      </p:sp>
      <p:sp>
        <p:nvSpPr>
          <p:cNvPr id="99332" name="Rectangle 4">
            <a:extLst>
              <a:ext uri="{FF2B5EF4-FFF2-40B4-BE49-F238E27FC236}">
                <a16:creationId xmlns:a16="http://schemas.microsoft.com/office/drawing/2014/main" id="{13C859E2-460A-4A3A-A759-3C1E8B9D460C}"/>
              </a:ext>
            </a:extLst>
          </p:cNvPr>
          <p:cNvSpPr>
            <a:spLocks noGrp="1" noChangeArrowheads="1"/>
          </p:cNvSpPr>
          <p:nvPr>
            <p:ph type="body" sz="half" idx="1"/>
          </p:nvPr>
        </p:nvSpPr>
        <p:spPr>
          <a:xfrm>
            <a:off x="457200" y="1600200"/>
            <a:ext cx="3898900" cy="4565650"/>
          </a:xfrm>
        </p:spPr>
        <p:txBody>
          <a:bodyPr/>
          <a:lstStyle/>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r>
              <a:rPr lang="sl-SI" altLang="sl-SI" sz="2800">
                <a:latin typeface="Palatino Linotype" panose="02040502050505030304" pitchFamily="18" charset="0"/>
              </a:rPr>
              <a:t>	    Weddell Seal</a:t>
            </a:r>
            <a:endParaRPr lang="sl-SI" altLang="sl-SI" sz="2800"/>
          </a:p>
          <a:p>
            <a:pPr>
              <a:buFont typeface="Wingdings" panose="05000000000000000000" pitchFamily="2" charset="2"/>
              <a:buNone/>
            </a:pPr>
            <a:endParaRPr lang="sl-SI" altLang="sl-SI" sz="2800"/>
          </a:p>
          <a:p>
            <a:pPr>
              <a:buFont typeface="Wingdings" panose="05000000000000000000" pitchFamily="2" charset="2"/>
              <a:buNone/>
            </a:pPr>
            <a:endParaRPr lang="sl-SI" altLang="sl-SI" sz="2800"/>
          </a:p>
          <a:p>
            <a:pPr>
              <a:buFont typeface="Wingdings" panose="05000000000000000000" pitchFamily="2" charset="2"/>
              <a:buNone/>
            </a:pPr>
            <a:endParaRPr lang="sl-SI" altLang="sl-SI" sz="2800"/>
          </a:p>
        </p:txBody>
      </p:sp>
      <p:sp>
        <p:nvSpPr>
          <p:cNvPr id="99333" name="Rectangle 5">
            <a:extLst>
              <a:ext uri="{FF2B5EF4-FFF2-40B4-BE49-F238E27FC236}">
                <a16:creationId xmlns:a16="http://schemas.microsoft.com/office/drawing/2014/main" id="{4A2E22F2-EC8F-4D7F-A1DC-C8ADB02B0FED}"/>
              </a:ext>
            </a:extLst>
          </p:cNvPr>
          <p:cNvSpPr>
            <a:spLocks noGrp="1" noChangeArrowheads="1"/>
          </p:cNvSpPr>
          <p:nvPr>
            <p:ph type="body" sz="half" idx="2"/>
          </p:nvPr>
        </p:nvSpPr>
        <p:spPr/>
        <p:txBody>
          <a:bodyPr/>
          <a:lstStyle/>
          <a:p>
            <a:pPr>
              <a:buFont typeface="Wingdings" panose="05000000000000000000" pitchFamily="2" charset="2"/>
              <a:buNone/>
            </a:pPr>
            <a:endParaRPr lang="sl-SI" altLang="sl-SI" sz="2800"/>
          </a:p>
          <a:p>
            <a:endParaRPr lang="sl-SI" altLang="sl-SI" sz="2800"/>
          </a:p>
          <a:p>
            <a:endParaRPr lang="sl-SI" altLang="sl-SI" sz="2800"/>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r>
              <a:rPr lang="sl-SI" altLang="sl-SI" sz="2800">
                <a:latin typeface="Palatino Linotype" panose="02040502050505030304" pitchFamily="18" charset="0"/>
              </a:rPr>
              <a:t>          Crabeater Seal</a:t>
            </a:r>
          </a:p>
          <a:p>
            <a:endParaRPr lang="sl-SI" altLang="sl-SI" sz="2800">
              <a:latin typeface="Palatino Linotype" panose="02040502050505030304" pitchFamily="18" charset="0"/>
            </a:endParaRPr>
          </a:p>
          <a:p>
            <a:endParaRPr lang="sl-SI" altLang="sl-SI" sz="2800"/>
          </a:p>
          <a:p>
            <a:endParaRPr lang="sl-SI" altLang="sl-SI" sz="2800"/>
          </a:p>
          <a:p>
            <a:endParaRPr lang="sl-SI" altLang="sl-SI" sz="2800"/>
          </a:p>
        </p:txBody>
      </p:sp>
      <p:pic>
        <p:nvPicPr>
          <p:cNvPr id="99335" name="Picture 7" descr="•X‚©‚çŠç‚ðo‚·ƒEƒFƒbƒfƒ‹ƒAƒUƒ‰ƒV">
            <a:extLst>
              <a:ext uri="{FF2B5EF4-FFF2-40B4-BE49-F238E27FC236}">
                <a16:creationId xmlns:a16="http://schemas.microsoft.com/office/drawing/2014/main" id="{58EB6A1A-75ED-48DA-B61B-31BAF52D0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16113"/>
            <a:ext cx="3889375"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6" name="Picture 8" descr="crabeater_seal_2">
            <a:extLst>
              <a:ext uri="{FF2B5EF4-FFF2-40B4-BE49-F238E27FC236}">
                <a16:creationId xmlns:a16="http://schemas.microsoft.com/office/drawing/2014/main" id="{8DD2A81A-C927-4205-99B5-3CA4149B2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916113"/>
            <a:ext cx="3455987"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fade">
                                      <p:cBhvr>
                                        <p:cTn id="7" dur="1000"/>
                                        <p:tgtEl>
                                          <p:spTgt spid="99331"/>
                                        </p:tgtEl>
                                      </p:cBhvr>
                                    </p:animEffect>
                                    <p:anim calcmode="lin" valueType="num">
                                      <p:cBhvr>
                                        <p:cTn id="8" dur="1000" fill="hold"/>
                                        <p:tgtEl>
                                          <p:spTgt spid="99331"/>
                                        </p:tgtEl>
                                        <p:attrNameLst>
                                          <p:attrName>ppt_x</p:attrName>
                                        </p:attrNameLst>
                                      </p:cBhvr>
                                      <p:tavLst>
                                        <p:tav tm="0">
                                          <p:val>
                                            <p:strVal val="#ppt_x"/>
                                          </p:val>
                                        </p:tav>
                                        <p:tav tm="100000">
                                          <p:val>
                                            <p:strVal val="#ppt_x"/>
                                          </p:val>
                                        </p:tav>
                                      </p:tavLst>
                                    </p:anim>
                                    <p:anim calcmode="lin" valueType="num">
                                      <p:cBhvr>
                                        <p:cTn id="9" dur="898" decel="100000" fill="hold"/>
                                        <p:tgtEl>
                                          <p:spTgt spid="99331"/>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933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99335"/>
                                        </p:tgtEl>
                                        <p:attrNameLst>
                                          <p:attrName>style.visibility</p:attrName>
                                        </p:attrNameLst>
                                      </p:cBhvr>
                                      <p:to>
                                        <p:strVal val="visible"/>
                                      </p:to>
                                    </p:set>
                                    <p:anim calcmode="lin" valueType="num">
                                      <p:cBhvr additive="base">
                                        <p:cTn id="15" dur="500" fill="hold"/>
                                        <p:tgtEl>
                                          <p:spTgt spid="99335"/>
                                        </p:tgtEl>
                                        <p:attrNameLst>
                                          <p:attrName>ppt_x</p:attrName>
                                        </p:attrNameLst>
                                      </p:cBhvr>
                                      <p:tavLst>
                                        <p:tav tm="0">
                                          <p:val>
                                            <p:strVal val="#ppt_x"/>
                                          </p:val>
                                        </p:tav>
                                        <p:tav tm="100000">
                                          <p:val>
                                            <p:strVal val="#ppt_x"/>
                                          </p:val>
                                        </p:tav>
                                      </p:tavLst>
                                    </p:anim>
                                    <p:anim calcmode="lin" valueType="num">
                                      <p:cBhvr additive="base">
                                        <p:cTn id="16" dur="500" fill="hold"/>
                                        <p:tgtEl>
                                          <p:spTgt spid="9933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9332">
                                            <p:txEl>
                                              <p:pRg st="7" end="7"/>
                                            </p:txEl>
                                          </p:spTgt>
                                        </p:tgtEl>
                                        <p:attrNameLst>
                                          <p:attrName>style.visibility</p:attrName>
                                        </p:attrNameLst>
                                      </p:cBhvr>
                                      <p:to>
                                        <p:strVal val="visible"/>
                                      </p:to>
                                    </p:set>
                                    <p:anim calcmode="lin" valueType="num">
                                      <p:cBhvr additive="base">
                                        <p:cTn id="19" dur="500" fill="hold"/>
                                        <p:tgtEl>
                                          <p:spTgt spid="9933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33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9336"/>
                                        </p:tgtEl>
                                        <p:attrNameLst>
                                          <p:attrName>style.visibility</p:attrName>
                                        </p:attrNameLst>
                                      </p:cBhvr>
                                      <p:to>
                                        <p:strVal val="visible"/>
                                      </p:to>
                                    </p:set>
                                    <p:anim calcmode="lin" valueType="num">
                                      <p:cBhvr additive="base">
                                        <p:cTn id="25" dur="500" fill="hold"/>
                                        <p:tgtEl>
                                          <p:spTgt spid="99336"/>
                                        </p:tgtEl>
                                        <p:attrNameLst>
                                          <p:attrName>ppt_x</p:attrName>
                                        </p:attrNameLst>
                                      </p:cBhvr>
                                      <p:tavLst>
                                        <p:tav tm="0">
                                          <p:val>
                                            <p:strVal val="#ppt_x"/>
                                          </p:val>
                                        </p:tav>
                                        <p:tav tm="100000">
                                          <p:val>
                                            <p:strVal val="#ppt_x"/>
                                          </p:val>
                                        </p:tav>
                                      </p:tavLst>
                                    </p:anim>
                                    <p:anim calcmode="lin" valueType="num">
                                      <p:cBhvr additive="base">
                                        <p:cTn id="26" dur="500" fill="hold"/>
                                        <p:tgtEl>
                                          <p:spTgt spid="9933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9333">
                                            <p:txEl>
                                              <p:pRg st="7" end="7"/>
                                            </p:txEl>
                                          </p:spTgt>
                                        </p:tgtEl>
                                        <p:attrNameLst>
                                          <p:attrName>style.visibility</p:attrName>
                                        </p:attrNameLst>
                                      </p:cBhvr>
                                      <p:to>
                                        <p:strVal val="visible"/>
                                      </p:to>
                                    </p:set>
                                    <p:anim calcmode="lin" valueType="num">
                                      <p:cBhvr additive="base">
                                        <p:cTn id="29" dur="500" fill="hold"/>
                                        <p:tgtEl>
                                          <p:spTgt spid="9933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933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p:bldP spid="99332" grpId="0" build="p"/>
      <p:bldP spid="9933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3">
            <a:extLst>
              <a:ext uri="{FF2B5EF4-FFF2-40B4-BE49-F238E27FC236}">
                <a16:creationId xmlns:a16="http://schemas.microsoft.com/office/drawing/2014/main" id="{3FB8B51D-95EE-42A3-BCCF-761201044E6B}"/>
              </a:ext>
            </a:extLst>
          </p:cNvPr>
          <p:cNvSpPr>
            <a:spLocks noGrp="1" noChangeArrowheads="1"/>
          </p:cNvSpPr>
          <p:nvPr>
            <p:ph type="title"/>
          </p:nvPr>
        </p:nvSpPr>
        <p:spPr/>
        <p:txBody>
          <a:bodyPr/>
          <a:lstStyle/>
          <a:p>
            <a:r>
              <a:rPr lang="sl-SI" altLang="sl-SI" sz="5400" b="1" i="1">
                <a:latin typeface="Palatino Linotype" panose="02040502050505030304" pitchFamily="18" charset="0"/>
              </a:rPr>
              <a:t>ANIMALS</a:t>
            </a:r>
          </a:p>
        </p:txBody>
      </p:sp>
      <p:sp>
        <p:nvSpPr>
          <p:cNvPr id="100356" name="Rectangle 4">
            <a:extLst>
              <a:ext uri="{FF2B5EF4-FFF2-40B4-BE49-F238E27FC236}">
                <a16:creationId xmlns:a16="http://schemas.microsoft.com/office/drawing/2014/main" id="{EB1DB2CF-B074-4116-9F4B-EE9EECC40022}"/>
              </a:ext>
            </a:extLst>
          </p:cNvPr>
          <p:cNvSpPr>
            <a:spLocks noGrp="1" noChangeArrowheads="1"/>
          </p:cNvSpPr>
          <p:nvPr>
            <p:ph type="body" sz="half" idx="1"/>
          </p:nvPr>
        </p:nvSpPr>
        <p:spPr>
          <a:xfrm>
            <a:off x="457200" y="1600200"/>
            <a:ext cx="3898900" cy="4565650"/>
          </a:xfrm>
        </p:spPr>
        <p:txBody>
          <a:bodyPr/>
          <a:lstStyle/>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r>
              <a:rPr lang="sl-SI" altLang="sl-SI" sz="2800">
                <a:latin typeface="Palatino Linotype" panose="02040502050505030304" pitchFamily="18" charset="0"/>
              </a:rPr>
              <a:t>	 Antarctic Fur Seal</a:t>
            </a:r>
            <a:endParaRPr lang="sl-SI" altLang="sl-SI" sz="2800"/>
          </a:p>
          <a:p>
            <a:pPr>
              <a:buFont typeface="Wingdings" panose="05000000000000000000" pitchFamily="2" charset="2"/>
              <a:buNone/>
            </a:pPr>
            <a:endParaRPr lang="sl-SI" altLang="sl-SI" sz="2800"/>
          </a:p>
          <a:p>
            <a:pPr>
              <a:buFont typeface="Wingdings" panose="05000000000000000000" pitchFamily="2" charset="2"/>
              <a:buNone/>
            </a:pPr>
            <a:endParaRPr lang="sl-SI" altLang="sl-SI" sz="2800"/>
          </a:p>
          <a:p>
            <a:pPr>
              <a:buFont typeface="Wingdings" panose="05000000000000000000" pitchFamily="2" charset="2"/>
              <a:buNone/>
            </a:pPr>
            <a:endParaRPr lang="sl-SI" altLang="sl-SI" sz="2800"/>
          </a:p>
          <a:p>
            <a:pPr>
              <a:buFont typeface="Wingdings" panose="05000000000000000000" pitchFamily="2" charset="2"/>
              <a:buNone/>
            </a:pPr>
            <a:endParaRPr lang="sl-SI" altLang="sl-SI" sz="2800"/>
          </a:p>
          <a:p>
            <a:pPr>
              <a:buFont typeface="Wingdings" panose="05000000000000000000" pitchFamily="2" charset="2"/>
              <a:buNone/>
            </a:pPr>
            <a:endParaRPr lang="sl-SI" altLang="sl-SI" sz="2800"/>
          </a:p>
        </p:txBody>
      </p:sp>
      <p:sp>
        <p:nvSpPr>
          <p:cNvPr id="100357" name="Rectangle 5">
            <a:extLst>
              <a:ext uri="{FF2B5EF4-FFF2-40B4-BE49-F238E27FC236}">
                <a16:creationId xmlns:a16="http://schemas.microsoft.com/office/drawing/2014/main" id="{24D2B144-43E7-45F3-ACAB-364E6E88BBFA}"/>
              </a:ext>
            </a:extLst>
          </p:cNvPr>
          <p:cNvSpPr>
            <a:spLocks noGrp="1" noChangeArrowheads="1"/>
          </p:cNvSpPr>
          <p:nvPr>
            <p:ph type="body" sz="half" idx="2"/>
          </p:nvPr>
        </p:nvSpPr>
        <p:spPr/>
        <p:txBody>
          <a:bodyPr/>
          <a:lstStyle/>
          <a:p>
            <a:endParaRPr lang="sl-SI" altLang="sl-SI" sz="2800"/>
          </a:p>
          <a:p>
            <a:pPr>
              <a:buFont typeface="Wingdings" panose="05000000000000000000" pitchFamily="2" charset="2"/>
              <a:buNone/>
            </a:pPr>
            <a:endParaRPr lang="sl-SI" altLang="sl-SI" sz="2800"/>
          </a:p>
          <a:p>
            <a:endParaRPr lang="sl-SI" altLang="sl-SI" sz="2800"/>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endParaRPr lang="sl-SI" altLang="sl-SI" sz="2800">
              <a:latin typeface="Palatino Linotype" panose="02040502050505030304" pitchFamily="18" charset="0"/>
            </a:endParaRPr>
          </a:p>
          <a:p>
            <a:pPr>
              <a:buFont typeface="Wingdings" panose="05000000000000000000" pitchFamily="2" charset="2"/>
              <a:buNone/>
            </a:pPr>
            <a:r>
              <a:rPr lang="sl-SI" altLang="sl-SI" sz="2800">
                <a:latin typeface="Palatino Linotype" panose="02040502050505030304" pitchFamily="18" charset="0"/>
              </a:rPr>
              <a:t>                  Whale</a:t>
            </a:r>
          </a:p>
          <a:p>
            <a:endParaRPr lang="sl-SI" altLang="sl-SI" sz="2800">
              <a:latin typeface="Palatino Linotype" panose="02040502050505030304" pitchFamily="18" charset="0"/>
            </a:endParaRPr>
          </a:p>
          <a:p>
            <a:endParaRPr lang="sl-SI" altLang="sl-SI" sz="2800"/>
          </a:p>
          <a:p>
            <a:endParaRPr lang="sl-SI" altLang="sl-SI" sz="2800"/>
          </a:p>
          <a:p>
            <a:endParaRPr lang="sl-SI" altLang="sl-SI" sz="2800"/>
          </a:p>
        </p:txBody>
      </p:sp>
      <p:pic>
        <p:nvPicPr>
          <p:cNvPr id="100360" name="Picture 8" descr="fur_seal_2">
            <a:extLst>
              <a:ext uri="{FF2B5EF4-FFF2-40B4-BE49-F238E27FC236}">
                <a16:creationId xmlns:a16="http://schemas.microsoft.com/office/drawing/2014/main" id="{41277302-2AA0-47E2-81AD-8D7EA50C6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3887787"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1" name="Picture 9" descr="ant05012">
            <a:extLst>
              <a:ext uri="{FF2B5EF4-FFF2-40B4-BE49-F238E27FC236}">
                <a16:creationId xmlns:a16="http://schemas.microsoft.com/office/drawing/2014/main" id="{071CE20A-AF4A-4ACE-BD00-D9EF5D4ED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16113"/>
            <a:ext cx="4033837"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0355"/>
                                        </p:tgtEl>
                                        <p:attrNameLst>
                                          <p:attrName>style.visibility</p:attrName>
                                        </p:attrNameLst>
                                      </p:cBhvr>
                                      <p:to>
                                        <p:strVal val="visible"/>
                                      </p:to>
                                    </p:set>
                                    <p:anim calcmode="lin" valueType="num">
                                      <p:cBhvr>
                                        <p:cTn id="7" dur="500" fill="hold"/>
                                        <p:tgtEl>
                                          <p:spTgt spid="100355"/>
                                        </p:tgtEl>
                                        <p:attrNameLst>
                                          <p:attrName>ppt_w</p:attrName>
                                        </p:attrNameLst>
                                      </p:cBhvr>
                                      <p:tavLst>
                                        <p:tav tm="0">
                                          <p:val>
                                            <p:fltVal val="0"/>
                                          </p:val>
                                        </p:tav>
                                        <p:tav tm="100000">
                                          <p:val>
                                            <p:strVal val="#ppt_w"/>
                                          </p:val>
                                        </p:tav>
                                      </p:tavLst>
                                    </p:anim>
                                    <p:anim calcmode="lin" valueType="num">
                                      <p:cBhvr>
                                        <p:cTn id="8" dur="500" fill="hold"/>
                                        <p:tgtEl>
                                          <p:spTgt spid="10035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00360"/>
                                        </p:tgtEl>
                                        <p:attrNameLst>
                                          <p:attrName>style.visibility</p:attrName>
                                        </p:attrNameLst>
                                      </p:cBhvr>
                                      <p:to>
                                        <p:strVal val="visible"/>
                                      </p:to>
                                    </p:set>
                                    <p:anim calcmode="lin" valueType="num">
                                      <p:cBhvr>
                                        <p:cTn id="13" dur="500" fill="hold"/>
                                        <p:tgtEl>
                                          <p:spTgt spid="100360"/>
                                        </p:tgtEl>
                                        <p:attrNameLst>
                                          <p:attrName>ppt_w</p:attrName>
                                        </p:attrNameLst>
                                      </p:cBhvr>
                                      <p:tavLst>
                                        <p:tav tm="0">
                                          <p:val>
                                            <p:fltVal val="0"/>
                                          </p:val>
                                        </p:tav>
                                        <p:tav tm="100000">
                                          <p:val>
                                            <p:strVal val="#ppt_w"/>
                                          </p:val>
                                        </p:tav>
                                      </p:tavLst>
                                    </p:anim>
                                    <p:anim calcmode="lin" valueType="num">
                                      <p:cBhvr>
                                        <p:cTn id="14" dur="500" fill="hold"/>
                                        <p:tgtEl>
                                          <p:spTgt spid="100360"/>
                                        </p:tgtEl>
                                        <p:attrNameLst>
                                          <p:attrName>ppt_h</p:attrName>
                                        </p:attrNameLst>
                                      </p:cBhvr>
                                      <p:tavLst>
                                        <p:tav tm="0">
                                          <p:val>
                                            <p:fltVal val="0"/>
                                          </p:val>
                                        </p:tav>
                                        <p:tav tm="100000">
                                          <p:val>
                                            <p:strVal val="#ppt_h"/>
                                          </p:val>
                                        </p:tav>
                                      </p:tavLst>
                                    </p:anim>
                                    <p:animEffect transition="in" filter="fade">
                                      <p:cBhvr>
                                        <p:cTn id="15" dur="500"/>
                                        <p:tgtEl>
                                          <p:spTgt spid="100360"/>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100356">
                                            <p:txEl>
                                              <p:pRg st="7" end="7"/>
                                            </p:txEl>
                                          </p:spTgt>
                                        </p:tgtEl>
                                        <p:attrNameLst>
                                          <p:attrName>style.visibility</p:attrName>
                                        </p:attrNameLst>
                                      </p:cBhvr>
                                      <p:to>
                                        <p:strVal val="visible"/>
                                      </p:to>
                                    </p:set>
                                    <p:anim calcmode="lin" valueType="num">
                                      <p:cBhvr>
                                        <p:cTn id="18" dur="500" fill="hold"/>
                                        <p:tgtEl>
                                          <p:spTgt spid="100356">
                                            <p:txEl>
                                              <p:pRg st="7" end="7"/>
                                            </p:txEl>
                                          </p:spTgt>
                                        </p:tgtEl>
                                        <p:attrNameLst>
                                          <p:attrName>ppt_w</p:attrName>
                                        </p:attrNameLst>
                                      </p:cBhvr>
                                      <p:tavLst>
                                        <p:tav tm="0">
                                          <p:val>
                                            <p:fltVal val="0"/>
                                          </p:val>
                                        </p:tav>
                                        <p:tav tm="100000">
                                          <p:val>
                                            <p:strVal val="#ppt_w"/>
                                          </p:val>
                                        </p:tav>
                                      </p:tavLst>
                                    </p:anim>
                                    <p:anim calcmode="lin" valueType="num">
                                      <p:cBhvr>
                                        <p:cTn id="19" dur="500" fill="hold"/>
                                        <p:tgtEl>
                                          <p:spTgt spid="100356">
                                            <p:txEl>
                                              <p:pRg st="7" end="7"/>
                                            </p:txEl>
                                          </p:spTgt>
                                        </p:tgtEl>
                                        <p:attrNameLst>
                                          <p:attrName>ppt_h</p:attrName>
                                        </p:attrNameLst>
                                      </p:cBhvr>
                                      <p:tavLst>
                                        <p:tav tm="0">
                                          <p:val>
                                            <p:fltVal val="0"/>
                                          </p:val>
                                        </p:tav>
                                        <p:tav tm="100000">
                                          <p:val>
                                            <p:strVal val="#ppt_h"/>
                                          </p:val>
                                        </p:tav>
                                      </p:tavLst>
                                    </p:anim>
                                    <p:animEffect transition="in" filter="fade">
                                      <p:cBhvr>
                                        <p:cTn id="20" dur="500"/>
                                        <p:tgtEl>
                                          <p:spTgt spid="100356">
                                            <p:txEl>
                                              <p:pRg st="7" end="7"/>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100361"/>
                                        </p:tgtEl>
                                        <p:attrNameLst>
                                          <p:attrName>style.visibility</p:attrName>
                                        </p:attrNameLst>
                                      </p:cBhvr>
                                      <p:to>
                                        <p:strVal val="visible"/>
                                      </p:to>
                                    </p:set>
                                    <p:anim calcmode="lin" valueType="num">
                                      <p:cBhvr>
                                        <p:cTn id="25" dur="500" fill="hold"/>
                                        <p:tgtEl>
                                          <p:spTgt spid="100361"/>
                                        </p:tgtEl>
                                        <p:attrNameLst>
                                          <p:attrName>ppt_w</p:attrName>
                                        </p:attrNameLst>
                                      </p:cBhvr>
                                      <p:tavLst>
                                        <p:tav tm="0">
                                          <p:val>
                                            <p:fltVal val="0"/>
                                          </p:val>
                                        </p:tav>
                                        <p:tav tm="100000">
                                          <p:val>
                                            <p:strVal val="#ppt_w"/>
                                          </p:val>
                                        </p:tav>
                                      </p:tavLst>
                                    </p:anim>
                                    <p:anim calcmode="lin" valueType="num">
                                      <p:cBhvr>
                                        <p:cTn id="26" dur="500" fill="hold"/>
                                        <p:tgtEl>
                                          <p:spTgt spid="100361"/>
                                        </p:tgtEl>
                                        <p:attrNameLst>
                                          <p:attrName>ppt_h</p:attrName>
                                        </p:attrNameLst>
                                      </p:cBhvr>
                                      <p:tavLst>
                                        <p:tav tm="0">
                                          <p:val>
                                            <p:fltVal val="0"/>
                                          </p:val>
                                        </p:tav>
                                        <p:tav tm="100000">
                                          <p:val>
                                            <p:strVal val="#ppt_h"/>
                                          </p:val>
                                        </p:tav>
                                      </p:tavLst>
                                    </p:anim>
                                    <p:animEffect transition="in" filter="fade">
                                      <p:cBhvr>
                                        <p:cTn id="27" dur="500"/>
                                        <p:tgtEl>
                                          <p:spTgt spid="100361"/>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100357">
                                            <p:txEl>
                                              <p:pRg st="7" end="7"/>
                                            </p:txEl>
                                          </p:spTgt>
                                        </p:tgtEl>
                                        <p:attrNameLst>
                                          <p:attrName>style.visibility</p:attrName>
                                        </p:attrNameLst>
                                      </p:cBhvr>
                                      <p:to>
                                        <p:strVal val="visible"/>
                                      </p:to>
                                    </p:set>
                                    <p:anim calcmode="lin" valueType="num">
                                      <p:cBhvr>
                                        <p:cTn id="30" dur="500" fill="hold"/>
                                        <p:tgtEl>
                                          <p:spTgt spid="100357">
                                            <p:txEl>
                                              <p:pRg st="7" end="7"/>
                                            </p:txEl>
                                          </p:spTgt>
                                        </p:tgtEl>
                                        <p:attrNameLst>
                                          <p:attrName>ppt_w</p:attrName>
                                        </p:attrNameLst>
                                      </p:cBhvr>
                                      <p:tavLst>
                                        <p:tav tm="0">
                                          <p:val>
                                            <p:fltVal val="0"/>
                                          </p:val>
                                        </p:tav>
                                        <p:tav tm="100000">
                                          <p:val>
                                            <p:strVal val="#ppt_w"/>
                                          </p:val>
                                        </p:tav>
                                      </p:tavLst>
                                    </p:anim>
                                    <p:anim calcmode="lin" valueType="num">
                                      <p:cBhvr>
                                        <p:cTn id="31" dur="500" fill="hold"/>
                                        <p:tgtEl>
                                          <p:spTgt spid="100357">
                                            <p:txEl>
                                              <p:pRg st="7" end="7"/>
                                            </p:txEl>
                                          </p:spTgt>
                                        </p:tgtEl>
                                        <p:attrNameLst>
                                          <p:attrName>ppt_h</p:attrName>
                                        </p:attrNameLst>
                                      </p:cBhvr>
                                      <p:tavLst>
                                        <p:tav tm="0">
                                          <p:val>
                                            <p:fltVal val="0"/>
                                          </p:val>
                                        </p:tav>
                                        <p:tav tm="100000">
                                          <p:val>
                                            <p:strVal val="#ppt_h"/>
                                          </p:val>
                                        </p:tav>
                                      </p:tavLst>
                                    </p:anim>
                                    <p:animEffect transition="in" filter="fade">
                                      <p:cBhvr>
                                        <p:cTn id="32" dur="500"/>
                                        <p:tgtEl>
                                          <p:spTgt spid="10035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P spid="100356" grpId="0" build="p"/>
      <p:bldP spid="10035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1D27023E-F090-4F10-A62E-1AC0A8BC5FE0}"/>
              </a:ext>
            </a:extLst>
          </p:cNvPr>
          <p:cNvSpPr>
            <a:spLocks noGrp="1" noRot="1" noChangeArrowheads="1"/>
          </p:cNvSpPr>
          <p:nvPr>
            <p:ph type="title"/>
          </p:nvPr>
        </p:nvSpPr>
        <p:spPr/>
        <p:txBody>
          <a:bodyPr/>
          <a:lstStyle/>
          <a:p>
            <a:r>
              <a:rPr lang="sl-SI" altLang="sl-SI" sz="5400" b="1" i="1">
                <a:latin typeface="Palatino Linotype" panose="02040502050505030304" pitchFamily="18" charset="0"/>
              </a:rPr>
              <a:t>Did you know?</a:t>
            </a:r>
          </a:p>
        </p:txBody>
      </p:sp>
      <p:sp>
        <p:nvSpPr>
          <p:cNvPr id="101379" name="Rectangle 3">
            <a:extLst>
              <a:ext uri="{FF2B5EF4-FFF2-40B4-BE49-F238E27FC236}">
                <a16:creationId xmlns:a16="http://schemas.microsoft.com/office/drawing/2014/main" id="{A6437811-2089-467E-A7E1-0513809475BE}"/>
              </a:ext>
            </a:extLst>
          </p:cNvPr>
          <p:cNvSpPr>
            <a:spLocks noGrp="1" noRot="1" noChangeArrowheads="1"/>
          </p:cNvSpPr>
          <p:nvPr>
            <p:ph type="body" idx="1"/>
          </p:nvPr>
        </p:nvSpPr>
        <p:spPr>
          <a:xfrm>
            <a:off x="323850" y="1484313"/>
            <a:ext cx="8540750" cy="4968875"/>
          </a:xfrm>
        </p:spPr>
        <p:txBody>
          <a:bodyPr/>
          <a:lstStyle/>
          <a:p>
            <a:pPr>
              <a:lnSpc>
                <a:spcPct val="80000"/>
              </a:lnSpc>
            </a:pPr>
            <a:r>
              <a:rPr lang="sl-SI" altLang="sl-SI" sz="2400">
                <a:latin typeface="Palatino Linotype" panose="02040502050505030304" pitchFamily="18" charset="0"/>
              </a:rPr>
              <a:t>Antarctica is actually a desert, receiving about the same precipitation (less than 2 inches a year), as the Sahara Desert. </a:t>
            </a:r>
          </a:p>
          <a:p>
            <a:pPr>
              <a:lnSpc>
                <a:spcPct val="80000"/>
              </a:lnSpc>
            </a:pPr>
            <a:r>
              <a:rPr lang="sl-SI" altLang="sl-SI" sz="2400">
                <a:latin typeface="Palatino Linotype" panose="02040502050505030304" pitchFamily="18" charset="0"/>
              </a:rPr>
              <a:t>Dogs have been banned from Antarctica to protect the seal population. </a:t>
            </a:r>
          </a:p>
          <a:p>
            <a:pPr>
              <a:lnSpc>
                <a:spcPct val="80000"/>
              </a:lnSpc>
            </a:pPr>
            <a:r>
              <a:rPr lang="sl-SI" altLang="sl-SI" sz="2400">
                <a:latin typeface="Palatino Linotype" panose="02040502050505030304" pitchFamily="18" charset="0"/>
              </a:rPr>
              <a:t>If Antarctica were to melt, the sea level would rise over 80 meters. </a:t>
            </a:r>
          </a:p>
          <a:p>
            <a:pPr>
              <a:lnSpc>
                <a:spcPct val="80000"/>
              </a:lnSpc>
            </a:pPr>
            <a:r>
              <a:rPr lang="sl-SI" altLang="sl-SI" sz="2400">
                <a:latin typeface="Palatino Linotype" panose="02040502050505030304" pitchFamily="18" charset="0"/>
              </a:rPr>
              <a:t>The world's record low temperature of -128.5° F was recorded in Antarctica. </a:t>
            </a:r>
          </a:p>
          <a:p>
            <a:pPr>
              <a:lnSpc>
                <a:spcPct val="80000"/>
              </a:lnSpc>
            </a:pPr>
            <a:r>
              <a:rPr lang="sl-SI" altLang="sl-SI" sz="2400">
                <a:latin typeface="Palatino Linotype" panose="02040502050505030304" pitchFamily="18" charset="0"/>
              </a:rPr>
              <a:t>The coasts of Antarctica are some of the windiest places in the world, with gusts reaching nearly 200 miles per hour.</a:t>
            </a:r>
            <a:r>
              <a:rPr lang="sl-SI" altLang="sl-SI" sz="2400"/>
              <a:t> </a:t>
            </a:r>
          </a:p>
          <a:p>
            <a:pPr>
              <a:lnSpc>
                <a:spcPct val="80000"/>
              </a:lnSpc>
            </a:pPr>
            <a:r>
              <a:rPr lang="sl-SI" altLang="sl-SI" sz="2400">
                <a:latin typeface="Palatino Linotype" panose="02040502050505030304" pitchFamily="18" charset="0"/>
              </a:rPr>
              <a:t>Antarctica represents about 9 percent of Earth's continental crust and has been in a near-polar position for more than 100 million years.</a:t>
            </a:r>
            <a:r>
              <a:rPr lang="sl-SI" altLang="sl-SI" sz="2800"/>
              <a:t> </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800" decel="100000"/>
                                        <p:tgtEl>
                                          <p:spTgt spid="101378"/>
                                        </p:tgtEl>
                                      </p:cBhvr>
                                    </p:animEffect>
                                    <p:anim calcmode="lin" valueType="num">
                                      <p:cBhvr>
                                        <p:cTn id="8" dur="800" decel="100000" fill="hold"/>
                                        <p:tgtEl>
                                          <p:spTgt spid="101378"/>
                                        </p:tgtEl>
                                        <p:attrNameLst>
                                          <p:attrName>style.rotation</p:attrName>
                                        </p:attrNameLst>
                                      </p:cBhvr>
                                      <p:tavLst>
                                        <p:tav tm="0">
                                          <p:val>
                                            <p:fltVal val="-90"/>
                                          </p:val>
                                        </p:tav>
                                        <p:tav tm="100000">
                                          <p:val>
                                            <p:fltVal val="0"/>
                                          </p:val>
                                        </p:tav>
                                      </p:tavLst>
                                    </p:anim>
                                    <p:anim calcmode="lin" valueType="num">
                                      <p:cBhvr>
                                        <p:cTn id="9" dur="800" decel="100000" fill="hold"/>
                                        <p:tgtEl>
                                          <p:spTgt spid="101378"/>
                                        </p:tgtEl>
                                        <p:attrNameLst>
                                          <p:attrName>ppt_x</p:attrName>
                                        </p:attrNameLst>
                                      </p:cBhvr>
                                      <p:tavLst>
                                        <p:tav tm="0">
                                          <p:val>
                                            <p:strVal val="#ppt_x+0.4"/>
                                          </p:val>
                                        </p:tav>
                                        <p:tav tm="100000">
                                          <p:val>
                                            <p:strVal val="#ppt_x-0.05"/>
                                          </p:val>
                                        </p:tav>
                                      </p:tavLst>
                                    </p:anim>
                                    <p:anim calcmode="lin" valueType="num">
                                      <p:cBhvr>
                                        <p:cTn id="10" dur="800" decel="100000" fill="hold"/>
                                        <p:tgtEl>
                                          <p:spTgt spid="1013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13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137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1379">
                                            <p:txEl>
                                              <p:pRg st="0" end="0"/>
                                            </p:txEl>
                                          </p:spTgt>
                                        </p:tgtEl>
                                        <p:attrNameLst>
                                          <p:attrName>style.visibility</p:attrName>
                                        </p:attrNameLst>
                                      </p:cBhvr>
                                      <p:to>
                                        <p:strVal val="visible"/>
                                      </p:to>
                                    </p:set>
                                    <p:animEffect transition="in" filter="fade">
                                      <p:cBhvr>
                                        <p:cTn id="17" dur="1000"/>
                                        <p:tgtEl>
                                          <p:spTgt spid="101379">
                                            <p:txEl>
                                              <p:pRg st="0" end="0"/>
                                            </p:txEl>
                                          </p:spTgt>
                                        </p:tgtEl>
                                      </p:cBhvr>
                                    </p:animEffect>
                                    <p:anim calcmode="lin" valueType="num">
                                      <p:cBhvr>
                                        <p:cTn id="18" dur="10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13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01379">
                                            <p:txEl>
                                              <p:pRg st="1" end="1"/>
                                            </p:txEl>
                                          </p:spTgt>
                                        </p:tgtEl>
                                        <p:attrNameLst>
                                          <p:attrName>style.visibility</p:attrName>
                                        </p:attrNameLst>
                                      </p:cBhvr>
                                      <p:to>
                                        <p:strVal val="visible"/>
                                      </p:to>
                                    </p:set>
                                    <p:animEffect transition="in" filter="fade">
                                      <p:cBhvr>
                                        <p:cTn id="24" dur="1000"/>
                                        <p:tgtEl>
                                          <p:spTgt spid="101379">
                                            <p:txEl>
                                              <p:pRg st="1" end="1"/>
                                            </p:txEl>
                                          </p:spTgt>
                                        </p:tgtEl>
                                      </p:cBhvr>
                                    </p:animEffect>
                                    <p:anim calcmode="lin" valueType="num">
                                      <p:cBhvr>
                                        <p:cTn id="25" dur="10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013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01379">
                                            <p:txEl>
                                              <p:pRg st="2" end="2"/>
                                            </p:txEl>
                                          </p:spTgt>
                                        </p:tgtEl>
                                        <p:attrNameLst>
                                          <p:attrName>style.visibility</p:attrName>
                                        </p:attrNameLst>
                                      </p:cBhvr>
                                      <p:to>
                                        <p:strVal val="visible"/>
                                      </p:to>
                                    </p:set>
                                    <p:animEffect transition="in" filter="fade">
                                      <p:cBhvr>
                                        <p:cTn id="31" dur="1000"/>
                                        <p:tgtEl>
                                          <p:spTgt spid="101379">
                                            <p:txEl>
                                              <p:pRg st="2" end="2"/>
                                            </p:txEl>
                                          </p:spTgt>
                                        </p:tgtEl>
                                      </p:cBhvr>
                                    </p:animEffect>
                                    <p:anim calcmode="lin" valueType="num">
                                      <p:cBhvr>
                                        <p:cTn id="32" dur="10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013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01379">
                                            <p:txEl>
                                              <p:pRg st="3" end="3"/>
                                            </p:txEl>
                                          </p:spTgt>
                                        </p:tgtEl>
                                        <p:attrNameLst>
                                          <p:attrName>style.visibility</p:attrName>
                                        </p:attrNameLst>
                                      </p:cBhvr>
                                      <p:to>
                                        <p:strVal val="visible"/>
                                      </p:to>
                                    </p:set>
                                    <p:animEffect transition="in" filter="fade">
                                      <p:cBhvr>
                                        <p:cTn id="38" dur="1000"/>
                                        <p:tgtEl>
                                          <p:spTgt spid="101379">
                                            <p:txEl>
                                              <p:pRg st="3" end="3"/>
                                            </p:txEl>
                                          </p:spTgt>
                                        </p:tgtEl>
                                      </p:cBhvr>
                                    </p:animEffect>
                                    <p:anim calcmode="lin" valueType="num">
                                      <p:cBhvr>
                                        <p:cTn id="39" dur="1000" fill="hold"/>
                                        <p:tgtEl>
                                          <p:spTgt spid="101379">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013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01379">
                                            <p:txEl>
                                              <p:pRg st="4" end="4"/>
                                            </p:txEl>
                                          </p:spTgt>
                                        </p:tgtEl>
                                        <p:attrNameLst>
                                          <p:attrName>style.visibility</p:attrName>
                                        </p:attrNameLst>
                                      </p:cBhvr>
                                      <p:to>
                                        <p:strVal val="visible"/>
                                      </p:to>
                                    </p:set>
                                    <p:animEffect transition="in" filter="fade">
                                      <p:cBhvr>
                                        <p:cTn id="45" dur="1000"/>
                                        <p:tgtEl>
                                          <p:spTgt spid="101379">
                                            <p:txEl>
                                              <p:pRg st="4" end="4"/>
                                            </p:txEl>
                                          </p:spTgt>
                                        </p:tgtEl>
                                      </p:cBhvr>
                                    </p:animEffect>
                                    <p:anim calcmode="lin" valueType="num">
                                      <p:cBhvr>
                                        <p:cTn id="46" dur="1000" fill="hold"/>
                                        <p:tgtEl>
                                          <p:spTgt spid="101379">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013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01379">
                                            <p:txEl>
                                              <p:pRg st="5" end="5"/>
                                            </p:txEl>
                                          </p:spTgt>
                                        </p:tgtEl>
                                        <p:attrNameLst>
                                          <p:attrName>style.visibility</p:attrName>
                                        </p:attrNameLst>
                                      </p:cBhvr>
                                      <p:to>
                                        <p:strVal val="visible"/>
                                      </p:to>
                                    </p:set>
                                    <p:animEffect transition="in" filter="fade">
                                      <p:cBhvr>
                                        <p:cTn id="52" dur="1000"/>
                                        <p:tgtEl>
                                          <p:spTgt spid="101379">
                                            <p:txEl>
                                              <p:pRg st="5" end="5"/>
                                            </p:txEl>
                                          </p:spTgt>
                                        </p:tgtEl>
                                      </p:cBhvr>
                                    </p:animEffect>
                                    <p:anim calcmode="lin" valueType="num">
                                      <p:cBhvr>
                                        <p:cTn id="53" dur="1000" fill="hold"/>
                                        <p:tgtEl>
                                          <p:spTgt spid="101379">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10137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774BC238-E54A-43CE-AAA0-C78D5FA3D28C}"/>
              </a:ext>
            </a:extLst>
          </p:cNvPr>
          <p:cNvSpPr>
            <a:spLocks noGrp="1" noRot="1" noChangeArrowheads="1"/>
          </p:cNvSpPr>
          <p:nvPr>
            <p:ph type="title"/>
          </p:nvPr>
        </p:nvSpPr>
        <p:spPr>
          <a:xfrm>
            <a:off x="395288" y="0"/>
            <a:ext cx="8510587" cy="1325563"/>
          </a:xfrm>
        </p:spPr>
        <p:txBody>
          <a:bodyPr/>
          <a:lstStyle/>
          <a:p>
            <a:r>
              <a:rPr lang="sl-SI" altLang="sl-SI" sz="5400" b="1" i="1">
                <a:latin typeface="Palatino Linotype" panose="02040502050505030304" pitchFamily="18" charset="0"/>
              </a:rPr>
              <a:t>Did you know?</a:t>
            </a:r>
          </a:p>
        </p:txBody>
      </p:sp>
      <p:sp>
        <p:nvSpPr>
          <p:cNvPr id="110595" name="Rectangle 3">
            <a:extLst>
              <a:ext uri="{FF2B5EF4-FFF2-40B4-BE49-F238E27FC236}">
                <a16:creationId xmlns:a16="http://schemas.microsoft.com/office/drawing/2014/main" id="{D0417B82-6DF2-4A8C-B057-819C2599B844}"/>
              </a:ext>
            </a:extLst>
          </p:cNvPr>
          <p:cNvSpPr>
            <a:spLocks noGrp="1" noRot="1" noChangeArrowheads="1"/>
          </p:cNvSpPr>
          <p:nvPr>
            <p:ph type="body" idx="1"/>
          </p:nvPr>
        </p:nvSpPr>
        <p:spPr>
          <a:xfrm>
            <a:off x="323850" y="1341438"/>
            <a:ext cx="8540750" cy="4968875"/>
          </a:xfrm>
        </p:spPr>
        <p:txBody>
          <a:bodyPr/>
          <a:lstStyle/>
          <a:p>
            <a:pPr>
              <a:lnSpc>
                <a:spcPct val="80000"/>
              </a:lnSpc>
            </a:pPr>
            <a:r>
              <a:rPr lang="sl-SI" altLang="sl-SI" sz="2400">
                <a:latin typeface="Palatino Linotype" panose="02040502050505030304" pitchFamily="18" charset="0"/>
              </a:rPr>
              <a:t>The Adelie penguin was named after Jules-Sébastien-César Dumont d'Urville's wife. D'Urville was the first man to set foot in Antarctica. </a:t>
            </a:r>
          </a:p>
          <a:p>
            <a:pPr>
              <a:lnSpc>
                <a:spcPct val="80000"/>
              </a:lnSpc>
            </a:pPr>
            <a:r>
              <a:rPr lang="sl-SI" altLang="sl-SI" sz="2400">
                <a:latin typeface="Palatino Linotype" panose="02040502050505030304" pitchFamily="18" charset="0"/>
              </a:rPr>
              <a:t>The temperature in Antarctica once dropped 65° F in 12 minutes. </a:t>
            </a:r>
          </a:p>
          <a:p>
            <a:pPr>
              <a:lnSpc>
                <a:spcPct val="80000"/>
              </a:lnSpc>
            </a:pPr>
            <a:r>
              <a:rPr lang="sl-SI" altLang="sl-SI" sz="2400">
                <a:latin typeface="Palatino Linotype" panose="02040502050505030304" pitchFamily="18" charset="0"/>
              </a:rPr>
              <a:t>Because of the extremely cold temperatures and low absolute humidity, dry skin and cracked lips are continual problems in Antarctica. Visitors must drink frequently to replace the water they exhale with every breath. </a:t>
            </a:r>
          </a:p>
          <a:p>
            <a:pPr>
              <a:lnSpc>
                <a:spcPct val="80000"/>
              </a:lnSpc>
            </a:pPr>
            <a:r>
              <a:rPr lang="sl-SI" altLang="sl-SI" sz="2400">
                <a:latin typeface="Palatino Linotype" panose="02040502050505030304" pitchFamily="18" charset="0"/>
              </a:rPr>
              <a:t>The Land of the Midnight Sun exists in the south, too: during the summer, the interior of Antarctica enjoys almost continuous daylight. </a:t>
            </a:r>
          </a:p>
          <a:p>
            <a:pPr>
              <a:lnSpc>
                <a:spcPct val="80000"/>
              </a:lnSpc>
            </a:pPr>
            <a:r>
              <a:rPr lang="sl-SI" altLang="sl-SI" sz="2400">
                <a:latin typeface="Palatino Linotype" panose="02040502050505030304" pitchFamily="18" charset="0"/>
              </a:rPr>
              <a:t>As sea ice gets older it becomes considerably stronger. In first-year sea ice, most of the salts remain in tiny pockets that prevent a more rigid crystalline ice structure from forming. As the ice ages, the salts slowly leach out, leaving a much stronger crystal.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10594"/>
                                        </p:tgtEl>
                                        <p:attrNameLst>
                                          <p:attrName>style.visibility</p:attrName>
                                        </p:attrNameLst>
                                      </p:cBhvr>
                                      <p:to>
                                        <p:strVal val="visible"/>
                                      </p:to>
                                    </p:set>
                                    <p:animEffect transition="in" filter="fade">
                                      <p:cBhvr>
                                        <p:cTn id="7" dur="600">
                                          <p:stCondLst>
                                            <p:cond delay="0"/>
                                          </p:stCondLst>
                                        </p:cTn>
                                        <p:tgtEl>
                                          <p:spTgt spid="110594"/>
                                        </p:tgtEl>
                                      </p:cBhvr>
                                    </p:animEffect>
                                    <p:anim calcmode="lin" valueType="num">
                                      <p:cBhvr>
                                        <p:cTn id="8" dur="600" fill="hold">
                                          <p:stCondLst>
                                            <p:cond delay="0"/>
                                          </p:stCondLst>
                                        </p:cTn>
                                        <p:tgtEl>
                                          <p:spTgt spid="11059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1059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1059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10595">
                                            <p:txEl>
                                              <p:pRg st="0" end="0"/>
                                            </p:txEl>
                                          </p:spTgt>
                                        </p:tgtEl>
                                        <p:attrNameLst>
                                          <p:attrName>style.visibility</p:attrName>
                                        </p:attrNameLst>
                                      </p:cBhvr>
                                      <p:to>
                                        <p:strVal val="visible"/>
                                      </p:to>
                                    </p:set>
                                    <p:animEffect transition="in" filter="slide(fromBottom)">
                                      <p:cBhvr>
                                        <p:cTn id="15" dur="500">
                                          <p:stCondLst>
                                            <p:cond delay="0"/>
                                          </p:stCondLst>
                                        </p:cTn>
                                        <p:tgtEl>
                                          <p:spTgt spid="11059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10595">
                                            <p:txEl>
                                              <p:pRg st="1" end="1"/>
                                            </p:txEl>
                                          </p:spTgt>
                                        </p:tgtEl>
                                        <p:attrNameLst>
                                          <p:attrName>style.visibility</p:attrName>
                                        </p:attrNameLst>
                                      </p:cBhvr>
                                      <p:to>
                                        <p:strVal val="visible"/>
                                      </p:to>
                                    </p:set>
                                    <p:animEffect transition="in" filter="slide(fromBottom)">
                                      <p:cBhvr>
                                        <p:cTn id="20" dur="500">
                                          <p:stCondLst>
                                            <p:cond delay="0"/>
                                          </p:stCondLst>
                                        </p:cTn>
                                        <p:tgtEl>
                                          <p:spTgt spid="11059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0595">
                                            <p:txEl>
                                              <p:pRg st="2" end="2"/>
                                            </p:txEl>
                                          </p:spTgt>
                                        </p:tgtEl>
                                        <p:attrNameLst>
                                          <p:attrName>style.visibility</p:attrName>
                                        </p:attrNameLst>
                                      </p:cBhvr>
                                      <p:to>
                                        <p:strVal val="visible"/>
                                      </p:to>
                                    </p:set>
                                    <p:animEffect transition="in" filter="slide(fromBottom)">
                                      <p:cBhvr>
                                        <p:cTn id="25" dur="500">
                                          <p:stCondLst>
                                            <p:cond delay="0"/>
                                          </p:stCondLst>
                                        </p:cTn>
                                        <p:tgtEl>
                                          <p:spTgt spid="11059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10595">
                                            <p:txEl>
                                              <p:pRg st="3" end="3"/>
                                            </p:txEl>
                                          </p:spTgt>
                                        </p:tgtEl>
                                        <p:attrNameLst>
                                          <p:attrName>style.visibility</p:attrName>
                                        </p:attrNameLst>
                                      </p:cBhvr>
                                      <p:to>
                                        <p:strVal val="visible"/>
                                      </p:to>
                                    </p:set>
                                    <p:animEffect transition="in" filter="slide(fromBottom)">
                                      <p:cBhvr>
                                        <p:cTn id="30" dur="500">
                                          <p:stCondLst>
                                            <p:cond delay="0"/>
                                          </p:stCondLst>
                                        </p:cTn>
                                        <p:tgtEl>
                                          <p:spTgt spid="11059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10595">
                                            <p:txEl>
                                              <p:pRg st="4" end="4"/>
                                            </p:txEl>
                                          </p:spTgt>
                                        </p:tgtEl>
                                        <p:attrNameLst>
                                          <p:attrName>style.visibility</p:attrName>
                                        </p:attrNameLst>
                                      </p:cBhvr>
                                      <p:to>
                                        <p:strVal val="visible"/>
                                      </p:to>
                                    </p:set>
                                    <p:animEffect transition="in" filter="slide(fromBottom)">
                                      <p:cBhvr>
                                        <p:cTn id="35" dur="500">
                                          <p:stCondLst>
                                            <p:cond delay="0"/>
                                          </p:stCondLst>
                                        </p:cTn>
                                        <p:tgtEl>
                                          <p:spTgt spid="110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283FB9B-7258-4EF5-81E3-7365CF7E541E}"/>
              </a:ext>
            </a:extLst>
          </p:cNvPr>
          <p:cNvSpPr>
            <a:spLocks noGrp="1" noChangeArrowheads="1"/>
          </p:cNvSpPr>
          <p:nvPr>
            <p:ph type="title"/>
          </p:nvPr>
        </p:nvSpPr>
        <p:spPr/>
        <p:txBody>
          <a:bodyPr/>
          <a:lstStyle/>
          <a:p>
            <a:pPr algn="ctr"/>
            <a:r>
              <a:rPr lang="sl-SI" altLang="sl-SI" sz="5400" b="1" i="1">
                <a:latin typeface="Palatino Linotype" panose="02040502050505030304" pitchFamily="18" charset="0"/>
              </a:rPr>
              <a:t>LITERATURE</a:t>
            </a:r>
          </a:p>
        </p:txBody>
      </p:sp>
      <p:sp>
        <p:nvSpPr>
          <p:cNvPr id="112643" name="Rectangle 3">
            <a:extLst>
              <a:ext uri="{FF2B5EF4-FFF2-40B4-BE49-F238E27FC236}">
                <a16:creationId xmlns:a16="http://schemas.microsoft.com/office/drawing/2014/main" id="{C5A8EDB7-A665-4FDF-BD96-959D0104DE9A}"/>
              </a:ext>
            </a:extLst>
          </p:cNvPr>
          <p:cNvSpPr>
            <a:spLocks noGrp="1" noChangeArrowheads="1"/>
          </p:cNvSpPr>
          <p:nvPr>
            <p:ph type="body" idx="1"/>
          </p:nvPr>
        </p:nvSpPr>
        <p:spPr/>
        <p:txBody>
          <a:bodyPr/>
          <a:lstStyle/>
          <a:p>
            <a:pPr>
              <a:lnSpc>
                <a:spcPct val="90000"/>
              </a:lnSpc>
            </a:pPr>
            <a:r>
              <a:rPr lang="sl-SI" altLang="sl-SI">
                <a:latin typeface="Palatino Linotype" panose="02040502050505030304" pitchFamily="18" charset="0"/>
              </a:rPr>
              <a:t>INTERNET</a:t>
            </a:r>
          </a:p>
          <a:p>
            <a:pPr>
              <a:lnSpc>
                <a:spcPct val="90000"/>
              </a:lnSpc>
              <a:buFont typeface="Wingdings" panose="05000000000000000000" pitchFamily="2" charset="2"/>
              <a:buNone/>
            </a:pPr>
            <a:r>
              <a:rPr lang="sl-SI" altLang="sl-SI">
                <a:latin typeface="Palatino Linotype" panose="02040502050505030304" pitchFamily="18" charset="0"/>
              </a:rPr>
              <a:t>	</a:t>
            </a:r>
            <a:r>
              <a:rPr lang="sl-SI" altLang="sl-SI" b="1">
                <a:latin typeface="Palatino Linotype" panose="02040502050505030304" pitchFamily="18" charset="0"/>
                <a:hlinkClick r:id="rId2"/>
              </a:rPr>
              <a:t>www.google.com</a:t>
            </a:r>
            <a:endParaRPr lang="sl-SI" altLang="sl-SI" b="1">
              <a:latin typeface="Palatino Linotype" panose="02040502050505030304" pitchFamily="18" charset="0"/>
            </a:endParaRPr>
          </a:p>
          <a:p>
            <a:pPr>
              <a:lnSpc>
                <a:spcPct val="90000"/>
              </a:lnSpc>
              <a:buFontTx/>
              <a:buChar char="-"/>
            </a:pPr>
            <a:r>
              <a:rPr lang="sl-SI" altLang="sl-SI" i="1">
                <a:latin typeface="Palatino Linotype" panose="02040502050505030304" pitchFamily="18" charset="0"/>
              </a:rPr>
              <a:t>/antarctica</a:t>
            </a:r>
          </a:p>
          <a:p>
            <a:pPr>
              <a:lnSpc>
                <a:spcPct val="90000"/>
              </a:lnSpc>
              <a:buFontTx/>
              <a:buChar char="-"/>
            </a:pPr>
            <a:r>
              <a:rPr lang="sl-SI" altLang="sl-SI" i="1">
                <a:latin typeface="Palatino Linotype" panose="02040502050505030304" pitchFamily="18" charset="0"/>
              </a:rPr>
              <a:t>/history of antarctica</a:t>
            </a:r>
          </a:p>
          <a:p>
            <a:pPr>
              <a:lnSpc>
                <a:spcPct val="90000"/>
              </a:lnSpc>
              <a:buFontTx/>
              <a:buChar char="-"/>
            </a:pPr>
            <a:r>
              <a:rPr lang="sl-SI" altLang="sl-SI" i="1">
                <a:latin typeface="Palatino Linotype" panose="02040502050505030304" pitchFamily="18" charset="0"/>
              </a:rPr>
              <a:t>/animals on antarctica</a:t>
            </a:r>
          </a:p>
          <a:p>
            <a:pPr>
              <a:lnSpc>
                <a:spcPct val="90000"/>
              </a:lnSpc>
              <a:buFontTx/>
              <a:buChar char="-"/>
            </a:pPr>
            <a:r>
              <a:rPr lang="sl-SI" altLang="sl-SI" i="1">
                <a:latin typeface="Palatino Linotype" panose="02040502050505030304" pitchFamily="18" charset="0"/>
              </a:rPr>
              <a:t>/antarctica facts</a:t>
            </a:r>
          </a:p>
          <a:p>
            <a:pPr>
              <a:lnSpc>
                <a:spcPct val="90000"/>
              </a:lnSpc>
            </a:pPr>
            <a:r>
              <a:rPr lang="sl-SI" altLang="sl-SI">
                <a:latin typeface="Palatino Linotype" panose="02040502050505030304" pitchFamily="18" charset="0"/>
              </a:rPr>
              <a:t>Države sveta 2000, Mladinska knjiga, Ljubljana, 1998</a:t>
            </a:r>
          </a:p>
          <a:p>
            <a:pPr>
              <a:lnSpc>
                <a:spcPct val="90000"/>
              </a:lnSpc>
              <a:buFontTx/>
              <a:buNone/>
            </a:pPr>
            <a:endParaRPr lang="sl-SI" altLang="sl-SI" i="1">
              <a:latin typeface="Palatino Linotype" panose="02040502050505030304" pitchFamily="18" charset="0"/>
            </a:endParaRPr>
          </a:p>
          <a:p>
            <a:pPr>
              <a:lnSpc>
                <a:spcPct val="90000"/>
              </a:lnSpc>
              <a:buFontTx/>
              <a:buNone/>
            </a:pPr>
            <a:endParaRPr lang="sl-SI" altLang="sl-SI" i="1">
              <a:latin typeface="Palatino Linotype" panose="02040502050505030304" pitchFamily="18" charset="0"/>
            </a:endParaRPr>
          </a:p>
          <a:p>
            <a:pPr>
              <a:lnSpc>
                <a:spcPct val="90000"/>
              </a:lnSpc>
              <a:buFont typeface="Wingdings" panose="05000000000000000000" pitchFamily="2" charset="2"/>
              <a:buNone/>
            </a:pPr>
            <a:endParaRPr lang="sl-SI" altLang="sl-SI" i="1">
              <a:latin typeface="Palatino Linotype" panose="02040502050505030304" pitchFamily="18"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p:cTn id="7" dur="2000" fill="hold"/>
                                        <p:tgtEl>
                                          <p:spTgt spid="112642"/>
                                        </p:tgtEl>
                                        <p:attrNameLst>
                                          <p:attrName>ppt_w</p:attrName>
                                        </p:attrNameLst>
                                      </p:cBhvr>
                                      <p:tavLst>
                                        <p:tav tm="0">
                                          <p:val>
                                            <p:strVal val="#ppt_w"/>
                                          </p:val>
                                        </p:tav>
                                        <p:tav tm="100000">
                                          <p:val>
                                            <p:strVal val="#ppt_w"/>
                                          </p:val>
                                        </p:tav>
                                      </p:tavLst>
                                    </p:anim>
                                    <p:anim calcmode="lin" valueType="num">
                                      <p:cBhvr>
                                        <p:cTn id="8" dur="2000" fill="hold"/>
                                        <p:tgtEl>
                                          <p:spTgt spid="11264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12642"/>
                                        </p:tgtEl>
                                        <p:attrNameLst>
                                          <p:attrName>ppt_x</p:attrName>
                                        </p:attrNameLst>
                                      </p:cBhvr>
                                      <p:tavLst>
                                        <p:tav tm="0">
                                          <p:val>
                                            <p:strVal val="#ppt_x-.4"/>
                                          </p:val>
                                        </p:tav>
                                        <p:tav tm="100000">
                                          <p:val>
                                            <p:strVal val="#ppt_x"/>
                                          </p:val>
                                        </p:tav>
                                      </p:tavLst>
                                    </p:anim>
                                    <p:anim calcmode="lin" valueType="num">
                                      <p:cBhvr>
                                        <p:cTn id="10" dur="2000" fill="hold"/>
                                        <p:tgtEl>
                                          <p:spTgt spid="11264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12643">
                                            <p:txEl>
                                              <p:pRg st="0" end="0"/>
                                            </p:txEl>
                                          </p:spTgt>
                                        </p:tgtEl>
                                        <p:attrNameLst>
                                          <p:attrName>style.visibility</p:attrName>
                                        </p:attrNameLst>
                                      </p:cBhvr>
                                      <p:to>
                                        <p:strVal val="visible"/>
                                      </p:to>
                                    </p:set>
                                    <p:animEffect transition="in" filter="box(in)">
                                      <p:cBhvr>
                                        <p:cTn id="15" dur="500"/>
                                        <p:tgtEl>
                                          <p:spTgt spid="112643">
                                            <p:txEl>
                                              <p:pRg st="0" end="0"/>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12643">
                                            <p:txEl>
                                              <p:pRg st="1" end="1"/>
                                            </p:txEl>
                                          </p:spTgt>
                                        </p:tgtEl>
                                        <p:attrNameLst>
                                          <p:attrName>style.visibility</p:attrName>
                                        </p:attrNameLst>
                                      </p:cBhvr>
                                      <p:to>
                                        <p:strVal val="visible"/>
                                      </p:to>
                                    </p:set>
                                    <p:animEffect transition="in" filter="box(in)">
                                      <p:cBhvr>
                                        <p:cTn id="18" dur="500"/>
                                        <p:tgtEl>
                                          <p:spTgt spid="112643">
                                            <p:txEl>
                                              <p:pRg st="1" end="1"/>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12643">
                                            <p:txEl>
                                              <p:pRg st="2" end="2"/>
                                            </p:txEl>
                                          </p:spTgt>
                                        </p:tgtEl>
                                        <p:attrNameLst>
                                          <p:attrName>style.visibility</p:attrName>
                                        </p:attrNameLst>
                                      </p:cBhvr>
                                      <p:to>
                                        <p:strVal val="visible"/>
                                      </p:to>
                                    </p:set>
                                    <p:animEffect transition="in" filter="box(in)">
                                      <p:cBhvr>
                                        <p:cTn id="21" dur="500"/>
                                        <p:tgtEl>
                                          <p:spTgt spid="112643">
                                            <p:txEl>
                                              <p:pRg st="2" end="2"/>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112643">
                                            <p:txEl>
                                              <p:pRg st="3" end="3"/>
                                            </p:txEl>
                                          </p:spTgt>
                                        </p:tgtEl>
                                        <p:attrNameLst>
                                          <p:attrName>style.visibility</p:attrName>
                                        </p:attrNameLst>
                                      </p:cBhvr>
                                      <p:to>
                                        <p:strVal val="visible"/>
                                      </p:to>
                                    </p:set>
                                    <p:animEffect transition="in" filter="box(in)">
                                      <p:cBhvr>
                                        <p:cTn id="24" dur="500"/>
                                        <p:tgtEl>
                                          <p:spTgt spid="112643">
                                            <p:txEl>
                                              <p:pRg st="3" end="3"/>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112643">
                                            <p:txEl>
                                              <p:pRg st="4" end="4"/>
                                            </p:txEl>
                                          </p:spTgt>
                                        </p:tgtEl>
                                        <p:attrNameLst>
                                          <p:attrName>style.visibility</p:attrName>
                                        </p:attrNameLst>
                                      </p:cBhvr>
                                      <p:to>
                                        <p:strVal val="visible"/>
                                      </p:to>
                                    </p:set>
                                    <p:animEffect transition="in" filter="box(in)">
                                      <p:cBhvr>
                                        <p:cTn id="27" dur="500"/>
                                        <p:tgtEl>
                                          <p:spTgt spid="112643">
                                            <p:txEl>
                                              <p:pRg st="4" end="4"/>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112643">
                                            <p:txEl>
                                              <p:pRg st="5" end="5"/>
                                            </p:txEl>
                                          </p:spTgt>
                                        </p:tgtEl>
                                        <p:attrNameLst>
                                          <p:attrName>style.visibility</p:attrName>
                                        </p:attrNameLst>
                                      </p:cBhvr>
                                      <p:to>
                                        <p:strVal val="visible"/>
                                      </p:to>
                                    </p:set>
                                    <p:animEffect transition="in" filter="box(in)">
                                      <p:cBhvr>
                                        <p:cTn id="30" dur="500"/>
                                        <p:tgtEl>
                                          <p:spTgt spid="112643">
                                            <p:txEl>
                                              <p:pRg st="5" end="5"/>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112643">
                                            <p:txEl>
                                              <p:pRg st="6" end="6"/>
                                            </p:txEl>
                                          </p:spTgt>
                                        </p:tgtEl>
                                        <p:attrNameLst>
                                          <p:attrName>style.visibility</p:attrName>
                                        </p:attrNameLst>
                                      </p:cBhvr>
                                      <p:to>
                                        <p:strVal val="visible"/>
                                      </p:to>
                                    </p:set>
                                    <p:animEffect transition="in" filter="box(in)">
                                      <p:cBhvr>
                                        <p:cTn id="33" dur="500"/>
                                        <p:tgtEl>
                                          <p:spTgt spid="1126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78503B0-B3D7-4890-8948-DBF93788EBF1}"/>
              </a:ext>
            </a:extLst>
          </p:cNvPr>
          <p:cNvSpPr>
            <a:spLocks noGrp="1" noChangeArrowheads="1"/>
          </p:cNvSpPr>
          <p:nvPr>
            <p:ph type="title"/>
          </p:nvPr>
        </p:nvSpPr>
        <p:spPr>
          <a:xfrm>
            <a:off x="468313" y="115888"/>
            <a:ext cx="8229600" cy="1139825"/>
          </a:xfrm>
        </p:spPr>
        <p:txBody>
          <a:bodyPr/>
          <a:lstStyle/>
          <a:p>
            <a:r>
              <a:rPr lang="sl-SI" altLang="sl-SI" sz="4800" b="1" i="1">
                <a:latin typeface="Palatino Linotype" panose="02040502050505030304" pitchFamily="18" charset="0"/>
              </a:rPr>
              <a:t>HISTORY</a:t>
            </a:r>
          </a:p>
        </p:txBody>
      </p:sp>
      <p:sp>
        <p:nvSpPr>
          <p:cNvPr id="7172" name="Rectangle 4">
            <a:extLst>
              <a:ext uri="{FF2B5EF4-FFF2-40B4-BE49-F238E27FC236}">
                <a16:creationId xmlns:a16="http://schemas.microsoft.com/office/drawing/2014/main" id="{D869802E-E5C5-4E24-8E09-713897B18BD9}"/>
              </a:ext>
            </a:extLst>
          </p:cNvPr>
          <p:cNvSpPr>
            <a:spLocks noGrp="1" noChangeArrowheads="1"/>
          </p:cNvSpPr>
          <p:nvPr>
            <p:ph type="body" sz="half" idx="1"/>
          </p:nvPr>
        </p:nvSpPr>
        <p:spPr>
          <a:xfrm>
            <a:off x="395288" y="1268413"/>
            <a:ext cx="7993062" cy="5445125"/>
          </a:xfrm>
        </p:spPr>
        <p:txBody>
          <a:bodyPr/>
          <a:lstStyle/>
          <a:p>
            <a:pPr>
              <a:lnSpc>
                <a:spcPct val="90000"/>
              </a:lnSpc>
              <a:buFont typeface="Wingdings" panose="05000000000000000000" pitchFamily="2" charset="2"/>
              <a:buNone/>
            </a:pPr>
            <a:r>
              <a:rPr lang="sl-SI" altLang="sl-SI" sz="2400">
                <a:latin typeface="Palatino Linotype" panose="02040502050505030304" pitchFamily="18" charset="0"/>
              </a:rPr>
              <a:t>	Though writings of the ancient Greeks cryptically refer to a massive southern region of the world, the discovery of the "White Continent" is generally attributed to Edward Bransfield, a British naval officer. Bransfield discovered the northwestern coast of the Antarctic Peninsula on 30 January 1820 and called it Trinity Land. However, the land mass was first touched in the 1840s by a party of Norwegians, and it was the Norwegian Roald Amundsen who, on 14 December 1911, first reached the South Pole. (Robert Scott, an Englishman, reached the Pole just weeks after Amundsen. He never returned.) Not until 1956 did the first tourists - a group of Chileans - make trips to Antarctica. </a:t>
            </a:r>
            <a:br>
              <a:rPr lang="sl-SI" altLang="sl-SI" sz="2400">
                <a:latin typeface="Palatino Linotype" panose="02040502050505030304" pitchFamily="18" charset="0"/>
              </a:rPr>
            </a:br>
            <a:br>
              <a:rPr lang="sl-SI" altLang="sl-SI" sz="2400"/>
            </a:br>
            <a:endParaRPr lang="sl-SI" altLang="sl-SI" sz="2400"/>
          </a:p>
          <a:p>
            <a:pPr>
              <a:lnSpc>
                <a:spcPct val="90000"/>
              </a:lnSpc>
              <a:buFont typeface="Wingdings" panose="05000000000000000000" pitchFamily="2" charset="2"/>
              <a:buNone/>
            </a:pPr>
            <a:endParaRPr lang="sl-SI" altLang="sl-SI" sz="2400">
              <a:latin typeface="Palatino Linotype" panose="02040502050505030304" pitchFamily="18" charset="0"/>
            </a:endParaRPr>
          </a:p>
          <a:p>
            <a:pPr>
              <a:lnSpc>
                <a:spcPct val="90000"/>
              </a:lnSpc>
              <a:buFont typeface="Wingdings" panose="05000000000000000000" pitchFamily="2" charset="2"/>
              <a:buNone/>
            </a:pPr>
            <a:endParaRPr lang="sl-SI" altLang="sl-SI" sz="2400">
              <a:latin typeface="Palatino Linotype" panose="02040502050505030304" pitchFamily="18" charset="0"/>
            </a:endParaRPr>
          </a:p>
          <a:p>
            <a:pPr>
              <a:lnSpc>
                <a:spcPct val="90000"/>
              </a:lnSpc>
              <a:buFont typeface="Wingdings" panose="05000000000000000000" pitchFamily="2" charset="2"/>
              <a:buNone/>
            </a:pPr>
            <a:endParaRPr lang="sl-SI" altLang="sl-SI" sz="2400">
              <a:latin typeface="Palatino Linotype" panose="02040502050505030304" pitchFamily="18" charset="0"/>
            </a:endParaRPr>
          </a:p>
          <a:p>
            <a:pPr>
              <a:lnSpc>
                <a:spcPct val="90000"/>
              </a:lnSpc>
              <a:buFont typeface="Wingdings" panose="05000000000000000000" pitchFamily="2" charset="2"/>
              <a:buNone/>
            </a:pPr>
            <a:endParaRPr lang="sl-SI" altLang="sl-SI" sz="2400">
              <a:latin typeface="Palatino Linotype" panose="02040502050505030304" pitchFamily="18" charset="0"/>
            </a:endParaRP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17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17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7170"/>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7172">
                                            <p:txEl>
                                              <p:pRg st="0" end="0"/>
                                            </p:txEl>
                                          </p:spTgt>
                                        </p:tgtEl>
                                        <p:attrNameLst>
                                          <p:attrName>style.visibility</p:attrName>
                                        </p:attrNameLst>
                                      </p:cBhvr>
                                      <p:to>
                                        <p:strVal val="visible"/>
                                      </p:to>
                                    </p:set>
                                    <p:anim calcmode="lin" valueType="num">
                                      <p:cBhvr>
                                        <p:cTn id="17" dur="500" fill="hold"/>
                                        <p:tgtEl>
                                          <p:spTgt spid="7172">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717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xit" presetSubtype="32" fill="hold" grpId="2" nodeType="clickEffect">
                                  <p:stCondLst>
                                    <p:cond delay="0"/>
                                  </p:stCondLst>
                                  <p:childTnLst>
                                    <p:anim calcmode="lin" valueType="num">
                                      <p:cBhvr>
                                        <p:cTn id="22" dur="500" fill="hold"/>
                                        <p:tgtEl>
                                          <p:spTgt spid="7170"/>
                                        </p:tgtEl>
                                        <p:attrNameLst>
                                          <p:attrName>ppt_w</p:attrName>
                                        </p:attrNameLst>
                                      </p:cBhvr>
                                      <p:tavLst>
                                        <p:tav tm="0">
                                          <p:val>
                                            <p:strVal val="ppt_w"/>
                                          </p:val>
                                        </p:tav>
                                        <p:tav tm="100000">
                                          <p:val>
                                            <p:fltVal val="0"/>
                                          </p:val>
                                        </p:tav>
                                      </p:tavLst>
                                    </p:anim>
                                    <p:anim calcmode="lin" valueType="num">
                                      <p:cBhvr>
                                        <p:cTn id="23" dur="500" fill="hold"/>
                                        <p:tgtEl>
                                          <p:spTgt spid="7170"/>
                                        </p:tgtEl>
                                        <p:attrNameLst>
                                          <p:attrName>ppt_h</p:attrName>
                                        </p:attrNameLst>
                                      </p:cBhvr>
                                      <p:tavLst>
                                        <p:tav tm="0">
                                          <p:val>
                                            <p:strVal val="ppt_h"/>
                                          </p:val>
                                        </p:tav>
                                        <p:tav tm="100000">
                                          <p:val>
                                            <p:fltVal val="0"/>
                                          </p:val>
                                        </p:tav>
                                      </p:tavLst>
                                    </p:anim>
                                    <p:set>
                                      <p:cBhvr>
                                        <p:cTn id="24" dur="1" fill="hold">
                                          <p:stCondLst>
                                            <p:cond delay="499"/>
                                          </p:stCondLst>
                                        </p:cTn>
                                        <p:tgtEl>
                                          <p:spTgt spid="7170"/>
                                        </p:tgtEl>
                                        <p:attrNameLst>
                                          <p:attrName>style.visibility</p:attrName>
                                        </p:attrNameLst>
                                      </p:cBhvr>
                                      <p:to>
                                        <p:strVal val="hidden"/>
                                      </p:to>
                                    </p:set>
                                  </p:childTnLst>
                                </p:cTn>
                              </p:par>
                              <p:par>
                                <p:cTn id="25" presetID="23" presetClass="exit" presetSubtype="32" fill="hold" grpId="1" nodeType="withEffect">
                                  <p:stCondLst>
                                    <p:cond delay="0"/>
                                  </p:stCondLst>
                                  <p:childTnLst>
                                    <p:anim calcmode="lin" valueType="num">
                                      <p:cBhvr>
                                        <p:cTn id="26" dur="500" fill="hold"/>
                                        <p:tgtEl>
                                          <p:spTgt spid="7172">
                                            <p:txEl>
                                              <p:pRg st="0" end="0"/>
                                            </p:txEl>
                                          </p:spTgt>
                                        </p:tgtEl>
                                        <p:attrNameLst>
                                          <p:attrName>ppt_w</p:attrName>
                                        </p:attrNameLst>
                                      </p:cBhvr>
                                      <p:tavLst>
                                        <p:tav tm="0">
                                          <p:val>
                                            <p:strVal val="ppt_w"/>
                                          </p:val>
                                        </p:tav>
                                        <p:tav tm="100000">
                                          <p:val>
                                            <p:fltVal val="0"/>
                                          </p:val>
                                        </p:tav>
                                      </p:tavLst>
                                    </p:anim>
                                    <p:anim calcmode="lin" valueType="num">
                                      <p:cBhvr>
                                        <p:cTn id="27" dur="500" fill="hold"/>
                                        <p:tgtEl>
                                          <p:spTgt spid="7172">
                                            <p:txEl>
                                              <p:pRg st="0" end="0"/>
                                            </p:txEl>
                                          </p:spTgt>
                                        </p:tgtEl>
                                        <p:attrNameLst>
                                          <p:attrName>ppt_h</p:attrName>
                                        </p:attrNameLst>
                                      </p:cBhvr>
                                      <p:tavLst>
                                        <p:tav tm="0">
                                          <p:val>
                                            <p:strVal val="ppt_h"/>
                                          </p:val>
                                        </p:tav>
                                        <p:tav tm="100000">
                                          <p:val>
                                            <p:fltVal val="0"/>
                                          </p:val>
                                        </p:tav>
                                      </p:tavLst>
                                    </p:anim>
                                    <p:set>
                                      <p:cBhvr>
                                        <p:cTn id="28" dur="1" fill="hold">
                                          <p:stCondLst>
                                            <p:cond delay="499"/>
                                          </p:stCondLst>
                                        </p:cTn>
                                        <p:tgtEl>
                                          <p:spTgt spid="717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P spid="7170" grpId="2"/>
      <p:bldP spid="7172" grpId="0" build="p"/>
      <p:bldP spid="7172" grpId="1" build="allAtOnce"/>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5" name="Rectangle 3">
            <a:extLst>
              <a:ext uri="{FF2B5EF4-FFF2-40B4-BE49-F238E27FC236}">
                <a16:creationId xmlns:a16="http://schemas.microsoft.com/office/drawing/2014/main" id="{D064D831-100D-49F3-AE27-4DDBC2F2EC12}"/>
              </a:ext>
            </a:extLst>
          </p:cNvPr>
          <p:cNvSpPr>
            <a:spLocks noGrp="1" noChangeArrowheads="1"/>
          </p:cNvSpPr>
          <p:nvPr>
            <p:ph type="body" idx="1"/>
          </p:nvPr>
        </p:nvSpPr>
        <p:spPr/>
        <p:txBody>
          <a:bodyPr/>
          <a:lstStyle/>
          <a:p>
            <a:pPr algn="ctr">
              <a:buFontTx/>
              <a:buNone/>
            </a:pPr>
            <a:r>
              <a:rPr lang="sl-SI" altLang="sl-SI" sz="4000"/>
              <a:t>The End of presentation!</a:t>
            </a:r>
          </a:p>
          <a:p>
            <a:pPr>
              <a:buFontTx/>
              <a:buNone/>
            </a:pPr>
            <a:endParaRPr lang="sl-SI" altLang="sl-SI" sz="4000"/>
          </a:p>
          <a:p>
            <a:pPr>
              <a:buFontTx/>
              <a:buNone/>
            </a:pPr>
            <a:endParaRPr lang="sl-SI" altLang="sl-SI"/>
          </a:p>
          <a:p>
            <a:pPr algn="ctr">
              <a:buFontTx/>
              <a:buNone/>
            </a:pPr>
            <a:r>
              <a:rPr lang="sl-SI" altLang="sl-SI" sz="5400" b="1" i="1">
                <a:solidFill>
                  <a:schemeClr val="tx2"/>
                </a:solidFill>
              </a:rPr>
              <a:t>Boštjan Kop</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wipe(left)">
                                      <p:cBhvr>
                                        <p:cTn id="7" dur="500"/>
                                        <p:tgtEl>
                                          <p:spTgt spid="1208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835">
                                            <p:txEl>
                                              <p:pRg st="3" end="3"/>
                                            </p:txEl>
                                          </p:spTgt>
                                        </p:tgtEl>
                                        <p:attrNameLst>
                                          <p:attrName>style.visibility</p:attrName>
                                        </p:attrNameLst>
                                      </p:cBhvr>
                                      <p:to>
                                        <p:strVal val="visible"/>
                                      </p:to>
                                    </p:set>
                                    <p:animEffect transition="in" filter="wipe(left)">
                                      <p:cBhvr>
                                        <p:cTn id="12" dur="500"/>
                                        <p:tgtEl>
                                          <p:spTgt spid="120835">
                                            <p:txEl>
                                              <p:pRg st="3" end="3"/>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05845D5-1B48-4343-ACB3-8CD0635EE002}"/>
              </a:ext>
            </a:extLst>
          </p:cNvPr>
          <p:cNvSpPr>
            <a:spLocks noGrp="1" noChangeArrowheads="1"/>
          </p:cNvSpPr>
          <p:nvPr>
            <p:ph type="title"/>
          </p:nvPr>
        </p:nvSpPr>
        <p:spPr/>
        <p:txBody>
          <a:bodyPr/>
          <a:lstStyle/>
          <a:p>
            <a:r>
              <a:rPr lang="sl-SI" altLang="sl-SI" sz="5400" b="1" i="1">
                <a:latin typeface="Palatino Linotype" panose="02040502050505030304" pitchFamily="18" charset="0"/>
              </a:rPr>
              <a:t>HISTORY</a:t>
            </a:r>
          </a:p>
        </p:txBody>
      </p:sp>
      <p:sp>
        <p:nvSpPr>
          <p:cNvPr id="28675" name="Rectangle 3">
            <a:extLst>
              <a:ext uri="{FF2B5EF4-FFF2-40B4-BE49-F238E27FC236}">
                <a16:creationId xmlns:a16="http://schemas.microsoft.com/office/drawing/2014/main" id="{EFB1B239-7346-4939-BB94-4E5D7E37D8B7}"/>
              </a:ext>
            </a:extLst>
          </p:cNvPr>
          <p:cNvSpPr>
            <a:spLocks noGrp="1" noChangeArrowheads="1"/>
          </p:cNvSpPr>
          <p:nvPr>
            <p:ph type="body" sz="half" idx="1"/>
          </p:nvPr>
        </p:nvSpPr>
        <p:spPr>
          <a:xfrm>
            <a:off x="457200" y="1600200"/>
            <a:ext cx="5194300" cy="4525963"/>
          </a:xfrm>
        </p:spPr>
        <p:txBody>
          <a:bodyPr/>
          <a:lstStyle/>
          <a:p>
            <a:pPr>
              <a:lnSpc>
                <a:spcPct val="90000"/>
              </a:lnSpc>
              <a:buFont typeface="Wingdings" panose="05000000000000000000" pitchFamily="2" charset="2"/>
              <a:buNone/>
            </a:pPr>
            <a:r>
              <a:rPr lang="sl-SI" altLang="sl-SI" sz="2400">
                <a:latin typeface="Palatino Linotype" panose="02040502050505030304" pitchFamily="18" charset="0"/>
              </a:rPr>
              <a:t>	Since Antarctica's discovery, some 26 nations, including Russia, the U.S., Norway, China, Great Britain, Chile, Argentina, Poland, Australia, South Africa, Belgium, France, Japan and New Zealand, have laid claim to various sections of it. Today the continent is effectively a shared territory, and the occupying countries have agreed to cooperate in   protecting Antarctica's many environmental treasures and its pristine beauty.</a:t>
            </a:r>
          </a:p>
        </p:txBody>
      </p:sp>
      <p:sp>
        <p:nvSpPr>
          <p:cNvPr id="28678" name="Rectangle 6">
            <a:extLst>
              <a:ext uri="{FF2B5EF4-FFF2-40B4-BE49-F238E27FC236}">
                <a16:creationId xmlns:a16="http://schemas.microsoft.com/office/drawing/2014/main" id="{AF909FCF-4BA5-4105-8352-79A6133CE211}"/>
              </a:ext>
            </a:extLst>
          </p:cNvPr>
          <p:cNvSpPr>
            <a:spLocks noGrp="1" noChangeArrowheads="1"/>
          </p:cNvSpPr>
          <p:nvPr>
            <p:ph type="body" sz="half" idx="2"/>
          </p:nvPr>
        </p:nvSpPr>
        <p:spPr>
          <a:xfrm>
            <a:off x="6011863" y="1341438"/>
            <a:ext cx="2674937" cy="4784725"/>
          </a:xfrm>
        </p:spPr>
        <p:txBody>
          <a:bodyPr/>
          <a:lstStyle/>
          <a:p>
            <a:pPr>
              <a:lnSpc>
                <a:spcPct val="90000"/>
              </a:lnSpc>
              <a:buFont typeface="Wingdings" panose="05000000000000000000" pitchFamily="2" charset="2"/>
              <a:buNone/>
            </a:pPr>
            <a:endParaRPr lang="sl-SI" altLang="sl-SI" sz="2400"/>
          </a:p>
          <a:p>
            <a:pPr>
              <a:lnSpc>
                <a:spcPct val="90000"/>
              </a:lnSpc>
              <a:buFont typeface="Wingdings" panose="05000000000000000000" pitchFamily="2" charset="2"/>
              <a:buNone/>
            </a:pPr>
            <a:endParaRPr lang="sl-SI" altLang="sl-SI" sz="2400"/>
          </a:p>
          <a:p>
            <a:pPr>
              <a:lnSpc>
                <a:spcPct val="90000"/>
              </a:lnSpc>
              <a:buFont typeface="Wingdings" panose="05000000000000000000" pitchFamily="2" charset="2"/>
              <a:buNone/>
            </a:pPr>
            <a:endParaRPr lang="sl-SI" altLang="sl-SI" sz="2400"/>
          </a:p>
          <a:p>
            <a:pPr>
              <a:lnSpc>
                <a:spcPct val="90000"/>
              </a:lnSpc>
              <a:buFont typeface="Wingdings" panose="05000000000000000000" pitchFamily="2" charset="2"/>
              <a:buNone/>
            </a:pPr>
            <a:endParaRPr lang="sl-SI" altLang="sl-SI" sz="2400"/>
          </a:p>
          <a:p>
            <a:pPr>
              <a:lnSpc>
                <a:spcPct val="90000"/>
              </a:lnSpc>
              <a:buFont typeface="Wingdings" panose="05000000000000000000" pitchFamily="2" charset="2"/>
              <a:buNone/>
            </a:pPr>
            <a:endParaRPr lang="sl-SI" altLang="sl-SI" sz="2400"/>
          </a:p>
          <a:p>
            <a:pPr>
              <a:lnSpc>
                <a:spcPct val="90000"/>
              </a:lnSpc>
              <a:buFont typeface="Wingdings" panose="05000000000000000000" pitchFamily="2" charset="2"/>
              <a:buNone/>
            </a:pPr>
            <a:endParaRPr lang="sl-SI" altLang="sl-SI" sz="2400"/>
          </a:p>
          <a:p>
            <a:pPr>
              <a:lnSpc>
                <a:spcPct val="90000"/>
              </a:lnSpc>
              <a:buFont typeface="Wingdings" panose="05000000000000000000" pitchFamily="2" charset="2"/>
              <a:buNone/>
            </a:pPr>
            <a:endParaRPr lang="sl-SI" altLang="sl-SI" sz="2400"/>
          </a:p>
          <a:p>
            <a:pPr>
              <a:lnSpc>
                <a:spcPct val="90000"/>
              </a:lnSpc>
              <a:buFont typeface="Wingdings" panose="05000000000000000000" pitchFamily="2" charset="2"/>
              <a:buNone/>
            </a:pPr>
            <a:endParaRPr lang="sl-SI" altLang="sl-SI" sz="2400" i="1">
              <a:latin typeface="Palatino Linotype" panose="02040502050505030304" pitchFamily="18" charset="0"/>
            </a:endParaRPr>
          </a:p>
          <a:p>
            <a:pPr>
              <a:lnSpc>
                <a:spcPct val="90000"/>
              </a:lnSpc>
              <a:buFont typeface="Wingdings" panose="05000000000000000000" pitchFamily="2" charset="2"/>
              <a:buNone/>
            </a:pPr>
            <a:endParaRPr lang="sl-SI" altLang="sl-SI" sz="2400" i="1">
              <a:latin typeface="Palatino Linotype" panose="02040502050505030304" pitchFamily="18" charset="0"/>
            </a:endParaRPr>
          </a:p>
          <a:p>
            <a:pPr>
              <a:lnSpc>
                <a:spcPct val="90000"/>
              </a:lnSpc>
              <a:buFont typeface="Wingdings" panose="05000000000000000000" pitchFamily="2" charset="2"/>
              <a:buNone/>
            </a:pPr>
            <a:r>
              <a:rPr lang="sl-SI" altLang="sl-SI" sz="2400" i="1">
                <a:latin typeface="Palatino Linotype" panose="02040502050505030304" pitchFamily="18" charset="0"/>
              </a:rPr>
              <a:t>Roald Amundsen</a:t>
            </a:r>
          </a:p>
        </p:txBody>
      </p:sp>
      <p:pic>
        <p:nvPicPr>
          <p:cNvPr id="28677" name="Picture 5" descr="amundsenportrait">
            <a:extLst>
              <a:ext uri="{FF2B5EF4-FFF2-40B4-BE49-F238E27FC236}">
                <a16:creationId xmlns:a16="http://schemas.microsoft.com/office/drawing/2014/main" id="{AF18CA85-7EE3-4B71-9215-7D37CE010EE3}"/>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157913" y="2133600"/>
            <a:ext cx="2162175" cy="2536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800" decel="100000"/>
                                        <p:tgtEl>
                                          <p:spTgt spid="28674"/>
                                        </p:tgtEl>
                                      </p:cBhvr>
                                    </p:animEffect>
                                    <p:anim calcmode="lin" valueType="num">
                                      <p:cBhvr>
                                        <p:cTn id="8" dur="800" decel="100000" fill="hold"/>
                                        <p:tgtEl>
                                          <p:spTgt spid="28674"/>
                                        </p:tgtEl>
                                        <p:attrNameLst>
                                          <p:attrName>style.rotation</p:attrName>
                                        </p:attrNameLst>
                                      </p:cBhvr>
                                      <p:tavLst>
                                        <p:tav tm="0">
                                          <p:val>
                                            <p:fltVal val="-90"/>
                                          </p:val>
                                        </p:tav>
                                        <p:tav tm="100000">
                                          <p:val>
                                            <p:fltVal val="0"/>
                                          </p:val>
                                        </p:tav>
                                      </p:tavLst>
                                    </p:anim>
                                    <p:anim calcmode="lin" valueType="num">
                                      <p:cBhvr>
                                        <p:cTn id="9" dur="800" decel="100000" fill="hold"/>
                                        <p:tgtEl>
                                          <p:spTgt spid="28674"/>
                                        </p:tgtEl>
                                        <p:attrNameLst>
                                          <p:attrName>ppt_x</p:attrName>
                                        </p:attrNameLst>
                                      </p:cBhvr>
                                      <p:tavLst>
                                        <p:tav tm="0">
                                          <p:val>
                                            <p:strVal val="#ppt_x+0.4"/>
                                          </p:val>
                                        </p:tav>
                                        <p:tav tm="100000">
                                          <p:val>
                                            <p:strVal val="#ppt_x-0.05"/>
                                          </p:val>
                                        </p:tav>
                                      </p:tavLst>
                                    </p:anim>
                                    <p:anim calcmode="lin" valueType="num">
                                      <p:cBhvr>
                                        <p:cTn id="10" dur="800" decel="100000" fill="hold"/>
                                        <p:tgtEl>
                                          <p:spTgt spid="286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86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867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8675">
                                            <p:txEl>
                                              <p:pRg st="0" end="0"/>
                                            </p:txEl>
                                          </p:spTgt>
                                        </p:tgtEl>
                                        <p:attrNameLst>
                                          <p:attrName>style.visibility</p:attrName>
                                        </p:attrNameLst>
                                      </p:cBhvr>
                                      <p:to>
                                        <p:strVal val="visible"/>
                                      </p:to>
                                    </p:set>
                                    <p:animEffect transition="in" filter="fade">
                                      <p:cBhvr>
                                        <p:cTn id="17" dur="1000"/>
                                        <p:tgtEl>
                                          <p:spTgt spid="28675">
                                            <p:txEl>
                                              <p:pRg st="0" end="0"/>
                                            </p:txEl>
                                          </p:spTgt>
                                        </p:tgtEl>
                                      </p:cBhvr>
                                    </p:animEffect>
                                    <p:anim calcmode="lin" valueType="num">
                                      <p:cBhvr>
                                        <p:cTn id="1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8678">
                                            <p:txEl>
                                              <p:pRg st="9" end="9"/>
                                            </p:txEl>
                                          </p:spTgt>
                                        </p:tgtEl>
                                        <p:attrNameLst>
                                          <p:attrName>style.visibility</p:attrName>
                                        </p:attrNameLst>
                                      </p:cBhvr>
                                      <p:to>
                                        <p:strVal val="visible"/>
                                      </p:to>
                                    </p:set>
                                    <p:animEffect transition="in" filter="fade">
                                      <p:cBhvr>
                                        <p:cTn id="24" dur="1000"/>
                                        <p:tgtEl>
                                          <p:spTgt spid="28678">
                                            <p:txEl>
                                              <p:pRg st="9" end="9"/>
                                            </p:txEl>
                                          </p:spTgt>
                                        </p:tgtEl>
                                      </p:cBhvr>
                                    </p:animEffect>
                                    <p:anim calcmode="lin" valueType="num">
                                      <p:cBhvr>
                                        <p:cTn id="25" dur="1000" fill="hold"/>
                                        <p:tgtEl>
                                          <p:spTgt spid="28678">
                                            <p:txEl>
                                              <p:pRg st="9" end="9"/>
                                            </p:txEl>
                                          </p:spTgt>
                                        </p:tgtEl>
                                        <p:attrNameLst>
                                          <p:attrName>ppt_x</p:attrName>
                                        </p:attrNameLst>
                                      </p:cBhvr>
                                      <p:tavLst>
                                        <p:tav tm="0">
                                          <p:val>
                                            <p:strVal val="#ppt_x"/>
                                          </p:val>
                                        </p:tav>
                                        <p:tav tm="100000">
                                          <p:val>
                                            <p:strVal val="#ppt_x"/>
                                          </p:val>
                                        </p:tav>
                                      </p:tavLst>
                                    </p:anim>
                                    <p:anim calcmode="lin" valueType="num">
                                      <p:cBhvr>
                                        <p:cTn id="26" dur="1000" fill="hold"/>
                                        <p:tgtEl>
                                          <p:spTgt spid="2867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8677"/>
                                        </p:tgtEl>
                                        <p:attrNameLst>
                                          <p:attrName>style.visibility</p:attrName>
                                        </p:attrNameLst>
                                      </p:cBhvr>
                                      <p:to>
                                        <p:strVal val="visible"/>
                                      </p:to>
                                    </p:set>
                                    <p:animEffect transition="in" filter="fade">
                                      <p:cBhvr>
                                        <p:cTn id="31"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P spid="28678"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57467F9-1D8A-4B0B-A299-3E85425E24D9}"/>
              </a:ext>
            </a:extLst>
          </p:cNvPr>
          <p:cNvSpPr>
            <a:spLocks noGrp="1" noChangeArrowheads="1"/>
          </p:cNvSpPr>
          <p:nvPr>
            <p:ph type="title"/>
          </p:nvPr>
        </p:nvSpPr>
        <p:spPr>
          <a:xfrm>
            <a:off x="468313" y="0"/>
            <a:ext cx="8229600" cy="1139825"/>
          </a:xfrm>
        </p:spPr>
        <p:txBody>
          <a:bodyPr/>
          <a:lstStyle/>
          <a:p>
            <a:r>
              <a:rPr lang="sl-SI" altLang="sl-SI" sz="5400" b="1" i="1">
                <a:latin typeface="Palatino Linotype" panose="02040502050505030304" pitchFamily="18" charset="0"/>
              </a:rPr>
              <a:t>GEOGRAPHY FACTS</a:t>
            </a:r>
          </a:p>
        </p:txBody>
      </p:sp>
      <p:sp>
        <p:nvSpPr>
          <p:cNvPr id="31748" name="Rectangle 4">
            <a:extLst>
              <a:ext uri="{FF2B5EF4-FFF2-40B4-BE49-F238E27FC236}">
                <a16:creationId xmlns:a16="http://schemas.microsoft.com/office/drawing/2014/main" id="{6D400CC5-4E52-4A3F-B1A2-89448998F447}"/>
              </a:ext>
            </a:extLst>
          </p:cNvPr>
          <p:cNvSpPr>
            <a:spLocks noGrp="1" noChangeArrowheads="1"/>
          </p:cNvSpPr>
          <p:nvPr>
            <p:ph type="body" sz="half" idx="1"/>
          </p:nvPr>
        </p:nvSpPr>
        <p:spPr>
          <a:xfrm>
            <a:off x="179388" y="1025525"/>
            <a:ext cx="5543550" cy="5832475"/>
          </a:xfrm>
        </p:spPr>
        <p:txBody>
          <a:bodyPr/>
          <a:lstStyle/>
          <a:p>
            <a:pPr>
              <a:buFont typeface="Wingdings" panose="05000000000000000000" pitchFamily="2" charset="2"/>
              <a:buNone/>
            </a:pPr>
            <a:r>
              <a:rPr lang="sl-SI" altLang="sl-SI" sz="2800">
                <a:latin typeface="Palatino Linotype" panose="02040502050505030304" pitchFamily="18" charset="0"/>
              </a:rPr>
              <a:t>	</a:t>
            </a:r>
            <a:r>
              <a:rPr lang="sl-SI" altLang="sl-SI" sz="3000">
                <a:latin typeface="Palatino Linotype" panose="02040502050505030304" pitchFamily="18" charset="0"/>
              </a:rPr>
              <a:t>Antarctica is the coldest, windiest, highest and driest continent. During summer, more solar radiation reaches the surface at the South Pole than is received at the Equator in an equivalent period. The continent is mostly uninhabitable. </a:t>
            </a:r>
            <a:r>
              <a:rPr lang="sl-SI" altLang="sl-SI" sz="2800">
                <a:latin typeface="Palatino Linotype" panose="02040502050505030304" pitchFamily="18" charset="0"/>
              </a:rPr>
              <a:t>Its ice comprises 90 percent of all the world's ice, and it is 70 percent of all the world's fresh water. </a:t>
            </a:r>
          </a:p>
        </p:txBody>
      </p:sp>
      <p:pic>
        <p:nvPicPr>
          <p:cNvPr id="31750" name="Picture 6" descr="antarctica">
            <a:extLst>
              <a:ext uri="{FF2B5EF4-FFF2-40B4-BE49-F238E27FC236}">
                <a16:creationId xmlns:a16="http://schemas.microsoft.com/office/drawing/2014/main" id="{89636FC6-700A-4284-9AF1-C5C4EA53EAA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5963" y="2636838"/>
            <a:ext cx="2890837" cy="2890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ppt_x</p:attrName>
                                        </p:attrNameLst>
                                      </p:cBhvr>
                                      <p:tavLst>
                                        <p:tav tm="0">
                                          <p:val>
                                            <p:strVal val="#ppt_x-.2"/>
                                          </p:val>
                                        </p:tav>
                                        <p:tav tm="100000">
                                          <p:val>
                                            <p:strVal val="#ppt_x"/>
                                          </p:val>
                                        </p:tav>
                                      </p:tavLst>
                                    </p:anim>
                                    <p:anim calcmode="lin" valueType="num">
                                      <p:cBhvr>
                                        <p:cTn id="8" dur="1000" fill="hold"/>
                                        <p:tgtEl>
                                          <p:spTgt spid="317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7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1748">
                                            <p:txEl>
                                              <p:pRg st="0" end="0"/>
                                            </p:txEl>
                                          </p:spTgt>
                                        </p:tgtEl>
                                        <p:attrNameLst>
                                          <p:attrName>style.visibility</p:attrName>
                                        </p:attrNameLst>
                                      </p:cBhvr>
                                      <p:to>
                                        <p:strVal val="visible"/>
                                      </p:to>
                                    </p:set>
                                    <p:animEffect transition="in" filter="fade">
                                      <p:cBhvr>
                                        <p:cTn id="14" dur="500"/>
                                        <p:tgtEl>
                                          <p:spTgt spid="31748">
                                            <p:txEl>
                                              <p:pRg st="0" end="0"/>
                                            </p:txEl>
                                          </p:spTgt>
                                        </p:tgtEl>
                                      </p:cBhvr>
                                    </p:animEffect>
                                    <p:anim calcmode="lin" valueType="num">
                                      <p:cBhvr>
                                        <p:cTn id="15" dur="5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1748">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31750"/>
                                        </p:tgtEl>
                                        <p:attrNameLst>
                                          <p:attrName>style.visibility</p:attrName>
                                        </p:attrNameLst>
                                      </p:cBhvr>
                                      <p:to>
                                        <p:strVal val="visible"/>
                                      </p:to>
                                    </p:set>
                                    <p:anim calcmode="lin" valueType="num">
                                      <p:cBhvr>
                                        <p:cTn id="21" dur="1000" fill="hold"/>
                                        <p:tgtEl>
                                          <p:spTgt spid="31750"/>
                                        </p:tgtEl>
                                        <p:attrNameLst>
                                          <p:attrName>ppt_w</p:attrName>
                                        </p:attrNameLst>
                                      </p:cBhvr>
                                      <p:tavLst>
                                        <p:tav tm="0">
                                          <p:val>
                                            <p:strVal val="#ppt_w*0.70"/>
                                          </p:val>
                                        </p:tav>
                                        <p:tav tm="100000">
                                          <p:val>
                                            <p:strVal val="#ppt_w"/>
                                          </p:val>
                                        </p:tav>
                                      </p:tavLst>
                                    </p:anim>
                                    <p:anim calcmode="lin" valueType="num">
                                      <p:cBhvr>
                                        <p:cTn id="22" dur="1000" fill="hold"/>
                                        <p:tgtEl>
                                          <p:spTgt spid="31750"/>
                                        </p:tgtEl>
                                        <p:attrNameLst>
                                          <p:attrName>ppt_h</p:attrName>
                                        </p:attrNameLst>
                                      </p:cBhvr>
                                      <p:tavLst>
                                        <p:tav tm="0">
                                          <p:val>
                                            <p:strVal val="#ppt_h"/>
                                          </p:val>
                                        </p:tav>
                                        <p:tav tm="100000">
                                          <p:val>
                                            <p:strVal val="#ppt_h"/>
                                          </p:val>
                                        </p:tav>
                                      </p:tavLst>
                                    </p:anim>
                                    <p:animEffect transition="in" filter="fade">
                                      <p:cBhvr>
                                        <p:cTn id="23" dur="10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8"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79D55BD-CEC4-4AAE-BD84-6878545452B0}"/>
              </a:ext>
            </a:extLst>
          </p:cNvPr>
          <p:cNvSpPr>
            <a:spLocks noGrp="1" noChangeArrowheads="1"/>
          </p:cNvSpPr>
          <p:nvPr>
            <p:ph type="title"/>
          </p:nvPr>
        </p:nvSpPr>
        <p:spPr/>
        <p:txBody>
          <a:bodyPr/>
          <a:lstStyle/>
          <a:p>
            <a:r>
              <a:rPr lang="sl-SI" altLang="sl-SI" sz="5400" b="1" i="1">
                <a:latin typeface="Palatino Linotype" panose="02040502050505030304" pitchFamily="18" charset="0"/>
              </a:rPr>
              <a:t>GEOGRAPHY FACTS</a:t>
            </a:r>
          </a:p>
        </p:txBody>
      </p:sp>
      <p:sp>
        <p:nvSpPr>
          <p:cNvPr id="22531" name="Rectangle 3">
            <a:extLst>
              <a:ext uri="{FF2B5EF4-FFF2-40B4-BE49-F238E27FC236}">
                <a16:creationId xmlns:a16="http://schemas.microsoft.com/office/drawing/2014/main" id="{5E8A89FA-770D-49A6-8CC5-6ED417EF390B}"/>
              </a:ext>
            </a:extLst>
          </p:cNvPr>
          <p:cNvSpPr>
            <a:spLocks noGrp="1" noChangeArrowheads="1"/>
          </p:cNvSpPr>
          <p:nvPr>
            <p:ph type="body" sz="half" idx="1"/>
          </p:nvPr>
        </p:nvSpPr>
        <p:spPr>
          <a:xfrm>
            <a:off x="395288" y="1268413"/>
            <a:ext cx="5472112" cy="5429250"/>
          </a:xfrm>
        </p:spPr>
        <p:txBody>
          <a:bodyPr/>
          <a:lstStyle/>
          <a:p>
            <a:pPr>
              <a:lnSpc>
                <a:spcPct val="80000"/>
              </a:lnSpc>
              <a:buFont typeface="Wingdings" panose="05000000000000000000" pitchFamily="2" charset="2"/>
              <a:buNone/>
            </a:pPr>
            <a:r>
              <a:rPr lang="sl-SI" altLang="sl-SI" sz="2800" b="1" i="1" u="sng">
                <a:latin typeface="Palatino Linotype" panose="02040502050505030304" pitchFamily="18" charset="0"/>
              </a:rPr>
              <a:t>LOCATION:</a:t>
            </a:r>
            <a:r>
              <a:rPr lang="sl-SI" altLang="sl-SI" sz="2800">
                <a:latin typeface="Palatino Linotype" panose="02040502050505030304" pitchFamily="18" charset="0"/>
              </a:rPr>
              <a:t> continent mostly south of the Antarctic Circle 		</a:t>
            </a:r>
          </a:p>
          <a:p>
            <a:pPr>
              <a:lnSpc>
                <a:spcPct val="80000"/>
              </a:lnSpc>
              <a:buFont typeface="Wingdings" panose="05000000000000000000" pitchFamily="2" charset="2"/>
              <a:buNone/>
            </a:pPr>
            <a:r>
              <a:rPr lang="sl-SI" altLang="sl-SI" sz="2800" b="1" i="1" u="sng">
                <a:latin typeface="Palatino Linotype" panose="02040502050505030304" pitchFamily="18" charset="0"/>
              </a:rPr>
              <a:t>AREA:</a:t>
            </a:r>
            <a:r>
              <a:rPr lang="sl-SI" altLang="sl-SI" sz="2800">
                <a:latin typeface="Palatino Linotype" panose="02040502050505030304" pitchFamily="18" charset="0"/>
              </a:rPr>
              <a:t> 14,2 milion sq km</a:t>
            </a:r>
          </a:p>
          <a:p>
            <a:pPr>
              <a:lnSpc>
                <a:spcPct val="80000"/>
              </a:lnSpc>
              <a:buFont typeface="Wingdings" panose="05000000000000000000" pitchFamily="2" charset="2"/>
              <a:buNone/>
            </a:pPr>
            <a:endParaRPr lang="sl-SI" altLang="sl-SI" sz="2800" b="1" i="1" u="sng">
              <a:latin typeface="Palatino Linotype" panose="02040502050505030304" pitchFamily="18" charset="0"/>
            </a:endParaRPr>
          </a:p>
          <a:p>
            <a:pPr>
              <a:lnSpc>
                <a:spcPct val="80000"/>
              </a:lnSpc>
              <a:buFont typeface="Wingdings" panose="05000000000000000000" pitchFamily="2" charset="2"/>
              <a:buNone/>
            </a:pPr>
            <a:r>
              <a:rPr lang="sl-SI" altLang="sl-SI" sz="2800" b="1" i="1" u="sng">
                <a:latin typeface="Palatino Linotype" panose="02040502050505030304" pitchFamily="18" charset="0"/>
              </a:rPr>
              <a:t>COASTLINE:</a:t>
            </a:r>
            <a:r>
              <a:rPr lang="sl-SI" altLang="sl-SI" sz="2800">
                <a:latin typeface="Palatino Linotype" panose="02040502050505030304" pitchFamily="18" charset="0"/>
              </a:rPr>
              <a:t> 17,968 km</a:t>
            </a:r>
          </a:p>
          <a:p>
            <a:pPr>
              <a:lnSpc>
                <a:spcPct val="80000"/>
              </a:lnSpc>
              <a:buFont typeface="Wingdings" panose="05000000000000000000" pitchFamily="2" charset="2"/>
              <a:buNone/>
            </a:pPr>
            <a:endParaRPr lang="sl-SI" altLang="sl-SI" sz="2800" b="1" i="1" u="sng">
              <a:latin typeface="Palatino Linotype" panose="02040502050505030304" pitchFamily="18" charset="0"/>
            </a:endParaRPr>
          </a:p>
          <a:p>
            <a:pPr>
              <a:lnSpc>
                <a:spcPct val="80000"/>
              </a:lnSpc>
              <a:buFont typeface="Wingdings" panose="05000000000000000000" pitchFamily="2" charset="2"/>
              <a:buNone/>
            </a:pPr>
            <a:r>
              <a:rPr lang="sl-SI" altLang="sl-SI" sz="2800" b="1" i="1" u="sng">
                <a:latin typeface="Palatino Linotype" panose="02040502050505030304" pitchFamily="18" charset="0"/>
              </a:rPr>
              <a:t>CLIMATE:</a:t>
            </a:r>
            <a:r>
              <a:rPr lang="sl-SI" altLang="sl-SI" sz="2800">
                <a:latin typeface="Palatino Linotype" panose="02040502050505030304" pitchFamily="18" charset="0"/>
              </a:rPr>
              <a:t> severe low temperatures vary with latitude, elevation, and distance from the ocean; East Antarctica is colder than West Antarctica because of its higher elevation</a:t>
            </a:r>
            <a:r>
              <a:rPr lang="sl-SI" altLang="sl-SI" sz="2400">
                <a:latin typeface="Palatino Linotype" panose="02040502050505030304" pitchFamily="18" charset="0"/>
              </a:rPr>
              <a:t> </a:t>
            </a:r>
          </a:p>
          <a:p>
            <a:pPr>
              <a:lnSpc>
                <a:spcPct val="80000"/>
              </a:lnSpc>
              <a:buFont typeface="Wingdings" panose="05000000000000000000" pitchFamily="2" charset="2"/>
              <a:buNone/>
            </a:pPr>
            <a:endParaRPr lang="sl-SI" altLang="sl-SI" sz="2400">
              <a:latin typeface="Palatino Linotype" panose="02040502050505030304" pitchFamily="18" charset="0"/>
            </a:endParaRPr>
          </a:p>
        </p:txBody>
      </p:sp>
      <p:pic>
        <p:nvPicPr>
          <p:cNvPr id="22532" name="Picture 4" descr="Map of Antarctica">
            <a:extLst>
              <a:ext uri="{FF2B5EF4-FFF2-40B4-BE49-F238E27FC236}">
                <a16:creationId xmlns:a16="http://schemas.microsoft.com/office/drawing/2014/main" id="{DEF67D44-DC20-4B22-8C8A-942B334B86F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84888" y="2133600"/>
            <a:ext cx="2879725" cy="3095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1000"/>
                                        <p:tgtEl>
                                          <p:spTgt spid="22530"/>
                                        </p:tgtEl>
                                      </p:cBhvr>
                                    </p:animEffect>
                                    <p:anim calcmode="lin" valueType="num">
                                      <p:cBhvr>
                                        <p:cTn id="8" dur="1000" fill="hold"/>
                                        <p:tgtEl>
                                          <p:spTgt spid="22530"/>
                                        </p:tgtEl>
                                        <p:attrNameLst>
                                          <p:attrName>ppt_x</p:attrName>
                                        </p:attrNameLst>
                                      </p:cBhvr>
                                      <p:tavLst>
                                        <p:tav tm="0">
                                          <p:val>
                                            <p:strVal val="#ppt_x"/>
                                          </p:val>
                                        </p:tav>
                                        <p:tav tm="100000">
                                          <p:val>
                                            <p:strVal val="#ppt_x"/>
                                          </p:val>
                                        </p:tav>
                                      </p:tavLst>
                                    </p:anim>
                                    <p:anim calcmode="lin" valueType="num">
                                      <p:cBhvr>
                                        <p:cTn id="9" dur="898" decel="100000" fill="hold"/>
                                        <p:tgtEl>
                                          <p:spTgt spid="2253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53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2532"/>
                                        </p:tgtEl>
                                        <p:attrNameLst>
                                          <p:attrName>style.visibility</p:attrName>
                                        </p:attrNameLst>
                                      </p:cBhvr>
                                      <p:to>
                                        <p:strVal val="visible"/>
                                      </p:to>
                                    </p:set>
                                    <p:anim calcmode="lin" valueType="num">
                                      <p:cBhvr additive="base">
                                        <p:cTn id="15" dur="500" fill="hold"/>
                                        <p:tgtEl>
                                          <p:spTgt spid="22532"/>
                                        </p:tgtEl>
                                        <p:attrNameLst>
                                          <p:attrName>ppt_x</p:attrName>
                                        </p:attrNameLst>
                                      </p:cBhvr>
                                      <p:tavLst>
                                        <p:tav tm="0">
                                          <p:val>
                                            <p:strVal val="#ppt_x"/>
                                          </p:val>
                                        </p:tav>
                                        <p:tav tm="100000">
                                          <p:val>
                                            <p:strVal val="#ppt_x"/>
                                          </p:val>
                                        </p:tav>
                                      </p:tavLst>
                                    </p:anim>
                                    <p:anim calcmode="lin" valueType="num">
                                      <p:cBhvr additive="base">
                                        <p:cTn id="16"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22531">
                                            <p:txEl>
                                              <p:pRg st="0" end="0"/>
                                            </p:txEl>
                                          </p:spTgt>
                                        </p:tgtEl>
                                        <p:attrNameLst>
                                          <p:attrName>style.visibility</p:attrName>
                                        </p:attrNameLst>
                                      </p:cBhvr>
                                      <p:to>
                                        <p:strVal val="visible"/>
                                      </p:to>
                                    </p:set>
                                    <p:animEffect transition="in" filter="fade">
                                      <p:cBhvr>
                                        <p:cTn id="21" dur="1000"/>
                                        <p:tgtEl>
                                          <p:spTgt spid="22531">
                                            <p:txEl>
                                              <p:pRg st="0" end="0"/>
                                            </p:txEl>
                                          </p:spTgt>
                                        </p:tgtEl>
                                      </p:cBhvr>
                                    </p:animEffect>
                                    <p:anim calcmode="lin" valueType="num">
                                      <p:cBhvr>
                                        <p:cTn id="22"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22531">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2253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22531">
                                            <p:txEl>
                                              <p:pRg st="1" end="1"/>
                                            </p:txEl>
                                          </p:spTgt>
                                        </p:tgtEl>
                                        <p:attrNameLst>
                                          <p:attrName>style.visibility</p:attrName>
                                        </p:attrNameLst>
                                      </p:cBhvr>
                                      <p:to>
                                        <p:strVal val="visible"/>
                                      </p:to>
                                    </p:set>
                                    <p:animEffect transition="in" filter="fade">
                                      <p:cBhvr>
                                        <p:cTn id="29" dur="1000"/>
                                        <p:tgtEl>
                                          <p:spTgt spid="22531">
                                            <p:txEl>
                                              <p:pRg st="1" end="1"/>
                                            </p:txEl>
                                          </p:spTgt>
                                        </p:tgtEl>
                                      </p:cBhvr>
                                    </p:animEffect>
                                    <p:anim calcmode="lin" valueType="num">
                                      <p:cBhvr>
                                        <p:cTn id="30"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22531">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2253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22531">
                                            <p:txEl>
                                              <p:pRg st="3" end="3"/>
                                            </p:txEl>
                                          </p:spTgt>
                                        </p:tgtEl>
                                        <p:attrNameLst>
                                          <p:attrName>style.visibility</p:attrName>
                                        </p:attrNameLst>
                                      </p:cBhvr>
                                      <p:to>
                                        <p:strVal val="visible"/>
                                      </p:to>
                                    </p:set>
                                    <p:animEffect transition="in" filter="fade">
                                      <p:cBhvr>
                                        <p:cTn id="37" dur="1000"/>
                                        <p:tgtEl>
                                          <p:spTgt spid="22531">
                                            <p:txEl>
                                              <p:pRg st="3" end="3"/>
                                            </p:txEl>
                                          </p:spTgt>
                                        </p:tgtEl>
                                      </p:cBhvr>
                                    </p:animEffect>
                                    <p:anim calcmode="lin" valueType="num">
                                      <p:cBhvr>
                                        <p:cTn id="38"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9" dur="898" decel="100000" fill="hold"/>
                                        <p:tgtEl>
                                          <p:spTgt spid="22531">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898"/>
                                          </p:stCondLst>
                                        </p:cTn>
                                        <p:tgtEl>
                                          <p:spTgt spid="2253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22531">
                                            <p:txEl>
                                              <p:pRg st="5" end="5"/>
                                            </p:txEl>
                                          </p:spTgt>
                                        </p:tgtEl>
                                        <p:attrNameLst>
                                          <p:attrName>style.visibility</p:attrName>
                                        </p:attrNameLst>
                                      </p:cBhvr>
                                      <p:to>
                                        <p:strVal val="visible"/>
                                      </p:to>
                                    </p:set>
                                    <p:animEffect transition="in" filter="fade">
                                      <p:cBhvr>
                                        <p:cTn id="45" dur="1000"/>
                                        <p:tgtEl>
                                          <p:spTgt spid="22531">
                                            <p:txEl>
                                              <p:pRg st="5" end="5"/>
                                            </p:txEl>
                                          </p:spTgt>
                                        </p:tgtEl>
                                      </p:cBhvr>
                                    </p:animEffect>
                                    <p:anim calcmode="lin" valueType="num">
                                      <p:cBhvr>
                                        <p:cTn id="46"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47" dur="898" decel="100000" fill="hold"/>
                                        <p:tgtEl>
                                          <p:spTgt spid="22531">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898"/>
                                          </p:stCondLst>
                                        </p:cTn>
                                        <p:tgtEl>
                                          <p:spTgt spid="22531">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33B01FB-C811-4BFF-A658-EBDA42F2CFF0}"/>
              </a:ext>
            </a:extLst>
          </p:cNvPr>
          <p:cNvSpPr>
            <a:spLocks noGrp="1" noChangeArrowheads="1"/>
          </p:cNvSpPr>
          <p:nvPr>
            <p:ph type="title"/>
          </p:nvPr>
        </p:nvSpPr>
        <p:spPr/>
        <p:txBody>
          <a:bodyPr/>
          <a:lstStyle/>
          <a:p>
            <a:r>
              <a:rPr lang="sl-SI" altLang="sl-SI" sz="5400" b="1" i="1">
                <a:latin typeface="Palatino Linotype" panose="02040502050505030304" pitchFamily="18" charset="0"/>
              </a:rPr>
              <a:t>GEOGRAPHY FACTS</a:t>
            </a:r>
          </a:p>
        </p:txBody>
      </p:sp>
      <p:sp>
        <p:nvSpPr>
          <p:cNvPr id="27651" name="Rectangle 3">
            <a:extLst>
              <a:ext uri="{FF2B5EF4-FFF2-40B4-BE49-F238E27FC236}">
                <a16:creationId xmlns:a16="http://schemas.microsoft.com/office/drawing/2014/main" id="{57FF822C-F647-4D9C-893E-AD69DA00CCA8}"/>
              </a:ext>
            </a:extLst>
          </p:cNvPr>
          <p:cNvSpPr>
            <a:spLocks noGrp="1" noChangeArrowheads="1"/>
          </p:cNvSpPr>
          <p:nvPr>
            <p:ph type="body" idx="1"/>
          </p:nvPr>
        </p:nvSpPr>
        <p:spPr/>
        <p:txBody>
          <a:bodyPr/>
          <a:lstStyle/>
          <a:p>
            <a:pPr>
              <a:lnSpc>
                <a:spcPct val="90000"/>
              </a:lnSpc>
              <a:buFont typeface="Wingdings" panose="05000000000000000000" pitchFamily="2" charset="2"/>
              <a:buNone/>
            </a:pPr>
            <a:r>
              <a:rPr lang="sl-SI" altLang="sl-SI" sz="2800" b="1" i="1" u="sng">
                <a:latin typeface="Palatino Linotype" panose="02040502050505030304" pitchFamily="18" charset="0"/>
              </a:rPr>
              <a:t>TERRAIN:</a:t>
            </a:r>
            <a:r>
              <a:rPr lang="sl-SI" altLang="sl-SI" sz="2800">
                <a:latin typeface="Palatino Linotype" panose="02040502050505030304" pitchFamily="18" charset="0"/>
              </a:rPr>
              <a:t> About 98% thick continental ice sheet and 2% barren rock, with average elevations between 2,000 and 4,000 meters; mountain ranges up to about 5,000 meters</a:t>
            </a:r>
            <a:endParaRPr lang="sl-SI" altLang="sl-SI"/>
          </a:p>
          <a:p>
            <a:pPr>
              <a:lnSpc>
                <a:spcPct val="90000"/>
              </a:lnSpc>
              <a:buFont typeface="Wingdings" panose="05000000000000000000" pitchFamily="2" charset="2"/>
              <a:buNone/>
            </a:pPr>
            <a:endParaRPr lang="sl-SI" altLang="sl-SI"/>
          </a:p>
          <a:p>
            <a:pPr>
              <a:lnSpc>
                <a:spcPct val="90000"/>
              </a:lnSpc>
              <a:buFont typeface="Wingdings" panose="05000000000000000000" pitchFamily="2" charset="2"/>
              <a:buNone/>
            </a:pPr>
            <a:r>
              <a:rPr lang="sl-SI" altLang="sl-SI" sz="2800" b="1" i="1" u="sng">
                <a:latin typeface="Palatino Linotype" panose="02040502050505030304" pitchFamily="18" charset="0"/>
              </a:rPr>
              <a:t>NATURAL RESOURCES:</a:t>
            </a:r>
            <a:r>
              <a:rPr lang="sl-SI" altLang="sl-SI" sz="2800">
                <a:latin typeface="Palatino Linotype" panose="02040502050505030304" pitchFamily="18" charset="0"/>
              </a:rPr>
              <a:t> None presently exploited. Iron ore, chromium, copper, gold, nickel, platinum and other minerals, and coal and hydrocarbons have been found in small, uncommercial quantities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anim calcmode="lin" valueType="num">
                                      <p:cBhvr>
                                        <p:cTn id="13"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76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p:cTn id="19"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765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68C1E3D-AD07-47D8-B638-3537D521F182}"/>
              </a:ext>
            </a:extLst>
          </p:cNvPr>
          <p:cNvSpPr>
            <a:spLocks noGrp="1" noChangeArrowheads="1"/>
          </p:cNvSpPr>
          <p:nvPr>
            <p:ph type="title"/>
          </p:nvPr>
        </p:nvSpPr>
        <p:spPr>
          <a:xfrm>
            <a:off x="179388" y="228600"/>
            <a:ext cx="8785225" cy="1143000"/>
          </a:xfrm>
        </p:spPr>
        <p:txBody>
          <a:bodyPr/>
          <a:lstStyle/>
          <a:p>
            <a:r>
              <a:rPr lang="sl-SI" altLang="sl-SI" sz="4800" b="1" i="1">
                <a:latin typeface="Palatino Linotype" panose="02040502050505030304" pitchFamily="18" charset="0"/>
              </a:rPr>
              <a:t>INTERNATIONAL DISPUTES</a:t>
            </a:r>
          </a:p>
        </p:txBody>
      </p:sp>
      <p:sp>
        <p:nvSpPr>
          <p:cNvPr id="36867" name="Rectangle 3">
            <a:extLst>
              <a:ext uri="{FF2B5EF4-FFF2-40B4-BE49-F238E27FC236}">
                <a16:creationId xmlns:a16="http://schemas.microsoft.com/office/drawing/2014/main" id="{DB939F2F-67DD-4AF0-BC69-257175437DA4}"/>
              </a:ext>
            </a:extLst>
          </p:cNvPr>
          <p:cNvSpPr>
            <a:spLocks noGrp="1" noChangeArrowheads="1"/>
          </p:cNvSpPr>
          <p:nvPr>
            <p:ph type="body" idx="1"/>
          </p:nvPr>
        </p:nvSpPr>
        <p:spPr>
          <a:xfrm>
            <a:off x="250825" y="1412875"/>
            <a:ext cx="8435975" cy="4924425"/>
          </a:xfrm>
        </p:spPr>
        <p:txBody>
          <a:bodyPr/>
          <a:lstStyle/>
          <a:p>
            <a:pPr>
              <a:lnSpc>
                <a:spcPct val="90000"/>
              </a:lnSpc>
              <a:buFontTx/>
              <a:buNone/>
            </a:pPr>
            <a:r>
              <a:rPr lang="sl-SI" altLang="sl-SI">
                <a:latin typeface="Palatino Linotype" panose="02040502050505030304" pitchFamily="18" charset="0"/>
              </a:rPr>
              <a:t>	Antarctic Treaty defers claims; sections (some overlapping) are claimed by </a:t>
            </a:r>
            <a:r>
              <a:rPr lang="sl-SI" altLang="sl-SI" b="1">
                <a:latin typeface="Palatino Linotype" panose="02040502050505030304" pitchFamily="18" charset="0"/>
              </a:rPr>
              <a:t>Argentina, Australia, Chile, France</a:t>
            </a:r>
            <a:r>
              <a:rPr lang="sl-SI" altLang="sl-SI">
                <a:latin typeface="Palatino Linotype" panose="02040502050505030304" pitchFamily="18" charset="0"/>
              </a:rPr>
              <a:t> (Adelie Land), </a:t>
            </a:r>
            <a:r>
              <a:rPr lang="sl-SI" altLang="sl-SI" b="1">
                <a:latin typeface="Palatino Linotype" panose="02040502050505030304" pitchFamily="18" charset="0"/>
              </a:rPr>
              <a:t>New Zealand</a:t>
            </a:r>
            <a:r>
              <a:rPr lang="sl-SI" altLang="sl-SI">
                <a:latin typeface="Palatino Linotype" panose="02040502050505030304" pitchFamily="18" charset="0"/>
              </a:rPr>
              <a:t> (Ross Dependency), </a:t>
            </a:r>
            <a:r>
              <a:rPr lang="sl-SI" altLang="sl-SI" b="1">
                <a:latin typeface="Palatino Linotype" panose="02040502050505030304" pitchFamily="18" charset="0"/>
              </a:rPr>
              <a:t>Norway</a:t>
            </a:r>
            <a:r>
              <a:rPr lang="sl-SI" altLang="sl-SI">
                <a:latin typeface="Palatino Linotype" panose="02040502050505030304" pitchFamily="18" charset="0"/>
              </a:rPr>
              <a:t> (Queen Maud Land) and </a:t>
            </a:r>
            <a:r>
              <a:rPr lang="sl-SI" altLang="sl-SI" b="1">
                <a:latin typeface="Palatino Linotype" panose="02040502050505030304" pitchFamily="18" charset="0"/>
              </a:rPr>
              <a:t>United Kingdom</a:t>
            </a:r>
            <a:r>
              <a:rPr lang="sl-SI" altLang="sl-SI">
                <a:latin typeface="Palatino Linotype" panose="02040502050505030304" pitchFamily="18" charset="0"/>
              </a:rPr>
              <a:t>. The United States and most other nations do not recognize the territorial claims of other nations and have made no claims themselves (the U.S. reserves the right to do so).</a:t>
            </a:r>
            <a:r>
              <a:rPr lang="sl-SI" altLang="sl-SI"/>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Effect transition="in" filter="fade">
                                      <p:cBhvr>
                                        <p:cTn id="7" dur="600">
                                          <p:stCondLst>
                                            <p:cond delay="0"/>
                                          </p:stCondLst>
                                        </p:cTn>
                                        <p:tgtEl>
                                          <p:spTgt spid="36866"/>
                                        </p:tgtEl>
                                      </p:cBhvr>
                                    </p:animEffect>
                                    <p:anim calcmode="lin" valueType="num">
                                      <p:cBhvr>
                                        <p:cTn id="8" dur="600" fill="hold">
                                          <p:stCondLst>
                                            <p:cond delay="0"/>
                                          </p:stCondLst>
                                        </p:cTn>
                                        <p:tgtEl>
                                          <p:spTgt spid="3686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3686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3686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6867">
                                            <p:txEl>
                                              <p:pRg st="0" end="0"/>
                                            </p:txEl>
                                          </p:spTgt>
                                        </p:tgtEl>
                                        <p:attrNameLst>
                                          <p:attrName>style.visibility</p:attrName>
                                        </p:attrNameLst>
                                      </p:cBhvr>
                                      <p:to>
                                        <p:strVal val="visible"/>
                                      </p:to>
                                    </p:set>
                                    <p:animEffect transition="in" filter="slide(fromBottom)">
                                      <p:cBhvr>
                                        <p:cTn id="15" dur="500">
                                          <p:stCondLst>
                                            <p:cond delay="0"/>
                                          </p:stCondLst>
                                        </p:cTn>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2" name="Picture 4" descr="antarctica">
            <a:extLst>
              <a:ext uri="{FF2B5EF4-FFF2-40B4-BE49-F238E27FC236}">
                <a16:creationId xmlns:a16="http://schemas.microsoft.com/office/drawing/2014/main" id="{A75BF377-1196-42C3-8FF9-07DCE5F175D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55650" y="333375"/>
            <a:ext cx="4824413" cy="5976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5" name="Rectangle 7">
            <a:extLst>
              <a:ext uri="{FF2B5EF4-FFF2-40B4-BE49-F238E27FC236}">
                <a16:creationId xmlns:a16="http://schemas.microsoft.com/office/drawing/2014/main" id="{0D027A30-6A83-4DC8-BC72-64F350D2B5C7}"/>
              </a:ext>
            </a:extLst>
          </p:cNvPr>
          <p:cNvSpPr>
            <a:spLocks noGrp="1" noChangeArrowheads="1"/>
          </p:cNvSpPr>
          <p:nvPr>
            <p:ph type="body" sz="half" idx="2"/>
          </p:nvPr>
        </p:nvSpPr>
        <p:spPr>
          <a:xfrm>
            <a:off x="5940425" y="765175"/>
            <a:ext cx="2952750" cy="5256213"/>
          </a:xfrm>
        </p:spPr>
        <p:txBody>
          <a:bodyPr/>
          <a:lstStyle/>
          <a:p>
            <a:pPr>
              <a:buFontTx/>
              <a:buNone/>
            </a:pPr>
            <a:r>
              <a:rPr lang="sl-SI" altLang="sl-SI" sz="2400">
                <a:latin typeface="Palatino Linotype" panose="02040502050505030304" pitchFamily="18" charset="0"/>
              </a:rPr>
              <a:t>	Antarctica is shared territory, and the occupying countries are Argentina, Australia, Chile, France (Adelie Land), New Zealand (Ross Dependency), Norway (Queen Maud Land) and United Kingdom.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slide(fromBottom)">
                                      <p:cBhvr>
                                        <p:cTn id="7" dur="500"/>
                                        <p:tgtEl>
                                          <p:spTgt spid="53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3255">
                                            <p:txEl>
                                              <p:pRg st="0" end="0"/>
                                            </p:txEl>
                                          </p:spTgt>
                                        </p:tgtEl>
                                        <p:attrNameLst>
                                          <p:attrName>style.visibility</p:attrName>
                                        </p:attrNameLst>
                                      </p:cBhvr>
                                      <p:to>
                                        <p:strVal val="visible"/>
                                      </p:to>
                                    </p:set>
                                    <p:animEffect transition="in" filter="fade">
                                      <p:cBhvr>
                                        <p:cTn id="12" dur="1000"/>
                                        <p:tgtEl>
                                          <p:spTgt spid="53255">
                                            <p:txEl>
                                              <p:pRg st="0" end="0"/>
                                            </p:txEl>
                                          </p:spTgt>
                                        </p:tgtEl>
                                      </p:cBhvr>
                                    </p:animEffect>
                                    <p:anim calcmode="lin" valueType="num">
                                      <p:cBhvr>
                                        <p:cTn id="13" dur="1000" fill="hold"/>
                                        <p:tgtEl>
                                          <p:spTgt spid="53255">
                                            <p:txEl>
                                              <p:pRg st="0" end="0"/>
                                            </p:txEl>
                                          </p:spTgt>
                                        </p:tgtEl>
                                        <p:attrNameLst>
                                          <p:attrName>ppt_x</p:attrName>
                                        </p:attrNameLst>
                                      </p:cBhvr>
                                      <p:tavLst>
                                        <p:tav tm="0">
                                          <p:val>
                                            <p:strVal val="#ppt_x"/>
                                          </p:val>
                                        </p:tav>
                                        <p:tav tm="100000">
                                          <p:val>
                                            <p:strVal val="#ppt_x"/>
                                          </p:val>
                                        </p:tav>
                                      </p:tavLst>
                                    </p:anim>
                                    <p:anim calcmode="lin" valueType="num">
                                      <p:cBhvr>
                                        <p:cTn id="14" dur="898" decel="100000" fill="hold"/>
                                        <p:tgtEl>
                                          <p:spTgt spid="53255">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898"/>
                                          </p:stCondLst>
                                        </p:cTn>
                                        <p:tgtEl>
                                          <p:spTgt spid="5325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3CA25FE-6674-4726-B294-1163B045C389}"/>
              </a:ext>
            </a:extLst>
          </p:cNvPr>
          <p:cNvSpPr>
            <a:spLocks noGrp="1" noChangeArrowheads="1"/>
          </p:cNvSpPr>
          <p:nvPr>
            <p:ph type="title"/>
          </p:nvPr>
        </p:nvSpPr>
        <p:spPr/>
        <p:txBody>
          <a:bodyPr/>
          <a:lstStyle/>
          <a:p>
            <a:r>
              <a:rPr lang="sl-SI" altLang="sl-SI" sz="5400" b="1" i="1">
                <a:latin typeface="Palatino Linotype" panose="02040502050505030304" pitchFamily="18" charset="0"/>
              </a:rPr>
              <a:t>PEOPLE</a:t>
            </a:r>
          </a:p>
        </p:txBody>
      </p:sp>
      <p:sp>
        <p:nvSpPr>
          <p:cNvPr id="54275" name="Rectangle 3">
            <a:extLst>
              <a:ext uri="{FF2B5EF4-FFF2-40B4-BE49-F238E27FC236}">
                <a16:creationId xmlns:a16="http://schemas.microsoft.com/office/drawing/2014/main" id="{E05479B4-CBC0-4E0B-82D7-B685EA8C133E}"/>
              </a:ext>
            </a:extLst>
          </p:cNvPr>
          <p:cNvSpPr>
            <a:spLocks noGrp="1" noChangeArrowheads="1"/>
          </p:cNvSpPr>
          <p:nvPr>
            <p:ph type="body" idx="1"/>
          </p:nvPr>
        </p:nvSpPr>
        <p:spPr>
          <a:xfrm>
            <a:off x="468313" y="1412875"/>
            <a:ext cx="8229600" cy="4968875"/>
          </a:xfrm>
        </p:spPr>
        <p:txBody>
          <a:bodyPr/>
          <a:lstStyle/>
          <a:p>
            <a:pPr>
              <a:lnSpc>
                <a:spcPct val="80000"/>
              </a:lnSpc>
              <a:buFont typeface="Wingdings" panose="05000000000000000000" pitchFamily="2" charset="2"/>
              <a:buNone/>
            </a:pPr>
            <a:r>
              <a:rPr lang="sl-SI" altLang="sl-SI" sz="2800">
                <a:latin typeface="Palatino Linotype" panose="02040502050505030304" pitchFamily="18" charset="0"/>
              </a:rPr>
              <a:t>	Antarctica has no indigenous inhabitants, but there are seasonally staffed research stations. Approximately 29 nations, all signatories to the Antarctic Treaty, send personnel to perform seasonal (summer) and year-round research on the continent and in its surrounding oceans. The number of people doing and supporting science on the continent and its nearby islands south of 60° S latitude (the region covered by the Antarctic Treaty) varies from approximately 4,000 in summer to 1,000 in winter. In addition, approximately 1,000 people are present on ships within the treaty region, including ship's cre and scientists doing onboard research.</a:t>
            </a:r>
            <a:endParaRPr lang="sl-SI" altLang="sl-SI"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randombar(horizontal)">
                                      <p:cBhvr>
                                        <p:cTn id="7" dur="600">
                                          <p:stCondLst>
                                            <p:cond delay="0"/>
                                          </p:stCondLst>
                                        </p:cTn>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randombar(horizontal)">
                                      <p:cBhvr>
                                        <p:cTn id="12" dur="500"/>
                                        <p:tgtEl>
                                          <p:spTgt spid="54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odranje">
  <a:themeElements>
    <a:clrScheme name="Kodranj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Kodranj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Kodranj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Kodranj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Kodranj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Kodranj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Kodranj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Kodranj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Kodranj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Kodranj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Kodranj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čina">
  <a:themeElements>
    <a:clrScheme name="Pečina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Pečina">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ečina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Pečina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Pečina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Pečina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Pečina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Pečina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Pečina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rh gore">
  <a:themeElements>
    <a:clrScheme name="Vrh gor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Vrh go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rh gor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Vrh gor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Vrh gor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Vrh gor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Vrh gor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Vrh gor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Vrh gor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Vrh gor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Vrh go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gitalne pike">
  <a:themeElements>
    <a:clrScheme name="Digitalne pike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ne pik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gitalne pike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ne pike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ne pike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ne pike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ne pike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ne pike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ne pike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ne pike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ne pike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Globus">
  <a:themeElements>
    <a:clrScheme name="Globus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us">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us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us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us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us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us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us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us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us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blaki">
  <a:themeElements>
    <a:clrScheme name="Oblaki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bla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blaki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Oblaki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blaki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Oblaki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Oblaki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Oblaki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Oblaki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Oblaki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Oblaki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onudba">
  <a:themeElements>
    <a:clrScheme name="Ponudba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onudb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onudba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onudba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onudba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onudba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onudba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onudba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onudba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onudba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Voščenke">
  <a:themeElements>
    <a:clrScheme name="Voščenk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Voščenk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oščenk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Voščenk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Voščenk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Voščenk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Voščenk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Voščenk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Voščenk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Voščenk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0</TotalTime>
  <Words>389</Words>
  <Application>Microsoft Office PowerPoint</Application>
  <PresentationFormat>On-screen Show (4:3)</PresentationFormat>
  <Paragraphs>155</Paragraphs>
  <Slides>20</Slides>
  <Notes>0</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20</vt:i4>
      </vt:variant>
    </vt:vector>
  </HeadingPairs>
  <TitlesOfParts>
    <vt:vector size="35" baseType="lpstr">
      <vt:lpstr>Arial</vt:lpstr>
      <vt:lpstr>Comic Sans MS</vt:lpstr>
      <vt:lpstr>Palatino Linotype</vt:lpstr>
      <vt:lpstr>Tahoma</vt:lpstr>
      <vt:lpstr>Verdana</vt:lpstr>
      <vt:lpstr>Wingdings</vt:lpstr>
      <vt:lpstr>Ocean</vt:lpstr>
      <vt:lpstr>Kodranje</vt:lpstr>
      <vt:lpstr>Pečina</vt:lpstr>
      <vt:lpstr>Vrh gore</vt:lpstr>
      <vt:lpstr>Digitalne pike</vt:lpstr>
      <vt:lpstr>Globus</vt:lpstr>
      <vt:lpstr>Oblaki</vt:lpstr>
      <vt:lpstr>Ponudba</vt:lpstr>
      <vt:lpstr>Voščenke</vt:lpstr>
      <vt:lpstr>ANTARCTICA</vt:lpstr>
      <vt:lpstr>HISTORY</vt:lpstr>
      <vt:lpstr>HISTORY</vt:lpstr>
      <vt:lpstr>GEOGRAPHY FACTS</vt:lpstr>
      <vt:lpstr>GEOGRAPHY FACTS</vt:lpstr>
      <vt:lpstr>GEOGRAPHY FACTS</vt:lpstr>
      <vt:lpstr>INTERNATIONAL DISPUTES</vt:lpstr>
      <vt:lpstr>PowerPoint Presentation</vt:lpstr>
      <vt:lpstr>PEOPLE</vt:lpstr>
      <vt:lpstr>Research station on Antarctica</vt:lpstr>
      <vt:lpstr>ANIMALS and PLANTS</vt:lpstr>
      <vt:lpstr>ANIMALS</vt:lpstr>
      <vt:lpstr>ANIMALS</vt:lpstr>
      <vt:lpstr>ANIMALS</vt:lpstr>
      <vt:lpstr>ANIMALS</vt:lpstr>
      <vt:lpstr>ANIMALS</vt:lpstr>
      <vt:lpstr>Did you know?</vt:lpstr>
      <vt:lpstr>Did you know?</vt:lpstr>
      <vt:lpstr>LITERATURE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2019-05-30T09:18:01Z</dcterms:created>
  <dcterms:modified xsi:type="dcterms:W3CDTF">2019-05-30T09:18:02Z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