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8" autoAdjust="0"/>
  </p:normalViewPr>
  <p:slideViewPr>
    <p:cSldViewPr>
      <p:cViewPr varScale="1">
        <p:scale>
          <a:sx n="107" d="100"/>
          <a:sy n="107" d="100"/>
        </p:scale>
        <p:origin x="1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298D-B8F6-40F4-95F4-8BF2D031F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26098-03F7-4F7E-B44C-BA64EC89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0729-FAE9-4069-907A-51E39116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A47E3-ABD7-4B1A-BA0D-355C191E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BF87-6B36-4C7F-BF78-802CE41E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2EB84-1EA1-4B4E-A10C-7F1C0D2E5E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59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D81B-43F1-4170-B1FC-7DA02027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CBF0B-6A1C-4690-904C-1E0ED6E7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CAFA6-8EBD-4E02-B198-B3443B9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5205-0246-41B4-8436-D8FC7FD9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E055E-6981-45EA-A200-DE298619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37F3B-A30B-4D90-803A-C355F2F64C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6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0AD9A-AB4A-4D92-A830-226CCDF62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1D6A0-A62A-4253-813D-F75CE8A18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AAE3D-7EF7-4D62-A3A7-9CA326D3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6309-7EA9-429E-9045-0ED163D1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177B-6DEF-43F1-80A1-269B6731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882E-8452-49A9-BC29-CA2D4E2E3A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060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BE65-5C6C-485E-BB60-666BF834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4179-EBC8-47B8-AD3E-BC532FA2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E8262-5760-4B47-B63A-522F1309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A39AE-51A1-453B-823B-471FD19C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4C47-0A48-4B74-94D5-C0F0663E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33DC3-729A-4212-B89C-340AE2F4C1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100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E26A-A1E5-401D-9907-854F18C6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52C6-ABBB-4EBB-A314-2754580CD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3357-A350-487C-B8EE-04CD6FF5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3ACC-0289-486A-BDDE-8BCD544A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F96F4-DBE5-4287-8F54-D8B384A7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EE330-84FB-4DA7-943C-6E82C79E0B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685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460-0AF8-4543-9FAA-7DE5C4B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F9F0-10A9-4640-94A9-18A000662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D31AB-62E1-4F30-BEBF-0481B0E5C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F2C7F-E40A-4BC5-8D9E-485A3628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1C03-7091-4579-ABB8-A2785038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F9E4D-E64F-4575-BFA6-47151DCF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3C08-AA4E-4917-A599-FC8EBA9514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588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83C2-1A55-4751-B404-7E59F85C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B7371-FA3D-452F-92D7-8F2525F57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89370-97FA-4A85-8F2B-250F67368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8BC27-A792-4C49-A04C-F0BE5B910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5AE61-4DF8-4BC7-A237-00BAD2BB8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51A18-AF1B-495B-88B0-743F192E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9937-3269-46C9-9F66-E7FC36A4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1165E-977C-45F7-AAB6-CBB47162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F046B-6428-4EA1-ADF0-733A2EDE86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86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077E-6148-4552-A6F7-A18EAE24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68245-80D2-4419-B967-277A4F2E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8FE40-C4EF-4D68-BF77-48235C48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C049B-F71A-47E8-B579-02296AD0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A6053-B2B7-4599-B6F3-C6866A0130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38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31F26-07E0-49EC-8C85-F7FBDA3B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9E15C-DD69-4633-BD05-AAFAC625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456A5-B267-4C72-84C2-3AE7052E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2D15-328F-4F38-9BD5-37E458362D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748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FB3B-F99F-4092-8DE1-1348DCE3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44A35-FB39-42B7-B226-45C9E810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56905-806C-444B-8982-8E2E12232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D4804-9344-4BA8-9CFE-3BD848AD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26FD3-910C-451E-888D-24628E3E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5490B-D5DC-412B-A113-A739CA19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63F6-7CBC-43A6-9128-E51BC4DE08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3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22AB-9454-4123-B059-CE444738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02252-8525-462C-B204-859656E2F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C3167-D834-4678-A7AD-27F4D07DC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9A871-CD73-4B55-B965-DD7F482E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B4E9E-A3D5-42DE-B00D-ADECA06D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D3306-CB4F-4377-A581-AF97E2E1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C4F5E-FFE9-47AD-A6FD-C624351978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3610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71E2A04-724B-4CB2-A24A-BD23F3CEF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94E22F8-7220-47FF-A661-694DB8359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5C1C81B1-972E-4AE6-B6AC-650658A4BD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B2C7A53-B3F5-44A8-BD8D-5DCD21831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EFD262C-630C-4817-9A8C-DCF33D55C1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9C13C-4BA9-41C3-9465-9AE1EAF6BDC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si/search?pq=fish+dorado&amp;hl=sl&amp;cp=15&amp;gs_id=2h&amp;xhr=t&amp;q=provinces+of+argentina&amp;rlz=1C2GGGE_enSI372&amp;gs_sm=&amp;gs_upl=&amp;bav=on.2,or.r_gc.r_pw.,cf.osb&amp;biw=1399&amp;bih=795&amp;um=1&amp;ie=UTF-8&amp;tbm=isch&amp;source=og&amp;sa=N&amp;tab=wi&amp;ei=CtkFT4mWDs7_-gb-_Yyd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aytime skyline of a city">
            <a:extLst>
              <a:ext uri="{FF2B5EF4-FFF2-40B4-BE49-F238E27FC236}">
                <a16:creationId xmlns:a16="http://schemas.microsoft.com/office/drawing/2014/main" id="{35BCC470-813E-46CA-8B8F-51FE0C63A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28198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1CB99DF0-7A0D-46CA-ABE9-D8202BE00D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2781300"/>
            <a:ext cx="51831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ARGENTINA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C51A3835-C99F-499C-9C74-EFCFD24A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0767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ja-JP" b="1"/>
              <a:t>BUENOS AIRES</a:t>
            </a:r>
            <a:r>
              <a:rPr lang="sl-SI" altLang="ja-JP"/>
              <a:t> </a:t>
            </a:r>
            <a:endParaRPr lang="sl-SI" altLang="sl-SI"/>
          </a:p>
        </p:txBody>
      </p:sp>
      <p:pic>
        <p:nvPicPr>
          <p:cNvPr id="2061" name="Picture 13" descr="argentina_world">
            <a:extLst>
              <a:ext uri="{FF2B5EF4-FFF2-40B4-BE49-F238E27FC236}">
                <a16:creationId xmlns:a16="http://schemas.microsoft.com/office/drawing/2014/main" id="{919ED82B-F773-40C6-8BF6-E6B0B3C9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81525"/>
            <a:ext cx="381635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1000px-Bariloche-11-2003">
            <a:extLst>
              <a:ext uri="{FF2B5EF4-FFF2-40B4-BE49-F238E27FC236}">
                <a16:creationId xmlns:a16="http://schemas.microsoft.com/office/drawing/2014/main" id="{BCB1A911-5D0A-4375-9A4F-82C31CB8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7344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ANd9GcR8pX4Gfo2v84TaB4mgEcQ4PVT6hri68Yu1loQ504KuAQanXvsc">
            <a:extLst>
              <a:ext uri="{FF2B5EF4-FFF2-40B4-BE49-F238E27FC236}">
                <a16:creationId xmlns:a16="http://schemas.microsoft.com/office/drawing/2014/main" id="{0F2F829A-5512-4A39-92EF-A62CFA49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4640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 descr="Map showing the location of Nahuel Huapi National ParkParque Nacional Nahuel Huapí">
            <a:extLst>
              <a:ext uri="{FF2B5EF4-FFF2-40B4-BE49-F238E27FC236}">
                <a16:creationId xmlns:a16="http://schemas.microsoft.com/office/drawing/2014/main" id="{9FAEA1DE-63FC-4CEE-83C5-AC182C76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2960687" cy="4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225px-Dourado%28Salminus_brasiliensis%29emBonito">
            <a:extLst>
              <a:ext uri="{FF2B5EF4-FFF2-40B4-BE49-F238E27FC236}">
                <a16:creationId xmlns:a16="http://schemas.microsoft.com/office/drawing/2014/main" id="{55D45CBD-AE6A-440E-9664-4888E7C4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3455987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ANd9GcTN0gJ9mnRgqWYDamdr1Dz-As2nFO1awsxXbhylqzDP-12OCqFq">
            <a:extLst>
              <a:ext uri="{FF2B5EF4-FFF2-40B4-BE49-F238E27FC236}">
                <a16:creationId xmlns:a16="http://schemas.microsoft.com/office/drawing/2014/main" id="{B24B37F8-044F-4E12-A776-6E25AE29B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89363"/>
            <a:ext cx="4103688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1" name="Picture 11" descr="ANd9GcQH6XzzjPQRclDPBDk_BGqPRj79d7w5BDZHvRzXnFDdqK8WmRIc">
            <a:extLst>
              <a:ext uri="{FF2B5EF4-FFF2-40B4-BE49-F238E27FC236}">
                <a16:creationId xmlns:a16="http://schemas.microsoft.com/office/drawing/2014/main" id="{9F0BC8AE-1371-45D3-96E3-5A1F0906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546475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AutoShape 5" descr="Z">
            <a:extLst>
              <a:ext uri="{FF2B5EF4-FFF2-40B4-BE49-F238E27FC236}">
                <a16:creationId xmlns:a16="http://schemas.microsoft.com/office/drawing/2014/main" id="{161453E6-0C40-4DE9-9352-34C13618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84794689-5823-4440-90E7-52689792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032250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2" name="AutoShape 8" descr="Z">
            <a:extLst>
              <a:ext uri="{FF2B5EF4-FFF2-40B4-BE49-F238E27FC236}">
                <a16:creationId xmlns:a16="http://schemas.microsoft.com/office/drawing/2014/main" id="{A9647F35-CC77-4BF7-A993-F7087137C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023D5F09-3558-4CA1-8146-8ED964D9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32213"/>
            <a:ext cx="38163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5" name="Picture 11" descr="ANd9GcR5QHTc07wJT9kIQeC30vXbmnpXBycI6SNYrS9E_HrDFv-nhdvxkw">
            <a:extLst>
              <a:ext uri="{FF2B5EF4-FFF2-40B4-BE49-F238E27FC236}">
                <a16:creationId xmlns:a16="http://schemas.microsoft.com/office/drawing/2014/main" id="{95D49A6D-6997-4836-8A41-4FC0719A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765175"/>
            <a:ext cx="4103688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5" name="Picture 7" descr="ANd9GcRZmSEKu9Le7Vs4lkuAB6g5d1boQ4U6MxwoV9fDiNIsXiiqsRyi">
            <a:extLst>
              <a:ext uri="{FF2B5EF4-FFF2-40B4-BE49-F238E27FC236}">
                <a16:creationId xmlns:a16="http://schemas.microsoft.com/office/drawing/2014/main" id="{2C0BCB97-B3B9-4BAC-B210-8120220D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3529013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659_example">
            <a:extLst>
              <a:ext uri="{FF2B5EF4-FFF2-40B4-BE49-F238E27FC236}">
                <a16:creationId xmlns:a16="http://schemas.microsoft.com/office/drawing/2014/main" id="{D49D3A69-68CC-452B-9D03-786BE436E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9261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ANd9GcSGUqggBRqAQy8FXcwTcLcp_JGgzzwzQf9vd0nkG3ugH-vA9hWS">
            <a:extLst>
              <a:ext uri="{FF2B5EF4-FFF2-40B4-BE49-F238E27FC236}">
                <a16:creationId xmlns:a16="http://schemas.microsoft.com/office/drawing/2014/main" id="{0985A3EB-8AEE-42B3-ADAC-64F38C47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2" descr="ANd9GcRxdLwF2JTWtqORi9NQ-SmmjRd-1TJ2h6j9PLWcHPybNixVb5s1iGZErDiB">
            <a:extLst>
              <a:ext uri="{FF2B5EF4-FFF2-40B4-BE49-F238E27FC236}">
                <a16:creationId xmlns:a16="http://schemas.microsoft.com/office/drawing/2014/main" id="{3B523337-DE65-4EBF-81F5-CB0133FD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303462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1" name="Line 13">
            <a:extLst>
              <a:ext uri="{FF2B5EF4-FFF2-40B4-BE49-F238E27FC236}">
                <a16:creationId xmlns:a16="http://schemas.microsoft.com/office/drawing/2014/main" id="{474DF94E-BE23-45A0-A0FA-23285E600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581525"/>
            <a:ext cx="40322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8862" name="Line 14">
            <a:extLst>
              <a:ext uri="{FF2B5EF4-FFF2-40B4-BE49-F238E27FC236}">
                <a16:creationId xmlns:a16="http://schemas.microsoft.com/office/drawing/2014/main" id="{50B037EE-0D13-4F97-9952-5B10B2845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1989138"/>
            <a:ext cx="3960812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8863" name="Line 15">
            <a:extLst>
              <a:ext uri="{FF2B5EF4-FFF2-40B4-BE49-F238E27FC236}">
                <a16:creationId xmlns:a16="http://schemas.microsoft.com/office/drawing/2014/main" id="{A89480AB-E867-42CE-B25B-11001E557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1125538"/>
            <a:ext cx="43180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argentina_map">
            <a:extLst>
              <a:ext uri="{FF2B5EF4-FFF2-40B4-BE49-F238E27FC236}">
                <a16:creationId xmlns:a16="http://schemas.microsoft.com/office/drawing/2014/main" id="{F6CB2811-CE23-450B-8DA1-05D9B781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6769100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Oval 9">
            <a:extLst>
              <a:ext uri="{FF2B5EF4-FFF2-40B4-BE49-F238E27FC236}">
                <a16:creationId xmlns:a16="http://schemas.microsoft.com/office/drawing/2014/main" id="{193E7770-CE66-47DF-95E7-34B335DB91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76375" y="1484313"/>
            <a:ext cx="1296988" cy="2735262"/>
          </a:xfrm>
          <a:prstGeom prst="ellipse">
            <a:avLst/>
          </a:prstGeom>
          <a:noFill/>
          <a:ln w="9525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5F141B32-0020-4864-A78C-40D1C1252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1727200" cy="1871663"/>
          </a:xfrm>
          <a:prstGeom prst="ellipse">
            <a:avLst/>
          </a:prstGeom>
          <a:noFill/>
          <a:ln w="9525">
            <a:solidFill>
              <a:srgbClr val="000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F142A569-C8D3-4405-8400-D62672FF3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03800" y="2636838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BF68D96A-76FC-4942-A5A8-5169F1AC99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92725" y="206057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7DE9D365-CD2F-4881-AA53-B056A7294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3438" y="0"/>
            <a:ext cx="73025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CFF3ED60-032B-4157-B835-E95B5DB3F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0"/>
            <a:ext cx="142875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42D87F00-DC95-406D-A737-1C39BEB68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250" y="1412875"/>
            <a:ext cx="14287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argentinamap">
            <a:extLst>
              <a:ext uri="{FF2B5EF4-FFF2-40B4-BE49-F238E27FC236}">
                <a16:creationId xmlns:a16="http://schemas.microsoft.com/office/drawing/2014/main" id="{A3AA1AD9-FBBE-40CB-9C45-8A6A0687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3722688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Buenos_Aires_province_flag">
            <a:extLst>
              <a:ext uri="{FF2B5EF4-FFF2-40B4-BE49-F238E27FC236}">
                <a16:creationId xmlns:a16="http://schemas.microsoft.com/office/drawing/2014/main" id="{0CE229B4-681E-4E90-8724-14B71265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31146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7" name="Line 9">
            <a:extLst>
              <a:ext uri="{FF2B5EF4-FFF2-40B4-BE49-F238E27FC236}">
                <a16:creationId xmlns:a16="http://schemas.microsoft.com/office/drawing/2014/main" id="{C4EDE250-4812-44FD-8C63-4E056A46E7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2060575"/>
            <a:ext cx="25209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68619" name="Picture 11" descr="Flag_of_Santa_Cruz_province_in_Argentina">
            <a:extLst>
              <a:ext uri="{FF2B5EF4-FFF2-40B4-BE49-F238E27FC236}">
                <a16:creationId xmlns:a16="http://schemas.microsoft.com/office/drawing/2014/main" id="{CA773770-DA4E-49E8-9593-1E2E1AC3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16338"/>
            <a:ext cx="31527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Line 12">
            <a:extLst>
              <a:ext uri="{FF2B5EF4-FFF2-40B4-BE49-F238E27FC236}">
                <a16:creationId xmlns:a16="http://schemas.microsoft.com/office/drawing/2014/main" id="{1601C05C-C6D3-4F5F-ADDE-478E287B9F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4797425"/>
            <a:ext cx="374491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inki">
            <a:extLst>
              <a:ext uri="{FF2B5EF4-FFF2-40B4-BE49-F238E27FC236}">
                <a16:creationId xmlns:a16="http://schemas.microsoft.com/office/drawing/2014/main" id="{AA530C80-76E0-4A34-B324-DADF8687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5111750" cy="62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Oval 7">
            <a:extLst>
              <a:ext uri="{FF2B5EF4-FFF2-40B4-BE49-F238E27FC236}">
                <a16:creationId xmlns:a16="http://schemas.microsoft.com/office/drawing/2014/main" id="{022001A6-2FC8-446E-982E-8F584942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716338"/>
            <a:ext cx="215900" cy="792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18FDEE30-3CF9-4A2A-9865-7F9512B7E5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2133600"/>
            <a:ext cx="3529012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1F12A9A4-6AA1-43B1-9486-B3B8B91F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989138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/>
              <a:t>1536 CAME SPANJARDS</a:t>
            </a:r>
          </a:p>
        </p:txBody>
      </p: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EA664703-6E48-4EA0-841D-4E438FB6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2089150" cy="503237"/>
          </a:xfrm>
          <a:prstGeom prst="cloudCallout">
            <a:avLst>
              <a:gd name="adj1" fmla="val -36931"/>
              <a:gd name="adj2" fmla="val 8438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argentina_pol96">
            <a:extLst>
              <a:ext uri="{FF2B5EF4-FFF2-40B4-BE49-F238E27FC236}">
                <a16:creationId xmlns:a16="http://schemas.microsoft.com/office/drawing/2014/main" id="{3C1AA1A7-0823-49A4-A4DF-40B5CBBE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56438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Oval 6">
            <a:extLst>
              <a:ext uri="{FF2B5EF4-FFF2-40B4-BE49-F238E27FC236}">
                <a16:creationId xmlns:a16="http://schemas.microsoft.com/office/drawing/2014/main" id="{1BB2A39A-67A5-4218-9A0F-5FC25605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205038"/>
            <a:ext cx="649288" cy="504825"/>
          </a:xfrm>
          <a:prstGeom prst="ellipse">
            <a:avLst/>
          </a:prstGeom>
          <a:noFill/>
          <a:ln w="22225">
            <a:solidFill>
              <a:srgbClr val="FFFF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63" name="Oval 7">
            <a:extLst>
              <a:ext uri="{FF2B5EF4-FFF2-40B4-BE49-F238E27FC236}">
                <a16:creationId xmlns:a16="http://schemas.microsoft.com/office/drawing/2014/main" id="{2ECED4C0-37A9-4AF8-929A-A000BEEA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1052513"/>
            <a:ext cx="14287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EFC281D4-93D6-4CEA-B88F-30F6B262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105251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OIL</a:t>
            </a:r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7ECB0431-D4A7-4F3E-8A3B-2CF58B7D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924175"/>
            <a:ext cx="287338" cy="503238"/>
          </a:xfrm>
          <a:prstGeom prst="ellipse">
            <a:avLst/>
          </a:prstGeom>
          <a:noFill/>
          <a:ln w="22225">
            <a:solidFill>
              <a:srgbClr val="8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B98CD722-CEDC-40C7-B513-CBBB81086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1628775"/>
            <a:ext cx="142875" cy="71438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70AA0B98-F34D-4C47-BD7A-A8C8F1E26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162877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GROUND GAS</a:t>
            </a:r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7DCF6DFB-CCDF-42B3-9792-F8C03898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700213"/>
            <a:ext cx="360363" cy="2016125"/>
          </a:xfrm>
          <a:prstGeom prst="ellipse">
            <a:avLst/>
          </a:prstGeom>
          <a:noFill/>
          <a:ln w="22225">
            <a:solidFill>
              <a:srgbClr val="FF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6D96C627-C801-4010-B1F0-746718CCA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2205038"/>
            <a:ext cx="144462" cy="7143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10F942AF-19B6-41D3-97BC-60E13BFE6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2276475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IRON</a:t>
            </a:r>
          </a:p>
        </p:txBody>
      </p:sp>
      <p:sp>
        <p:nvSpPr>
          <p:cNvPr id="70671" name="Oval 15">
            <a:extLst>
              <a:ext uri="{FF2B5EF4-FFF2-40B4-BE49-F238E27FC236}">
                <a16:creationId xmlns:a16="http://schemas.microsoft.com/office/drawing/2014/main" id="{919D0641-35AD-4AF8-BD2E-536B85E1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516563"/>
            <a:ext cx="863600" cy="576262"/>
          </a:xfrm>
          <a:prstGeom prst="ellipse">
            <a:avLst/>
          </a:prstGeom>
          <a:noFill/>
          <a:ln w="22225">
            <a:solidFill>
              <a:srgbClr val="8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72" name="Oval 16">
            <a:extLst>
              <a:ext uri="{FF2B5EF4-FFF2-40B4-BE49-F238E27FC236}">
                <a16:creationId xmlns:a16="http://schemas.microsoft.com/office/drawing/2014/main" id="{2C4A04DB-158B-4CA5-A1D4-2C5CFD92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437063"/>
            <a:ext cx="503237" cy="360362"/>
          </a:xfrm>
          <a:prstGeom prst="ellipse">
            <a:avLst/>
          </a:prstGeom>
          <a:noFill/>
          <a:ln w="22225">
            <a:solidFill>
              <a:srgbClr val="8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73" name="Line 17">
            <a:extLst>
              <a:ext uri="{FF2B5EF4-FFF2-40B4-BE49-F238E27FC236}">
                <a16:creationId xmlns:a16="http://schemas.microsoft.com/office/drawing/2014/main" id="{B6165EE1-D196-4AC3-8F42-130662A9C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3213100"/>
            <a:ext cx="23034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0674" name="Line 18">
            <a:extLst>
              <a:ext uri="{FF2B5EF4-FFF2-40B4-BE49-F238E27FC236}">
                <a16:creationId xmlns:a16="http://schemas.microsoft.com/office/drawing/2014/main" id="{1092D298-2F9F-4388-B2AE-B5C8EB051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836613"/>
            <a:ext cx="25209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0675" name="Oval 19">
            <a:extLst>
              <a:ext uri="{FF2B5EF4-FFF2-40B4-BE49-F238E27FC236}">
                <a16:creationId xmlns:a16="http://schemas.microsoft.com/office/drawing/2014/main" id="{7E50C5FA-7F2E-4B9D-A621-9D93E5D4F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268413"/>
            <a:ext cx="936625" cy="720725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0676" name="Oval 20">
            <a:extLst>
              <a:ext uri="{FF2B5EF4-FFF2-40B4-BE49-F238E27FC236}">
                <a16:creationId xmlns:a16="http://schemas.microsoft.com/office/drawing/2014/main" id="{CB537B21-ECE3-470F-B847-C59DE1C2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213100"/>
            <a:ext cx="360362" cy="360363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0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06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06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06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0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0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0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AutoShape 5" descr="2Q==">
            <a:extLst>
              <a:ext uri="{FF2B5EF4-FFF2-40B4-BE49-F238E27FC236}">
                <a16:creationId xmlns:a16="http://schemas.microsoft.com/office/drawing/2014/main" id="{A4C48350-541A-42BC-A5B7-F8E5E2FB4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87" name="AutoShape 7" descr="2Q==">
            <a:extLst>
              <a:ext uri="{FF2B5EF4-FFF2-40B4-BE49-F238E27FC236}">
                <a16:creationId xmlns:a16="http://schemas.microsoft.com/office/drawing/2014/main" id="{08276852-A1F1-42DF-9A4F-FE02DEEF53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89" name="AutoShape 9" descr="2Q==">
            <a:extLst>
              <a:ext uri="{FF2B5EF4-FFF2-40B4-BE49-F238E27FC236}">
                <a16:creationId xmlns:a16="http://schemas.microsoft.com/office/drawing/2014/main" id="{BAB2710E-E3B2-48DC-A198-A0E4B93CA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91" name="AutoShape 11" descr="2Q==">
            <a:extLst>
              <a:ext uri="{FF2B5EF4-FFF2-40B4-BE49-F238E27FC236}">
                <a16:creationId xmlns:a16="http://schemas.microsoft.com/office/drawing/2014/main" id="{80A01D69-F779-4077-8666-C2E5090B8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93" name="AutoShape 13" descr="2Q==">
            <a:extLst>
              <a:ext uri="{FF2B5EF4-FFF2-40B4-BE49-F238E27FC236}">
                <a16:creationId xmlns:a16="http://schemas.microsoft.com/office/drawing/2014/main" id="{5F3E1E2F-21CE-49F2-948B-90ADAED76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95" name="AutoShape 15" descr="2Q==">
            <a:extLst>
              <a:ext uri="{FF2B5EF4-FFF2-40B4-BE49-F238E27FC236}">
                <a16:creationId xmlns:a16="http://schemas.microsoft.com/office/drawing/2014/main" id="{2A114C3F-DDF6-457B-96CB-874EA7640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97" name="AutoShape 17" descr="2Q==">
            <a:extLst>
              <a:ext uri="{FF2B5EF4-FFF2-40B4-BE49-F238E27FC236}">
                <a16:creationId xmlns:a16="http://schemas.microsoft.com/office/drawing/2014/main" id="{E44B8C66-DD41-4A80-BF47-52BBF00AEC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698" name="Rectangle 18">
            <a:hlinkClick r:id="rId2"/>
            <a:extLst>
              <a:ext uri="{FF2B5EF4-FFF2-40B4-BE49-F238E27FC236}">
                <a16:creationId xmlns:a16="http://schemas.microsoft.com/office/drawing/2014/main" id="{B0483EA4-B41E-4310-A4FD-E6CCC863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5" y="3814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sl-SI"/>
          </a:p>
        </p:txBody>
      </p:sp>
      <p:pic>
        <p:nvPicPr>
          <p:cNvPr id="71700" name="Picture 20" descr="ANd9GcRiWW1R_uZBsn6KWxsNmt9zjK3zDEKxGco2QJLD6EKbA-xD95cp">
            <a:extLst>
              <a:ext uri="{FF2B5EF4-FFF2-40B4-BE49-F238E27FC236}">
                <a16:creationId xmlns:a16="http://schemas.microsoft.com/office/drawing/2014/main" id="{457EA21A-A3B0-4CC9-ADD6-C3ABBEC3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150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2" name="AutoShape 22" descr="Z">
            <a:extLst>
              <a:ext uri="{FF2B5EF4-FFF2-40B4-BE49-F238E27FC236}">
                <a16:creationId xmlns:a16="http://schemas.microsoft.com/office/drawing/2014/main" id="{4B005CC9-3EEC-44CA-B3B5-A8B8CA627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703" name="Picture 23" descr="download">
            <a:extLst>
              <a:ext uri="{FF2B5EF4-FFF2-40B4-BE49-F238E27FC236}">
                <a16:creationId xmlns:a16="http://schemas.microsoft.com/office/drawing/2014/main" id="{C91FDDE0-3136-44CC-94DB-D49B1A29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Picture 25" descr="download (1)">
            <a:extLst>
              <a:ext uri="{FF2B5EF4-FFF2-40B4-BE49-F238E27FC236}">
                <a16:creationId xmlns:a16="http://schemas.microsoft.com/office/drawing/2014/main" id="{08982ED7-2D01-4EBD-83D0-93DEA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4824412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ANd9GcRGV5dTu7PMrQCcAJQ1EHZbeYeB5dIOiqEKsl-lNS9EZip4d4P3Kw">
            <a:extLst>
              <a:ext uri="{FF2B5EF4-FFF2-40B4-BE49-F238E27FC236}">
                <a16:creationId xmlns:a16="http://schemas.microsoft.com/office/drawing/2014/main" id="{A6C6CFBC-7F19-4E1E-A912-338137AC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Text Box 6">
            <a:extLst>
              <a:ext uri="{FF2B5EF4-FFF2-40B4-BE49-F238E27FC236}">
                <a16:creationId xmlns:a16="http://schemas.microsoft.com/office/drawing/2014/main" id="{FBD0EA30-011B-43CA-97CE-9495B810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20938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MATE</a:t>
            </a:r>
          </a:p>
        </p:txBody>
      </p:sp>
      <p:pic>
        <p:nvPicPr>
          <p:cNvPr id="72712" name="Picture 8" descr="ANd9GcQ2RYs9LIn5psjj6CNwv9JPib5MpK9edrbSW7XmMPo6BbmoobVggsUvpjAZ">
            <a:extLst>
              <a:ext uri="{FF2B5EF4-FFF2-40B4-BE49-F238E27FC236}">
                <a16:creationId xmlns:a16="http://schemas.microsoft.com/office/drawing/2014/main" id="{8082D911-B095-46CF-831F-501DAE8C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2592388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6" name="Text Box 12">
            <a:extLst>
              <a:ext uri="{FF2B5EF4-FFF2-40B4-BE49-F238E27FC236}">
                <a16:creationId xmlns:a16="http://schemas.microsoft.com/office/drawing/2014/main" id="{DD7D8FBF-96CA-4684-9A38-A8C27F3C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276475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ASADE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51FC10F6-E785-4212-A026-91D1063B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246438"/>
            <a:ext cx="1333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264" rIns="19044"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>
              <a:buFont typeface="Symbol" panose="05050102010706020507" pitchFamily="18" charset="2"/>
              <a:buNone/>
            </a:pPr>
            <a:endParaRPr lang="sl-SI" altLang="sl-SI"/>
          </a:p>
        </p:txBody>
      </p:sp>
      <p:pic>
        <p:nvPicPr>
          <p:cNvPr id="72719" name="Picture 15" descr="ANd9GcTM3szBDruVtVMBJxR_0IJ6J7fQp7PKlwgHuWTptwcyfux8t0m0">
            <a:extLst>
              <a:ext uri="{FF2B5EF4-FFF2-40B4-BE49-F238E27FC236}">
                <a16:creationId xmlns:a16="http://schemas.microsoft.com/office/drawing/2014/main" id="{7E5E3556-1D76-437C-9106-52E864F8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0" name="Text Box 16">
            <a:extLst>
              <a:ext uri="{FF2B5EF4-FFF2-40B4-BE49-F238E27FC236}">
                <a16:creationId xmlns:a16="http://schemas.microsoft.com/office/drawing/2014/main" id="{4637F1E8-1F90-482A-B698-A3F287EC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1150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HUMITA</a:t>
            </a:r>
          </a:p>
        </p:txBody>
      </p:sp>
      <p:pic>
        <p:nvPicPr>
          <p:cNvPr id="72722" name="Picture 18" descr="ANd9GcQu47wmBrZLNVN4J2tgrCqB0V688syNTInSXbYYM6j4SgcEkZ5Lhg">
            <a:extLst>
              <a:ext uri="{FF2B5EF4-FFF2-40B4-BE49-F238E27FC236}">
                <a16:creationId xmlns:a16="http://schemas.microsoft.com/office/drawing/2014/main" id="{78D8DDF5-E6C3-4F3F-9A0C-73E1996E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3" name="Text Box 19">
            <a:extLst>
              <a:ext uri="{FF2B5EF4-FFF2-40B4-BE49-F238E27FC236}">
                <a16:creationId xmlns:a16="http://schemas.microsoft.com/office/drawing/2014/main" id="{FA7A976F-879B-43B2-898C-F4D541DCF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815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MILANESA</a:t>
            </a:r>
          </a:p>
        </p:txBody>
      </p:sp>
      <p:sp>
        <p:nvSpPr>
          <p:cNvPr id="72725" name="AutoShape 21" descr="9k=">
            <a:extLst>
              <a:ext uri="{FF2B5EF4-FFF2-40B4-BE49-F238E27FC236}">
                <a16:creationId xmlns:a16="http://schemas.microsoft.com/office/drawing/2014/main" id="{5B7F20DF-7B42-49CC-A79F-12AA749D5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727" name="AutoShape 23" descr="9k=">
            <a:extLst>
              <a:ext uri="{FF2B5EF4-FFF2-40B4-BE49-F238E27FC236}">
                <a16:creationId xmlns:a16="http://schemas.microsoft.com/office/drawing/2014/main" id="{39383235-C78B-401F-9916-3B10D3D995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729" name="AutoShape 25" descr="Z">
            <a:extLst>
              <a:ext uri="{FF2B5EF4-FFF2-40B4-BE49-F238E27FC236}">
                <a16:creationId xmlns:a16="http://schemas.microsoft.com/office/drawing/2014/main" id="{7DAB900B-5BDC-43FE-BF44-39FC0B806C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731" name="AutoShape 27" descr="Z">
            <a:extLst>
              <a:ext uri="{FF2B5EF4-FFF2-40B4-BE49-F238E27FC236}">
                <a16:creationId xmlns:a16="http://schemas.microsoft.com/office/drawing/2014/main" id="{7D869F31-8A1A-437B-B131-95BCDD5537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2732" name="Picture 28" descr="download (2)">
            <a:extLst>
              <a:ext uri="{FF2B5EF4-FFF2-40B4-BE49-F238E27FC236}">
                <a16:creationId xmlns:a16="http://schemas.microsoft.com/office/drawing/2014/main" id="{71EA3FDB-993D-4E31-8BA4-8EB21322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3" name="Text Box 29">
            <a:extLst>
              <a:ext uri="{FF2B5EF4-FFF2-40B4-BE49-F238E27FC236}">
                <a16:creationId xmlns:a16="http://schemas.microsoft.com/office/drawing/2014/main" id="{85F386B2-DD8E-43DA-8284-4E792CF68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581525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EMPANADAS</a:t>
            </a:r>
          </a:p>
        </p:txBody>
      </p:sp>
      <p:pic>
        <p:nvPicPr>
          <p:cNvPr id="72735" name="Picture 31" descr="ANd9GcQQKUc_MlGy-A1u7YJZ8PHEj9mKCU_I8O51EbxJdr4fmGJlCK8bJw">
            <a:extLst>
              <a:ext uri="{FF2B5EF4-FFF2-40B4-BE49-F238E27FC236}">
                <a16:creationId xmlns:a16="http://schemas.microsoft.com/office/drawing/2014/main" id="{E0589D29-841D-4A24-8F92-16173A0D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6" name="Text Box 32">
            <a:extLst>
              <a:ext uri="{FF2B5EF4-FFF2-40B4-BE49-F238E27FC236}">
                <a16:creationId xmlns:a16="http://schemas.microsoft.com/office/drawing/2014/main" id="{DEABB645-2745-4429-92D5-5E85BA270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437063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LOCRO</a:t>
            </a:r>
          </a:p>
        </p:txBody>
      </p:sp>
      <p:pic>
        <p:nvPicPr>
          <p:cNvPr id="72738" name="Picture 34" descr="ANd9GcQlFbhtAFRlnKkSGfGaJnq76ivFsuizNKSBfjZ8OWphNlWO2Gs-">
            <a:extLst>
              <a:ext uri="{FF2B5EF4-FFF2-40B4-BE49-F238E27FC236}">
                <a16:creationId xmlns:a16="http://schemas.microsoft.com/office/drawing/2014/main" id="{ECA2BF4F-F597-4194-A667-6FB69C9C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9" name="Text Box 35">
            <a:extLst>
              <a:ext uri="{FF2B5EF4-FFF2-40B4-BE49-F238E27FC236}">
                <a16:creationId xmlns:a16="http://schemas.microsoft.com/office/drawing/2014/main" id="{F0FBADF3-E003-4B70-A306-9362D600D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84763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DULCE DE LECHE</a:t>
            </a:r>
          </a:p>
        </p:txBody>
      </p:sp>
      <p:pic>
        <p:nvPicPr>
          <p:cNvPr id="72741" name="Picture 37" descr="ANd9GcRja8emW48BNb503hAYGA_gzx_1EpCASgKxoJDHPVvnAUg_iHk2cA">
            <a:extLst>
              <a:ext uri="{FF2B5EF4-FFF2-40B4-BE49-F238E27FC236}">
                <a16:creationId xmlns:a16="http://schemas.microsoft.com/office/drawing/2014/main" id="{B8A696C4-5AC9-4927-B2DD-FBC4B094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974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42" name="Text Box 38">
            <a:extLst>
              <a:ext uri="{FF2B5EF4-FFF2-40B4-BE49-F238E27FC236}">
                <a16:creationId xmlns:a16="http://schemas.microsoft.com/office/drawing/2014/main" id="{24F5BF5E-AFFD-4C8E-9A37-C91D1143B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928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ALFAJORES</a:t>
            </a:r>
          </a:p>
        </p:txBody>
      </p:sp>
      <p:pic>
        <p:nvPicPr>
          <p:cNvPr id="72744" name="Picture 40" descr="ANd9GcQHbEaP64Rs5RR3bBnJGpTpkNiYUbYKcL0ger4wCNnwMmWpjCKb">
            <a:extLst>
              <a:ext uri="{FF2B5EF4-FFF2-40B4-BE49-F238E27FC236}">
                <a16:creationId xmlns:a16="http://schemas.microsoft.com/office/drawing/2014/main" id="{D67208D4-DB29-45F3-8746-612E1F0E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244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45" name="Text Box 41">
            <a:extLst>
              <a:ext uri="{FF2B5EF4-FFF2-40B4-BE49-F238E27FC236}">
                <a16:creationId xmlns:a16="http://schemas.microsoft.com/office/drawing/2014/main" id="{71CE0A36-241B-477D-8958-E8417972F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5013325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 b="1"/>
              <a:t>WINE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7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72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6" grpId="0"/>
      <p:bldP spid="72720" grpId="0"/>
      <p:bldP spid="72723" grpId="0"/>
      <p:bldP spid="72733" grpId="0"/>
      <p:bldP spid="72736" grpId="0"/>
      <p:bldP spid="72739" grpId="0"/>
      <p:bldP spid="72742" grpId="0"/>
      <p:bldP spid="727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ANd9GcRKOPe8sQhO1LsO6DzueIbBdqnpc1N6pQLlykbpIEY0pqXTbsUvfQ">
            <a:extLst>
              <a:ext uri="{FF2B5EF4-FFF2-40B4-BE49-F238E27FC236}">
                <a16:creationId xmlns:a16="http://schemas.microsoft.com/office/drawing/2014/main" id="{D8A85991-779B-4D07-85EB-1CCAEF008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887787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ANd9GcQmqrB-u2BCJGaAkOXNgjQMCkBmFkL2_0qlcv2dQJqk7BJU2x2C">
            <a:extLst>
              <a:ext uri="{FF2B5EF4-FFF2-40B4-BE49-F238E27FC236}">
                <a16:creationId xmlns:a16="http://schemas.microsoft.com/office/drawing/2014/main" id="{8368EED5-C331-43EF-9253-4EBA9795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5888"/>
            <a:ext cx="2643188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monserrat021">
            <a:extLst>
              <a:ext uri="{FF2B5EF4-FFF2-40B4-BE49-F238E27FC236}">
                <a16:creationId xmlns:a16="http://schemas.microsoft.com/office/drawing/2014/main" id="{033C3CA7-3BF8-47B9-9B53-C5E562DC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15131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1" name="Picture 13" descr="ANd9GcS5G1NjL_hcr6sO-UIfs5J84izM33ZG_5FBjWY7pj0HwxeBk2P8">
            <a:extLst>
              <a:ext uri="{FF2B5EF4-FFF2-40B4-BE49-F238E27FC236}">
                <a16:creationId xmlns:a16="http://schemas.microsoft.com/office/drawing/2014/main" id="{FC2D92BD-AF83-463E-B6DD-9FF0293C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1400px-155_-_Glacier_Perito_Moreno_-_Panorama_de_la_partie_nord_-_Janvier_2010">
            <a:extLst>
              <a:ext uri="{FF2B5EF4-FFF2-40B4-BE49-F238E27FC236}">
                <a16:creationId xmlns:a16="http://schemas.microsoft.com/office/drawing/2014/main" id="{B23C4CF1-F31A-4245-86EE-30C3040F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83613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AutoShape 7" descr="Z">
            <a:extLst>
              <a:ext uri="{FF2B5EF4-FFF2-40B4-BE49-F238E27FC236}">
                <a16:creationId xmlns:a16="http://schemas.microsoft.com/office/drawing/2014/main" id="{575076DF-2B82-4D63-9356-8D79D7657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4761" name="AutoShape 9" descr="9k=">
            <a:extLst>
              <a:ext uri="{FF2B5EF4-FFF2-40B4-BE49-F238E27FC236}">
                <a16:creationId xmlns:a16="http://schemas.microsoft.com/office/drawing/2014/main" id="{99DE7F76-1A3D-414D-85C6-FD88763D6C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4762" name="Picture 10">
            <a:extLst>
              <a:ext uri="{FF2B5EF4-FFF2-40B4-BE49-F238E27FC236}">
                <a16:creationId xmlns:a16="http://schemas.microsoft.com/office/drawing/2014/main" id="{200284EA-13B9-4652-B0E4-4ED1C610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20938"/>
            <a:ext cx="237648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4" name="AutoShape 12" descr="2Q==">
            <a:extLst>
              <a:ext uri="{FF2B5EF4-FFF2-40B4-BE49-F238E27FC236}">
                <a16:creationId xmlns:a16="http://schemas.microsoft.com/office/drawing/2014/main" id="{C328A781-74F3-48F7-B4D8-8967C0597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4765" name="Picture 13">
            <a:extLst>
              <a:ext uri="{FF2B5EF4-FFF2-40B4-BE49-F238E27FC236}">
                <a16:creationId xmlns:a16="http://schemas.microsoft.com/office/drawing/2014/main" id="{B929104A-E26F-4996-B274-837D2EBC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5040313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6" name="Picture 14">
            <a:extLst>
              <a:ext uri="{FF2B5EF4-FFF2-40B4-BE49-F238E27FC236}">
                <a16:creationId xmlns:a16="http://schemas.microsoft.com/office/drawing/2014/main" id="{19FF6F0D-A8DA-468E-AB7C-2431DCFA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 New Roman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2019-05-30T09:18:06Z</dcterms:created>
  <dcterms:modified xsi:type="dcterms:W3CDTF">2019-05-30T09:18:06Z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