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E7364-69A2-407D-8EF0-755CC04C8189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67DF0-8552-4934-8FD4-6C148F487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92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67DF0-8552-4934-8FD4-6C148F4876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0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67DF0-8552-4934-8FD4-6C148F4876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0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28B4-9FDB-466B-A190-69097B6445B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CDEC694-97AF-45FC-B455-2F299C56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41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28B4-9FDB-466B-A190-69097B6445B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C694-97AF-45FC-B455-2F299C56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24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28B4-9FDB-466B-A190-69097B6445B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C694-97AF-45FC-B455-2F299C56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80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28B4-9FDB-466B-A190-69097B6445B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C694-97AF-45FC-B455-2F299C56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08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28B4-9FDB-466B-A190-69097B6445B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C694-97AF-45FC-B455-2F299C56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61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28B4-9FDB-466B-A190-69097B6445B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C694-97AF-45FC-B455-2F299C56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61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28B4-9FDB-466B-A190-69097B6445B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C694-97AF-45FC-B455-2F299C56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02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28B4-9FDB-466B-A190-69097B6445B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C694-97AF-45FC-B455-2F299C56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28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28B4-9FDB-466B-A190-69097B6445B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C694-97AF-45FC-B455-2F299C563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5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28B4-9FDB-466B-A190-69097B6445B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C694-97AF-45FC-B455-2F299C56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6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A2C28B4-9FDB-466B-A190-69097B6445B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C694-97AF-45FC-B455-2F299C56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26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C28B4-9FDB-466B-A190-69097B6445B8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CDEC694-97AF-45FC-B455-2F299C563B1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36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world.com/article/2906336/emerging-technology/what-is-artificial-intelligence.html" TargetMode="External"/><Relationship Id="rId7" Type="http://schemas.openxmlformats.org/officeDocument/2006/relationships/hyperlink" Target="https://en.wikipedia.org/wiki/History_of_artificial_intelligence" TargetMode="External"/><Relationship Id="rId2" Type="http://schemas.openxmlformats.org/officeDocument/2006/relationships/hyperlink" Target="https://beebom.com/examples-of-artificial-intelligen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uora.com/How-is-artificial-intelligence-programmed" TargetMode="External"/><Relationship Id="rId5" Type="http://schemas.openxmlformats.org/officeDocument/2006/relationships/hyperlink" Target="http://www.geekwire.com/2017/ai-research-artificial-intelligence-ethics-governance/" TargetMode="External"/><Relationship Id="rId4" Type="http://schemas.openxmlformats.org/officeDocument/2006/relationships/hyperlink" Target="https://www.google.si/search?q=artificial+intelligence&amp;espv=2&amp;source=lnms&amp;tbm=isch&amp;sa=X&amp;ved=0ahUKEwje2czQ2OrSAhVmAsAKHX7EAc4Q_AUIBigB&amp;biw=1366&amp;bih=662#imgrc=8iN-hiTd5rdPz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6855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intelligence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(AI)</a:t>
            </a:r>
          </a:p>
        </p:txBody>
      </p:sp>
    </p:spTree>
    <p:extLst>
      <p:ext uri="{BB962C8B-B14F-4D97-AF65-F5344CB8AC3E}">
        <p14:creationId xmlns:p14="http://schemas.microsoft.com/office/powerpoint/2010/main" val="419040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 err="1"/>
              <a:t>Question</a:t>
            </a:r>
            <a:r>
              <a:rPr lang="sl-SI" sz="5400" dirty="0"/>
              <a:t> time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 err="1"/>
              <a:t>With</a:t>
            </a:r>
            <a:r>
              <a:rPr lang="sl-SI" sz="3200" dirty="0"/>
              <a:t> </a:t>
            </a:r>
            <a:r>
              <a:rPr lang="sl-SI" sz="3200" dirty="0" err="1"/>
              <a:t>who</a:t>
            </a:r>
            <a:r>
              <a:rPr lang="sl-SI" sz="3200" dirty="0"/>
              <a:t> </a:t>
            </a:r>
            <a:r>
              <a:rPr lang="sl-SI" sz="3200" dirty="0" err="1"/>
              <a:t>can</a:t>
            </a:r>
            <a:r>
              <a:rPr lang="sl-SI" sz="3200" dirty="0"/>
              <a:t> </a:t>
            </a:r>
            <a:r>
              <a:rPr lang="sl-SI" sz="3200" dirty="0" err="1"/>
              <a:t>we</a:t>
            </a:r>
            <a:r>
              <a:rPr lang="sl-SI" sz="3200" dirty="0"/>
              <a:t> </a:t>
            </a:r>
            <a:r>
              <a:rPr lang="sl-SI" sz="3200" dirty="0" err="1"/>
              <a:t>compare</a:t>
            </a:r>
            <a:r>
              <a:rPr lang="sl-SI" sz="3200" dirty="0"/>
              <a:t> AI?</a:t>
            </a:r>
          </a:p>
          <a:p>
            <a:r>
              <a:rPr lang="sl-SI" sz="3200" dirty="0" err="1"/>
              <a:t>Who</a:t>
            </a:r>
            <a:r>
              <a:rPr lang="sl-SI" sz="3200" dirty="0"/>
              <a:t> </a:t>
            </a:r>
            <a:r>
              <a:rPr lang="sl-SI" sz="3200" dirty="0" err="1"/>
              <a:t>firts</a:t>
            </a:r>
            <a:r>
              <a:rPr lang="sl-SI" sz="3200" dirty="0"/>
              <a:t> </a:t>
            </a:r>
            <a:r>
              <a:rPr lang="sl-SI" sz="3200" dirty="0" err="1"/>
              <a:t>thought</a:t>
            </a:r>
            <a:r>
              <a:rPr lang="sl-SI" sz="3200" dirty="0"/>
              <a:t> </a:t>
            </a:r>
            <a:r>
              <a:rPr lang="sl-SI" sz="3200" dirty="0" err="1"/>
              <a:t>of</a:t>
            </a:r>
            <a:r>
              <a:rPr lang="sl-SI" sz="3200" dirty="0"/>
              <a:t> AI?</a:t>
            </a:r>
          </a:p>
          <a:p>
            <a:r>
              <a:rPr lang="sl-SI" sz="3200" dirty="0" err="1"/>
              <a:t>What</a:t>
            </a:r>
            <a:r>
              <a:rPr lang="sl-SI" sz="3200" dirty="0"/>
              <a:t> do </a:t>
            </a:r>
            <a:r>
              <a:rPr lang="sl-SI" sz="3200" dirty="0" err="1"/>
              <a:t>we</a:t>
            </a:r>
            <a:r>
              <a:rPr lang="sl-SI" sz="3200" dirty="0"/>
              <a:t> make </a:t>
            </a:r>
            <a:r>
              <a:rPr lang="sl-SI" sz="3200" dirty="0" err="1"/>
              <a:t>with</a:t>
            </a:r>
            <a:r>
              <a:rPr lang="sl-SI" sz="3200" dirty="0"/>
              <a:t> AI?</a:t>
            </a:r>
          </a:p>
          <a:p>
            <a:r>
              <a:rPr lang="sl-SI" sz="3200" dirty="0" err="1"/>
              <a:t>Examples</a:t>
            </a:r>
            <a:r>
              <a:rPr lang="sl-SI" sz="3200" dirty="0"/>
              <a:t> </a:t>
            </a:r>
            <a:r>
              <a:rPr lang="sl-SI" sz="3200" dirty="0" err="1"/>
              <a:t>of</a:t>
            </a:r>
            <a:r>
              <a:rPr lang="sl-SI" sz="3200" dirty="0"/>
              <a:t> AI in </a:t>
            </a:r>
            <a:r>
              <a:rPr lang="sl-SI" sz="3200" dirty="0" err="1"/>
              <a:t>daily</a:t>
            </a:r>
            <a:r>
              <a:rPr lang="sl-SI" sz="3200" dirty="0"/>
              <a:t> </a:t>
            </a:r>
            <a:r>
              <a:rPr lang="sl-SI" sz="3200" dirty="0" err="1"/>
              <a:t>life</a:t>
            </a:r>
            <a:r>
              <a:rPr lang="sl-SI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701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Countents</a:t>
            </a:r>
            <a:endParaRPr lang="en-US" sz="5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200" dirty="0"/>
              <a:t>1 what is AI</a:t>
            </a:r>
          </a:p>
          <a:p>
            <a:pPr marL="0" indent="0">
              <a:buNone/>
            </a:pPr>
            <a:r>
              <a:rPr lang="en-US" sz="3200" dirty="0"/>
              <a:t> 2 </a:t>
            </a:r>
            <a:r>
              <a:rPr lang="sl-SI" sz="3200" dirty="0" err="1"/>
              <a:t>history</a:t>
            </a:r>
            <a:r>
              <a:rPr lang="sl-SI" sz="3200" dirty="0"/>
              <a:t> </a:t>
            </a:r>
            <a:r>
              <a:rPr lang="sl-SI" sz="3200" dirty="0" err="1"/>
              <a:t>of</a:t>
            </a:r>
            <a:r>
              <a:rPr lang="sl-SI" sz="3200" dirty="0"/>
              <a:t> AI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3 </a:t>
            </a:r>
            <a:r>
              <a:rPr lang="sl-SI" sz="3200" dirty="0"/>
              <a:t>how </a:t>
            </a:r>
            <a:r>
              <a:rPr lang="sl-SI" sz="3200" dirty="0" err="1"/>
              <a:t>does</a:t>
            </a:r>
            <a:r>
              <a:rPr lang="sl-SI" sz="3200" dirty="0"/>
              <a:t> AI </a:t>
            </a:r>
            <a:r>
              <a:rPr lang="sl-SI" sz="3200" dirty="0" err="1"/>
              <a:t>work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4</a:t>
            </a:r>
            <a:r>
              <a:rPr lang="sl-SI" sz="3200" dirty="0"/>
              <a:t> </a:t>
            </a:r>
            <a:r>
              <a:rPr lang="en-US" sz="3200" dirty="0"/>
              <a:t>examples of AI in daily life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158" y="1396402"/>
            <a:ext cx="4729658" cy="362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0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What is AI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200" dirty="0"/>
              <a:t>i</a:t>
            </a:r>
            <a:r>
              <a:rPr lang="en-US" sz="3200" dirty="0"/>
              <a:t>t is a program </a:t>
            </a:r>
          </a:p>
          <a:p>
            <a:r>
              <a:rPr lang="sl-SI" sz="3200" dirty="0"/>
              <a:t>s</a:t>
            </a:r>
            <a:r>
              <a:rPr lang="en-US" sz="3200" dirty="0"/>
              <a:t>elf-le</a:t>
            </a:r>
            <a:r>
              <a:rPr lang="sl-SI" sz="3200" dirty="0"/>
              <a:t>a</a:t>
            </a:r>
            <a:r>
              <a:rPr lang="en-US" sz="3200" dirty="0" err="1"/>
              <a:t>rning</a:t>
            </a:r>
            <a:r>
              <a:rPr lang="en-US" sz="3200" dirty="0"/>
              <a:t> </a:t>
            </a:r>
          </a:p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386" y="1316890"/>
            <a:ext cx="3630637" cy="242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2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 err="1"/>
              <a:t>History</a:t>
            </a:r>
            <a:r>
              <a:rPr lang="sl-SI" sz="5400" dirty="0"/>
              <a:t> </a:t>
            </a:r>
            <a:r>
              <a:rPr lang="sl-SI" sz="5400" dirty="0" err="1"/>
              <a:t>of</a:t>
            </a:r>
            <a:r>
              <a:rPr lang="sl-SI" sz="5400" dirty="0"/>
              <a:t> </a:t>
            </a:r>
            <a:r>
              <a:rPr lang="sl-SI" sz="5400" dirty="0" err="1"/>
              <a:t>ai</a:t>
            </a:r>
            <a:endParaRPr lang="sl-SI" sz="5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 err="1"/>
              <a:t>anchient</a:t>
            </a:r>
            <a:r>
              <a:rPr lang="sl-SI" sz="3200" dirty="0"/>
              <a:t> </a:t>
            </a:r>
            <a:r>
              <a:rPr lang="sl-SI" sz="3200" dirty="0" err="1"/>
              <a:t>Greeks</a:t>
            </a:r>
            <a:endParaRPr lang="sl-SI" sz="3200" dirty="0"/>
          </a:p>
          <a:p>
            <a:r>
              <a:rPr lang="sl-SI" sz="3200" dirty="0" err="1"/>
              <a:t>philosophers</a:t>
            </a:r>
            <a:endParaRPr lang="sl-SI" sz="3200" dirty="0"/>
          </a:p>
          <a:p>
            <a:r>
              <a:rPr lang="sl-SI" sz="3200" dirty="0" err="1"/>
              <a:t>programable</a:t>
            </a:r>
            <a:r>
              <a:rPr lang="sl-SI" sz="3200" dirty="0"/>
              <a:t> </a:t>
            </a:r>
            <a:r>
              <a:rPr lang="sl-SI" sz="3200" dirty="0" err="1"/>
              <a:t>digital</a:t>
            </a:r>
            <a:r>
              <a:rPr lang="sl-SI" sz="3200" dirty="0"/>
              <a:t> </a:t>
            </a:r>
            <a:r>
              <a:rPr lang="sl-SI" sz="3200" dirty="0" err="1"/>
              <a:t>computers</a:t>
            </a:r>
            <a:endParaRPr lang="sl-SI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983" y="2618635"/>
            <a:ext cx="3103418" cy="22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3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/>
              <a:t>How </a:t>
            </a:r>
            <a:r>
              <a:rPr lang="sl-SI" sz="5400" dirty="0" err="1"/>
              <a:t>does</a:t>
            </a:r>
            <a:r>
              <a:rPr lang="sl-SI" sz="5400" dirty="0"/>
              <a:t> </a:t>
            </a:r>
            <a:r>
              <a:rPr lang="sl-SI" sz="5400" dirty="0" err="1"/>
              <a:t>ai</a:t>
            </a:r>
            <a:r>
              <a:rPr lang="sl-SI" sz="5400" dirty="0"/>
              <a:t> </a:t>
            </a:r>
            <a:r>
              <a:rPr lang="sl-SI" sz="5400" dirty="0" err="1"/>
              <a:t>work</a:t>
            </a:r>
            <a:endParaRPr lang="sl-SI" sz="5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 err="1"/>
              <a:t>build</a:t>
            </a:r>
            <a:r>
              <a:rPr lang="sl-SI" sz="3200" dirty="0"/>
              <a:t> </a:t>
            </a:r>
            <a:r>
              <a:rPr lang="sl-SI" sz="3200" dirty="0" err="1"/>
              <a:t>brains</a:t>
            </a:r>
            <a:endParaRPr lang="sl-SI" sz="3200" dirty="0"/>
          </a:p>
          <a:p>
            <a:r>
              <a:rPr lang="sl-SI" sz="3200" dirty="0"/>
              <a:t>AI = </a:t>
            </a:r>
            <a:r>
              <a:rPr lang="sl-SI" sz="3200" dirty="0" err="1"/>
              <a:t>demanding</a:t>
            </a:r>
            <a:r>
              <a:rPr lang="sl-SI" sz="3200" dirty="0"/>
              <a:t> </a:t>
            </a:r>
            <a:r>
              <a:rPr lang="sl-SI" sz="3200" dirty="0" err="1"/>
              <a:t>task</a:t>
            </a:r>
            <a:endParaRPr lang="sl-SI" sz="3200" dirty="0"/>
          </a:p>
          <a:p>
            <a:r>
              <a:rPr lang="sl-SI" sz="3200" dirty="0"/>
              <a:t>AI far </a:t>
            </a:r>
            <a:r>
              <a:rPr lang="sl-SI" sz="3200" dirty="0" err="1"/>
              <a:t>off</a:t>
            </a:r>
            <a:r>
              <a:rPr lang="sl-SI" sz="3200" dirty="0"/>
              <a:t> </a:t>
            </a:r>
            <a:r>
              <a:rPr lang="sl-SI" sz="3200" dirty="0" err="1"/>
              <a:t>brains</a:t>
            </a:r>
            <a:endParaRPr lang="sl-SI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216" y="2015732"/>
            <a:ext cx="4676775" cy="282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6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examples of AI in daily life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3200" dirty="0"/>
              <a:t>v</a:t>
            </a:r>
            <a:r>
              <a:rPr lang="en-US" sz="3200" dirty="0" err="1"/>
              <a:t>irtual</a:t>
            </a:r>
            <a:r>
              <a:rPr lang="en-US" sz="3200" dirty="0"/>
              <a:t> </a:t>
            </a:r>
            <a:r>
              <a:rPr lang="sl-SI" sz="3200" dirty="0"/>
              <a:t>p</a:t>
            </a:r>
            <a:r>
              <a:rPr lang="en-US" sz="3200" dirty="0" err="1"/>
              <a:t>ersonal</a:t>
            </a:r>
            <a:r>
              <a:rPr lang="en-US" sz="3200" dirty="0"/>
              <a:t> </a:t>
            </a:r>
            <a:r>
              <a:rPr lang="sl-SI" sz="3200" dirty="0"/>
              <a:t>a</a:t>
            </a:r>
            <a:r>
              <a:rPr lang="en-US" sz="3200" dirty="0" err="1"/>
              <a:t>ssistants</a:t>
            </a:r>
            <a:endParaRPr lang="en-US" sz="3200" dirty="0"/>
          </a:p>
          <a:p>
            <a:r>
              <a:rPr lang="sl-SI" sz="3200" dirty="0"/>
              <a:t>s</a:t>
            </a:r>
            <a:r>
              <a:rPr lang="en-US" sz="3200" dirty="0"/>
              <a:t>mart </a:t>
            </a:r>
            <a:r>
              <a:rPr lang="sl-SI" sz="3200" dirty="0"/>
              <a:t>c</a:t>
            </a:r>
            <a:r>
              <a:rPr lang="en-US" sz="3200" dirty="0" err="1"/>
              <a:t>ars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313" y="1660835"/>
            <a:ext cx="3124200" cy="23336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587" y="3651876"/>
            <a:ext cx="3715870" cy="246757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2944587" y="6119446"/>
            <a:ext cx="3715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p</a:t>
            </a:r>
            <a:r>
              <a:rPr lang="en-US" sz="2000" dirty="0"/>
              <a:t>icture2- smart car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8036756" y="399446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p</a:t>
            </a:r>
            <a:r>
              <a:rPr lang="en-US" sz="2000" dirty="0"/>
              <a:t>icture1-virtual personal assistants </a:t>
            </a:r>
          </a:p>
        </p:txBody>
      </p:sp>
    </p:spTree>
    <p:extLst>
      <p:ext uri="{BB962C8B-B14F-4D97-AF65-F5344CB8AC3E}">
        <p14:creationId xmlns:p14="http://schemas.microsoft.com/office/powerpoint/2010/main" val="225890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10456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sz="5400" dirty="0"/>
              <a:t>Summary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200" dirty="0"/>
              <a:t>1 what is AI</a:t>
            </a:r>
          </a:p>
          <a:p>
            <a:pPr marL="0" indent="0">
              <a:buNone/>
            </a:pPr>
            <a:r>
              <a:rPr lang="en-US" sz="3200" dirty="0"/>
              <a:t> 2</a:t>
            </a:r>
            <a:r>
              <a:rPr lang="sl-SI" sz="3200" dirty="0"/>
              <a:t> </a:t>
            </a:r>
            <a:r>
              <a:rPr lang="sl-SI" sz="3200" dirty="0" err="1"/>
              <a:t>history</a:t>
            </a:r>
            <a:r>
              <a:rPr lang="sl-SI" sz="3200" dirty="0"/>
              <a:t> </a:t>
            </a:r>
            <a:r>
              <a:rPr lang="sl-SI" sz="3200" dirty="0" err="1"/>
              <a:t>of</a:t>
            </a:r>
            <a:r>
              <a:rPr lang="sl-SI" sz="3200" dirty="0"/>
              <a:t> AI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3 </a:t>
            </a:r>
            <a:r>
              <a:rPr lang="sl-SI" sz="3200" dirty="0"/>
              <a:t>how </a:t>
            </a:r>
            <a:r>
              <a:rPr lang="sl-SI" sz="3200" dirty="0" err="1"/>
              <a:t>does</a:t>
            </a:r>
            <a:r>
              <a:rPr lang="sl-SI" sz="3200" dirty="0"/>
              <a:t> AI </a:t>
            </a:r>
            <a:r>
              <a:rPr lang="sl-SI" sz="3200" dirty="0" err="1"/>
              <a:t>work</a:t>
            </a:r>
            <a:endParaRPr lang="sl-SI" sz="3200" dirty="0"/>
          </a:p>
          <a:p>
            <a:pPr marL="0" indent="0">
              <a:buNone/>
            </a:pPr>
            <a:r>
              <a:rPr lang="sl-SI" sz="3200" dirty="0"/>
              <a:t> </a:t>
            </a:r>
            <a:r>
              <a:rPr lang="en-US" sz="3200" dirty="0"/>
              <a:t>4 examples of AI in daily life</a:t>
            </a:r>
            <a:endParaRPr lang="sl-SI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5021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Conclus</a:t>
            </a:r>
            <a:r>
              <a:rPr lang="sl-SI" sz="5400" dirty="0" err="1"/>
              <a:t>io</a:t>
            </a:r>
            <a:r>
              <a:rPr lang="en-US" sz="5400" dirty="0"/>
              <a:t>n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51579" y="1960313"/>
            <a:ext cx="9603275" cy="3450613"/>
          </a:xfrm>
        </p:spPr>
        <p:txBody>
          <a:bodyPr>
            <a:normAutofit/>
          </a:bodyPr>
          <a:lstStyle/>
          <a:p>
            <a:r>
              <a:rPr lang="sl-SI" sz="3200" dirty="0" err="1"/>
              <a:t>expand</a:t>
            </a:r>
            <a:r>
              <a:rPr lang="sl-SI" sz="3200" dirty="0"/>
              <a:t> </a:t>
            </a:r>
          </a:p>
          <a:p>
            <a:r>
              <a:rPr lang="sl-SI" sz="3200" dirty="0" err="1"/>
              <a:t>electronic</a:t>
            </a:r>
            <a:r>
              <a:rPr lang="sl-SI" sz="3200" dirty="0"/>
              <a:t> </a:t>
            </a:r>
            <a:r>
              <a:rPr lang="sl-SI" sz="3200" dirty="0" err="1"/>
              <a:t>devices</a:t>
            </a:r>
            <a:endParaRPr lang="en-US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930" y="2266394"/>
            <a:ext cx="50482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2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Sources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343504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Date(17.3.2017)</a:t>
            </a:r>
          </a:p>
          <a:p>
            <a:r>
              <a:rPr lang="en-US" dirty="0">
                <a:hlinkClick r:id="rId2"/>
              </a:rPr>
              <a:t>https://beebom.com/examples-of-artificial-intelligence/</a:t>
            </a:r>
            <a:endParaRPr lang="en-US" dirty="0"/>
          </a:p>
          <a:p>
            <a:r>
              <a:rPr lang="en-US" dirty="0">
                <a:hlinkClick r:id="rId3"/>
              </a:rPr>
              <a:t>http://www.computerworld.com/article/2906336/emerging-technology/what-is-artificial-intelligence.html</a:t>
            </a:r>
            <a:endParaRPr lang="en-US" dirty="0"/>
          </a:p>
          <a:p>
            <a:r>
              <a:rPr lang="en-US" dirty="0">
                <a:hlinkClick r:id="rId4"/>
              </a:rPr>
              <a:t>https://www.google.si/search?q=artificial+intelligence&amp;espv=2&amp;source=lnms&amp;tbm=isch&amp;sa=X&amp;ved=0ahUKEwje2czQ2OrSAhVmAsAKHX7EAc4Q_AUIBigB&amp;biw=1366&amp;bih=662#imgrc=8iN-hiTd5rdPzM</a:t>
            </a:r>
            <a:endParaRPr lang="sl-SI" dirty="0"/>
          </a:p>
          <a:p>
            <a:r>
              <a:rPr lang="en-US" dirty="0">
                <a:hlinkClick r:id="rId5"/>
              </a:rPr>
              <a:t>http://www.geekwire.com/2017/ai-research-artificial-intelligence-ethics-governance/</a:t>
            </a:r>
            <a:endParaRPr lang="sl-SI" dirty="0"/>
          </a:p>
          <a:p>
            <a:r>
              <a:rPr lang="en-US" dirty="0">
                <a:hlinkClick r:id="rId6"/>
              </a:rPr>
              <a:t>https://www.quora.com/How-is-artificial-intelligence-programmed</a:t>
            </a:r>
            <a:endParaRPr lang="sl-SI" dirty="0"/>
          </a:p>
          <a:p>
            <a:r>
              <a:rPr lang="sl-SI" dirty="0">
                <a:hlinkClick r:id="rId7"/>
              </a:rPr>
              <a:t>https://en.wikipedia.org/wiki/History_of_artificial_intelligence</a:t>
            </a:r>
            <a:endParaRPr lang="sl-SI" dirty="0"/>
          </a:p>
          <a:p>
            <a:endParaRPr lang="sl-SI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2382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268</Words>
  <Application>Microsoft Office PowerPoint</Application>
  <PresentationFormat>Widescreen</PresentationFormat>
  <Paragraphs>47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Galerija</vt:lpstr>
      <vt:lpstr>Artificial intelligence</vt:lpstr>
      <vt:lpstr>Countents</vt:lpstr>
      <vt:lpstr>What is AI</vt:lpstr>
      <vt:lpstr>History of ai</vt:lpstr>
      <vt:lpstr>How does ai work</vt:lpstr>
      <vt:lpstr>examples of AI in daily life </vt:lpstr>
      <vt:lpstr>Summary</vt:lpstr>
      <vt:lpstr>Conclusion </vt:lpstr>
      <vt:lpstr>Sources </vt:lpstr>
      <vt:lpstr>Question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2019-07-04T11:09:55Z</dcterms:created>
  <dcterms:modified xsi:type="dcterms:W3CDTF">2019-07-04T11:09:55Z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