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1"/>
  </p:sldMasterIdLst>
  <p:sldIdLst>
    <p:sldId id="256" r:id="rId2"/>
    <p:sldId id="257" r:id="rId3"/>
    <p:sldId id="258" r:id="rId4"/>
    <p:sldId id="259" r:id="rId5"/>
    <p:sldId id="260" r:id="rId6"/>
    <p:sldId id="261" r:id="rId7"/>
    <p:sldId id="263" r:id="rId8"/>
    <p:sldId id="264" r:id="rId9"/>
    <p:sldId id="265" r:id="rId10"/>
    <p:sldId id="262" r:id="rId11"/>
    <p:sldId id="266" r:id="rId12"/>
    <p:sldId id="267" r:id="rId13"/>
    <p:sldId id="268" r:id="rId14"/>
  </p:sldIdLst>
  <p:sldSz cx="9144000" cy="6858000" type="screen4x3"/>
  <p:notesSz cx="6858000" cy="9144000"/>
  <p:defaultTextStyle>
    <a:defPPr>
      <a:defRPr lang="sl-SI"/>
    </a:defPPr>
    <a:lvl1pPr algn="l" rtl="0" fontAlgn="base">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fontAlgn="base">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fontAlgn="base">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fontAlgn="base">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fontAlgn="base">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8" d="100"/>
          <a:sy n="108" d="100"/>
        </p:scale>
        <p:origin x="108"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D91DDD6-2796-4410-85A6-B117322E80F6}"/>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E495229E-9982-41D3-A94A-E56D77102DF6}"/>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sl-SI"/>
            </a:p>
          </p:txBody>
        </p:sp>
        <p:sp>
          <p:nvSpPr>
            <p:cNvPr id="6" name="Freeform 4">
              <a:extLst>
                <a:ext uri="{FF2B5EF4-FFF2-40B4-BE49-F238E27FC236}">
                  <a16:creationId xmlns:a16="http://schemas.microsoft.com/office/drawing/2014/main" id="{5C3BC213-6885-4B12-A106-8526D849E6A3}"/>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sl-SI"/>
            </a:p>
          </p:txBody>
        </p:sp>
        <p:sp>
          <p:nvSpPr>
            <p:cNvPr id="7" name="Freeform 5">
              <a:extLst>
                <a:ext uri="{FF2B5EF4-FFF2-40B4-BE49-F238E27FC236}">
                  <a16:creationId xmlns:a16="http://schemas.microsoft.com/office/drawing/2014/main" id="{56E92E32-8E4A-49BE-AA9A-DE5B7AE78BB0}"/>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sl-SI"/>
            </a:p>
          </p:txBody>
        </p:sp>
        <p:grpSp>
          <p:nvGrpSpPr>
            <p:cNvPr id="8" name="Group 6">
              <a:extLst>
                <a:ext uri="{FF2B5EF4-FFF2-40B4-BE49-F238E27FC236}">
                  <a16:creationId xmlns:a16="http://schemas.microsoft.com/office/drawing/2014/main" id="{F0E80C39-EEE9-4F1E-8920-70564A221DFC}"/>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182ED7DD-C115-4BE7-9C4A-EE857B8E5259}"/>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29" name="Freeform 8">
                <a:extLst>
                  <a:ext uri="{FF2B5EF4-FFF2-40B4-BE49-F238E27FC236}">
                    <a16:creationId xmlns:a16="http://schemas.microsoft.com/office/drawing/2014/main" id="{0D66FE10-40A6-4773-8364-058F1043531A}"/>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30" name="Freeform 9">
                <a:extLst>
                  <a:ext uri="{FF2B5EF4-FFF2-40B4-BE49-F238E27FC236}">
                    <a16:creationId xmlns:a16="http://schemas.microsoft.com/office/drawing/2014/main" id="{3C926BC8-7784-4939-B202-E9672820E0B4}"/>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31" name="Freeform 10">
                <a:extLst>
                  <a:ext uri="{FF2B5EF4-FFF2-40B4-BE49-F238E27FC236}">
                    <a16:creationId xmlns:a16="http://schemas.microsoft.com/office/drawing/2014/main" id="{342A31FA-AC27-4558-B16E-991E8F45ACE5}"/>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32" name="Freeform 11">
                <a:extLst>
                  <a:ext uri="{FF2B5EF4-FFF2-40B4-BE49-F238E27FC236}">
                    <a16:creationId xmlns:a16="http://schemas.microsoft.com/office/drawing/2014/main" id="{7EA36AD2-A9BB-4C7F-9690-B71C6490C390}"/>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33" name="Freeform 12">
                <a:extLst>
                  <a:ext uri="{FF2B5EF4-FFF2-40B4-BE49-F238E27FC236}">
                    <a16:creationId xmlns:a16="http://schemas.microsoft.com/office/drawing/2014/main" id="{36888B44-F706-493F-81F6-2BDE52D9A414}"/>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34" name="Freeform 13">
                <a:extLst>
                  <a:ext uri="{FF2B5EF4-FFF2-40B4-BE49-F238E27FC236}">
                    <a16:creationId xmlns:a16="http://schemas.microsoft.com/office/drawing/2014/main" id="{89F3357A-6CF0-424B-BB79-5377690DBD56}"/>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35" name="Freeform 14">
                <a:extLst>
                  <a:ext uri="{FF2B5EF4-FFF2-40B4-BE49-F238E27FC236}">
                    <a16:creationId xmlns:a16="http://schemas.microsoft.com/office/drawing/2014/main" id="{8B5E18DF-E5EF-4291-9352-085E233598FC}"/>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36" name="Freeform 15">
                <a:extLst>
                  <a:ext uri="{FF2B5EF4-FFF2-40B4-BE49-F238E27FC236}">
                    <a16:creationId xmlns:a16="http://schemas.microsoft.com/office/drawing/2014/main" id="{EC66D834-D43D-4161-8121-4B441D2006A2}"/>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37" name="Freeform 16">
                <a:extLst>
                  <a:ext uri="{FF2B5EF4-FFF2-40B4-BE49-F238E27FC236}">
                    <a16:creationId xmlns:a16="http://schemas.microsoft.com/office/drawing/2014/main" id="{1FEE5BC2-9D15-473D-99DB-1EBCA6DEA9CF}"/>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38" name="Freeform 17">
                <a:extLst>
                  <a:ext uri="{FF2B5EF4-FFF2-40B4-BE49-F238E27FC236}">
                    <a16:creationId xmlns:a16="http://schemas.microsoft.com/office/drawing/2014/main" id="{015E6BE2-135C-4A50-9E5F-2A8C8A5044D6}"/>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39" name="Freeform 18">
                <a:extLst>
                  <a:ext uri="{FF2B5EF4-FFF2-40B4-BE49-F238E27FC236}">
                    <a16:creationId xmlns:a16="http://schemas.microsoft.com/office/drawing/2014/main" id="{9DFB163C-67C6-4249-ADAA-564D2BC8C6AB}"/>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40" name="Freeform 19">
                <a:extLst>
                  <a:ext uri="{FF2B5EF4-FFF2-40B4-BE49-F238E27FC236}">
                    <a16:creationId xmlns:a16="http://schemas.microsoft.com/office/drawing/2014/main" id="{2DCE15D6-F88B-40F0-9648-676C820FA092}"/>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grpSp>
        <p:sp>
          <p:nvSpPr>
            <p:cNvPr id="9" name="Freeform 20">
              <a:extLst>
                <a:ext uri="{FF2B5EF4-FFF2-40B4-BE49-F238E27FC236}">
                  <a16:creationId xmlns:a16="http://schemas.microsoft.com/office/drawing/2014/main" id="{8BFC24D2-8B75-4E44-87A8-9BC8DCE3468A}"/>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sl-SI"/>
            </a:p>
          </p:txBody>
        </p:sp>
        <p:sp>
          <p:nvSpPr>
            <p:cNvPr id="10" name="Freeform 21">
              <a:extLst>
                <a:ext uri="{FF2B5EF4-FFF2-40B4-BE49-F238E27FC236}">
                  <a16:creationId xmlns:a16="http://schemas.microsoft.com/office/drawing/2014/main" id="{7812D4DA-1A44-4759-A054-5E35B96D2A95}"/>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sl-SI"/>
            </a:p>
          </p:txBody>
        </p:sp>
        <p:sp>
          <p:nvSpPr>
            <p:cNvPr id="11" name="Freeform 22">
              <a:extLst>
                <a:ext uri="{FF2B5EF4-FFF2-40B4-BE49-F238E27FC236}">
                  <a16:creationId xmlns:a16="http://schemas.microsoft.com/office/drawing/2014/main" id="{2DCFEFA1-4C6B-4549-A2D8-BAD154AD8B5E}"/>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sl-SI"/>
            </a:p>
          </p:txBody>
        </p:sp>
        <p:sp>
          <p:nvSpPr>
            <p:cNvPr id="12" name="Freeform 23">
              <a:extLst>
                <a:ext uri="{FF2B5EF4-FFF2-40B4-BE49-F238E27FC236}">
                  <a16:creationId xmlns:a16="http://schemas.microsoft.com/office/drawing/2014/main" id="{730BDCC5-3065-4790-8CC8-81D9C3084306}"/>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sl-SI"/>
            </a:p>
          </p:txBody>
        </p:sp>
        <p:sp>
          <p:nvSpPr>
            <p:cNvPr id="13" name="Freeform 24">
              <a:extLst>
                <a:ext uri="{FF2B5EF4-FFF2-40B4-BE49-F238E27FC236}">
                  <a16:creationId xmlns:a16="http://schemas.microsoft.com/office/drawing/2014/main" id="{BDA1A315-ACCB-4CE2-92A7-B2EC5EF94B27}"/>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sl-SI"/>
            </a:p>
          </p:txBody>
        </p:sp>
        <p:sp>
          <p:nvSpPr>
            <p:cNvPr id="14" name="Freeform 25">
              <a:extLst>
                <a:ext uri="{FF2B5EF4-FFF2-40B4-BE49-F238E27FC236}">
                  <a16:creationId xmlns:a16="http://schemas.microsoft.com/office/drawing/2014/main" id="{5A7DB71D-078A-4CD8-B743-5126FF14B612}"/>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sl-SI"/>
            </a:p>
          </p:txBody>
        </p:sp>
        <p:sp>
          <p:nvSpPr>
            <p:cNvPr id="15" name="Freeform 26">
              <a:extLst>
                <a:ext uri="{FF2B5EF4-FFF2-40B4-BE49-F238E27FC236}">
                  <a16:creationId xmlns:a16="http://schemas.microsoft.com/office/drawing/2014/main" id="{60AA79AC-8979-49CF-B7B4-E50BB33F8F2F}"/>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sl-SI"/>
            </a:p>
          </p:txBody>
        </p:sp>
        <p:sp>
          <p:nvSpPr>
            <p:cNvPr id="16" name="Freeform 27">
              <a:extLst>
                <a:ext uri="{FF2B5EF4-FFF2-40B4-BE49-F238E27FC236}">
                  <a16:creationId xmlns:a16="http://schemas.microsoft.com/office/drawing/2014/main" id="{27015ACC-0411-4274-A84F-FF82BFB5D08A}"/>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sl-SI"/>
            </a:p>
          </p:txBody>
        </p:sp>
        <p:sp>
          <p:nvSpPr>
            <p:cNvPr id="17" name="Line 28">
              <a:extLst>
                <a:ext uri="{FF2B5EF4-FFF2-40B4-BE49-F238E27FC236}">
                  <a16:creationId xmlns:a16="http://schemas.microsoft.com/office/drawing/2014/main" id="{2980B2DF-ED62-410E-87DB-37FF00030F4E}"/>
                </a:ext>
              </a:extLst>
            </p:cNvPr>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sl-SI"/>
            </a:p>
          </p:txBody>
        </p:sp>
        <p:sp>
          <p:nvSpPr>
            <p:cNvPr id="18" name="Line 29">
              <a:extLst>
                <a:ext uri="{FF2B5EF4-FFF2-40B4-BE49-F238E27FC236}">
                  <a16:creationId xmlns:a16="http://schemas.microsoft.com/office/drawing/2014/main" id="{53CB1B40-9918-4D2F-8633-85AAE40C82CC}"/>
                </a:ext>
              </a:extLst>
            </p:cNvPr>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sl-SI"/>
            </a:p>
          </p:txBody>
        </p:sp>
        <p:sp>
          <p:nvSpPr>
            <p:cNvPr id="19" name="Line 30">
              <a:extLst>
                <a:ext uri="{FF2B5EF4-FFF2-40B4-BE49-F238E27FC236}">
                  <a16:creationId xmlns:a16="http://schemas.microsoft.com/office/drawing/2014/main" id="{51FC8557-CE24-4008-892E-E6FBBF5F1A45}"/>
                </a:ext>
              </a:extLst>
            </p:cNvPr>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sl-SI"/>
            </a:p>
          </p:txBody>
        </p:sp>
        <p:grpSp>
          <p:nvGrpSpPr>
            <p:cNvPr id="20" name="Group 31">
              <a:extLst>
                <a:ext uri="{FF2B5EF4-FFF2-40B4-BE49-F238E27FC236}">
                  <a16:creationId xmlns:a16="http://schemas.microsoft.com/office/drawing/2014/main" id="{9EEE0820-27BC-47C8-B0F7-7BD084DE4BA4}"/>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7A8A6C96-23EB-460A-8399-F626AC271D2E}"/>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sl-SI"/>
              </a:p>
            </p:txBody>
          </p:sp>
          <p:sp>
            <p:nvSpPr>
              <p:cNvPr id="24" name="Line 33">
                <a:extLst>
                  <a:ext uri="{FF2B5EF4-FFF2-40B4-BE49-F238E27FC236}">
                    <a16:creationId xmlns:a16="http://schemas.microsoft.com/office/drawing/2014/main" id="{C9863E50-B581-455C-9EEB-A5784A44A7EE}"/>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sl-SI"/>
              </a:p>
            </p:txBody>
          </p:sp>
          <p:sp>
            <p:nvSpPr>
              <p:cNvPr id="25" name="Line 34">
                <a:extLst>
                  <a:ext uri="{FF2B5EF4-FFF2-40B4-BE49-F238E27FC236}">
                    <a16:creationId xmlns:a16="http://schemas.microsoft.com/office/drawing/2014/main" id="{A255ED10-AB34-4443-8274-CBBF59C6204B}"/>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sl-SI"/>
              </a:p>
            </p:txBody>
          </p:sp>
          <p:sp>
            <p:nvSpPr>
              <p:cNvPr id="26" name="Line 35">
                <a:extLst>
                  <a:ext uri="{FF2B5EF4-FFF2-40B4-BE49-F238E27FC236}">
                    <a16:creationId xmlns:a16="http://schemas.microsoft.com/office/drawing/2014/main" id="{88442E75-AD36-448D-8609-9216ACBD5C80}"/>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sl-SI"/>
              </a:p>
            </p:txBody>
          </p:sp>
          <p:sp>
            <p:nvSpPr>
              <p:cNvPr id="27" name="Line 36">
                <a:extLst>
                  <a:ext uri="{FF2B5EF4-FFF2-40B4-BE49-F238E27FC236}">
                    <a16:creationId xmlns:a16="http://schemas.microsoft.com/office/drawing/2014/main" id="{02FE3DC6-7C9F-4A63-B18B-657B0A068776}"/>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sl-SI"/>
              </a:p>
            </p:txBody>
          </p:sp>
        </p:grpSp>
        <p:sp>
          <p:nvSpPr>
            <p:cNvPr id="21" name="Line 37">
              <a:extLst>
                <a:ext uri="{FF2B5EF4-FFF2-40B4-BE49-F238E27FC236}">
                  <a16:creationId xmlns:a16="http://schemas.microsoft.com/office/drawing/2014/main" id="{4A8F332E-4B47-44AB-AB58-FF9F6A974790}"/>
                </a:ext>
              </a:extLst>
            </p:cNvPr>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sl-SI"/>
            </a:p>
          </p:txBody>
        </p:sp>
        <p:sp>
          <p:nvSpPr>
            <p:cNvPr id="22" name="Line 38">
              <a:extLst>
                <a:ext uri="{FF2B5EF4-FFF2-40B4-BE49-F238E27FC236}">
                  <a16:creationId xmlns:a16="http://schemas.microsoft.com/office/drawing/2014/main" id="{7AE6052C-A211-42AA-BE58-B5451BE01193}"/>
                </a:ext>
              </a:extLst>
            </p:cNvPr>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sl-SI"/>
            </a:p>
          </p:txBody>
        </p:sp>
      </p:grpSp>
      <p:sp>
        <p:nvSpPr>
          <p:cNvPr id="5328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sl-SI"/>
              <a:t>Kliknite, če želite urediti slog naslova matrice</a:t>
            </a:r>
          </a:p>
        </p:txBody>
      </p:sp>
      <p:sp>
        <p:nvSpPr>
          <p:cNvPr id="5328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sl-SI"/>
              <a:t>Kliknite, če želite urediti slog podnaslova matrice</a:t>
            </a:r>
          </a:p>
        </p:txBody>
      </p:sp>
      <p:sp>
        <p:nvSpPr>
          <p:cNvPr id="41" name="Rectangle 41">
            <a:extLst>
              <a:ext uri="{FF2B5EF4-FFF2-40B4-BE49-F238E27FC236}">
                <a16:creationId xmlns:a16="http://schemas.microsoft.com/office/drawing/2014/main" id="{81C1E37B-8264-4CBA-A9EE-6FF2D33B9FB7}"/>
              </a:ext>
            </a:extLst>
          </p:cNvPr>
          <p:cNvSpPr>
            <a:spLocks noGrp="1" noChangeArrowheads="1"/>
          </p:cNvSpPr>
          <p:nvPr>
            <p:ph type="dt" sz="quarter" idx="10"/>
          </p:nvPr>
        </p:nvSpPr>
        <p:spPr/>
        <p:txBody>
          <a:bodyPr/>
          <a:lstStyle>
            <a:lvl1pPr>
              <a:defRPr smtClean="0"/>
            </a:lvl1pPr>
          </a:lstStyle>
          <a:p>
            <a:pPr>
              <a:defRPr/>
            </a:pPr>
            <a:endParaRPr lang="sl-SI"/>
          </a:p>
        </p:txBody>
      </p:sp>
      <p:sp>
        <p:nvSpPr>
          <p:cNvPr id="42" name="Rectangle 42">
            <a:extLst>
              <a:ext uri="{FF2B5EF4-FFF2-40B4-BE49-F238E27FC236}">
                <a16:creationId xmlns:a16="http://schemas.microsoft.com/office/drawing/2014/main" id="{6C37A7E8-623D-4C63-8BA5-B2568F55C2D4}"/>
              </a:ext>
            </a:extLst>
          </p:cNvPr>
          <p:cNvSpPr>
            <a:spLocks noGrp="1" noChangeArrowheads="1"/>
          </p:cNvSpPr>
          <p:nvPr>
            <p:ph type="ftr" sz="quarter" idx="11"/>
          </p:nvPr>
        </p:nvSpPr>
        <p:spPr/>
        <p:txBody>
          <a:bodyPr/>
          <a:lstStyle>
            <a:lvl1pPr>
              <a:defRPr smtClean="0"/>
            </a:lvl1pPr>
          </a:lstStyle>
          <a:p>
            <a:pPr>
              <a:defRPr/>
            </a:pPr>
            <a:endParaRPr lang="sl-SI"/>
          </a:p>
        </p:txBody>
      </p:sp>
      <p:sp>
        <p:nvSpPr>
          <p:cNvPr id="43" name="Rectangle 43">
            <a:extLst>
              <a:ext uri="{FF2B5EF4-FFF2-40B4-BE49-F238E27FC236}">
                <a16:creationId xmlns:a16="http://schemas.microsoft.com/office/drawing/2014/main" id="{5C23F46F-5EB6-442C-9FBF-6057EB96918D}"/>
              </a:ext>
            </a:extLst>
          </p:cNvPr>
          <p:cNvSpPr>
            <a:spLocks noGrp="1" noChangeArrowheads="1"/>
          </p:cNvSpPr>
          <p:nvPr>
            <p:ph type="sldNum" sz="quarter" idx="12"/>
          </p:nvPr>
        </p:nvSpPr>
        <p:spPr/>
        <p:txBody>
          <a:bodyPr/>
          <a:lstStyle>
            <a:lvl1pPr>
              <a:defRPr/>
            </a:lvl1pPr>
          </a:lstStyle>
          <a:p>
            <a:fld id="{2C82AC9C-6C1D-4170-B9F2-E1A43398F7D0}" type="slidenum">
              <a:rPr lang="sl-SI" altLang="sl-SI"/>
              <a:pPr/>
              <a:t>‹#›</a:t>
            </a:fld>
            <a:endParaRPr lang="sl-SI" altLang="sl-SI"/>
          </a:p>
        </p:txBody>
      </p:sp>
    </p:spTree>
    <p:extLst>
      <p:ext uri="{BB962C8B-B14F-4D97-AF65-F5344CB8AC3E}">
        <p14:creationId xmlns:p14="http://schemas.microsoft.com/office/powerpoint/2010/main" val="155017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0">
            <a:extLst>
              <a:ext uri="{FF2B5EF4-FFF2-40B4-BE49-F238E27FC236}">
                <a16:creationId xmlns:a16="http://schemas.microsoft.com/office/drawing/2014/main" id="{1FC35249-61DE-44D4-8B7D-9DDFC9BA7555}"/>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41">
            <a:extLst>
              <a:ext uri="{FF2B5EF4-FFF2-40B4-BE49-F238E27FC236}">
                <a16:creationId xmlns:a16="http://schemas.microsoft.com/office/drawing/2014/main" id="{8C69F476-57FB-4AF3-94DB-534C9D9A29EE}"/>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42">
            <a:extLst>
              <a:ext uri="{FF2B5EF4-FFF2-40B4-BE49-F238E27FC236}">
                <a16:creationId xmlns:a16="http://schemas.microsoft.com/office/drawing/2014/main" id="{D9AD4767-1A2D-4E61-A503-B46214C830FF}"/>
              </a:ext>
            </a:extLst>
          </p:cNvPr>
          <p:cNvSpPr>
            <a:spLocks noGrp="1" noChangeArrowheads="1"/>
          </p:cNvSpPr>
          <p:nvPr>
            <p:ph type="sldNum" sz="quarter" idx="12"/>
          </p:nvPr>
        </p:nvSpPr>
        <p:spPr>
          <a:ln/>
        </p:spPr>
        <p:txBody>
          <a:bodyPr/>
          <a:lstStyle>
            <a:lvl1pPr>
              <a:defRPr/>
            </a:lvl1pPr>
          </a:lstStyle>
          <a:p>
            <a:fld id="{BA6E4EC5-0295-458B-8266-A11B34F658A6}" type="slidenum">
              <a:rPr lang="sl-SI" altLang="sl-SI"/>
              <a:pPr/>
              <a:t>‹#›</a:t>
            </a:fld>
            <a:endParaRPr lang="sl-SI" altLang="sl-SI"/>
          </a:p>
        </p:txBody>
      </p:sp>
    </p:spTree>
    <p:extLst>
      <p:ext uri="{BB962C8B-B14F-4D97-AF65-F5344CB8AC3E}">
        <p14:creationId xmlns:p14="http://schemas.microsoft.com/office/powerpoint/2010/main" val="37727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7813"/>
            <a:ext cx="2057400" cy="5853112"/>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7813"/>
            <a:ext cx="6019800" cy="5853112"/>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0">
            <a:extLst>
              <a:ext uri="{FF2B5EF4-FFF2-40B4-BE49-F238E27FC236}">
                <a16:creationId xmlns:a16="http://schemas.microsoft.com/office/drawing/2014/main" id="{533B1CEC-460C-4C01-B4C5-3077BDD15EB5}"/>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41">
            <a:extLst>
              <a:ext uri="{FF2B5EF4-FFF2-40B4-BE49-F238E27FC236}">
                <a16:creationId xmlns:a16="http://schemas.microsoft.com/office/drawing/2014/main" id="{8A7E2462-F220-4A9E-AD16-6F4204097FD9}"/>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42">
            <a:extLst>
              <a:ext uri="{FF2B5EF4-FFF2-40B4-BE49-F238E27FC236}">
                <a16:creationId xmlns:a16="http://schemas.microsoft.com/office/drawing/2014/main" id="{7F33CDE7-869F-4FBB-B08B-E265051B1674}"/>
              </a:ext>
            </a:extLst>
          </p:cNvPr>
          <p:cNvSpPr>
            <a:spLocks noGrp="1" noChangeArrowheads="1"/>
          </p:cNvSpPr>
          <p:nvPr>
            <p:ph type="sldNum" sz="quarter" idx="12"/>
          </p:nvPr>
        </p:nvSpPr>
        <p:spPr>
          <a:ln/>
        </p:spPr>
        <p:txBody>
          <a:bodyPr/>
          <a:lstStyle>
            <a:lvl1pPr>
              <a:defRPr/>
            </a:lvl1pPr>
          </a:lstStyle>
          <a:p>
            <a:fld id="{7B059FA3-28B4-4209-9B99-73CE046052D1}" type="slidenum">
              <a:rPr lang="sl-SI" altLang="sl-SI"/>
              <a:pPr/>
              <a:t>‹#›</a:t>
            </a:fld>
            <a:endParaRPr lang="sl-SI" altLang="sl-SI"/>
          </a:p>
        </p:txBody>
      </p:sp>
    </p:spTree>
    <p:extLst>
      <p:ext uri="{BB962C8B-B14F-4D97-AF65-F5344CB8AC3E}">
        <p14:creationId xmlns:p14="http://schemas.microsoft.com/office/powerpoint/2010/main" val="361423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0">
            <a:extLst>
              <a:ext uri="{FF2B5EF4-FFF2-40B4-BE49-F238E27FC236}">
                <a16:creationId xmlns:a16="http://schemas.microsoft.com/office/drawing/2014/main" id="{01754C09-7852-415F-A4B6-5B8A8972BDCE}"/>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41">
            <a:extLst>
              <a:ext uri="{FF2B5EF4-FFF2-40B4-BE49-F238E27FC236}">
                <a16:creationId xmlns:a16="http://schemas.microsoft.com/office/drawing/2014/main" id="{D840B790-9FFD-4E68-B153-66BB90556922}"/>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42">
            <a:extLst>
              <a:ext uri="{FF2B5EF4-FFF2-40B4-BE49-F238E27FC236}">
                <a16:creationId xmlns:a16="http://schemas.microsoft.com/office/drawing/2014/main" id="{0C136CEC-32B9-49A4-9153-DA7C549D164E}"/>
              </a:ext>
            </a:extLst>
          </p:cNvPr>
          <p:cNvSpPr>
            <a:spLocks noGrp="1" noChangeArrowheads="1"/>
          </p:cNvSpPr>
          <p:nvPr>
            <p:ph type="sldNum" sz="quarter" idx="12"/>
          </p:nvPr>
        </p:nvSpPr>
        <p:spPr>
          <a:ln/>
        </p:spPr>
        <p:txBody>
          <a:bodyPr/>
          <a:lstStyle>
            <a:lvl1pPr>
              <a:defRPr/>
            </a:lvl1pPr>
          </a:lstStyle>
          <a:p>
            <a:fld id="{5FE66009-10D5-4A69-BDCE-CC14288B26C0}" type="slidenum">
              <a:rPr lang="sl-SI" altLang="sl-SI"/>
              <a:pPr/>
              <a:t>‹#›</a:t>
            </a:fld>
            <a:endParaRPr lang="sl-SI" altLang="sl-SI"/>
          </a:p>
        </p:txBody>
      </p:sp>
    </p:spTree>
    <p:extLst>
      <p:ext uri="{BB962C8B-B14F-4D97-AF65-F5344CB8AC3E}">
        <p14:creationId xmlns:p14="http://schemas.microsoft.com/office/powerpoint/2010/main" val="120731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Kliknite, če želite urediti sloge besedila matrice</a:t>
            </a:r>
          </a:p>
        </p:txBody>
      </p:sp>
      <p:sp>
        <p:nvSpPr>
          <p:cNvPr id="4" name="Rectangle 40">
            <a:extLst>
              <a:ext uri="{FF2B5EF4-FFF2-40B4-BE49-F238E27FC236}">
                <a16:creationId xmlns:a16="http://schemas.microsoft.com/office/drawing/2014/main" id="{89FC1748-C40D-4175-BE43-E8E07A4C608A}"/>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41">
            <a:extLst>
              <a:ext uri="{FF2B5EF4-FFF2-40B4-BE49-F238E27FC236}">
                <a16:creationId xmlns:a16="http://schemas.microsoft.com/office/drawing/2014/main" id="{5924E58E-5EEC-43F5-BA01-8654C614DC35}"/>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42">
            <a:extLst>
              <a:ext uri="{FF2B5EF4-FFF2-40B4-BE49-F238E27FC236}">
                <a16:creationId xmlns:a16="http://schemas.microsoft.com/office/drawing/2014/main" id="{FF4FE494-F689-4C4A-ABAC-76C1A9BCC63A}"/>
              </a:ext>
            </a:extLst>
          </p:cNvPr>
          <p:cNvSpPr>
            <a:spLocks noGrp="1" noChangeArrowheads="1"/>
          </p:cNvSpPr>
          <p:nvPr>
            <p:ph type="sldNum" sz="quarter" idx="12"/>
          </p:nvPr>
        </p:nvSpPr>
        <p:spPr>
          <a:ln/>
        </p:spPr>
        <p:txBody>
          <a:bodyPr/>
          <a:lstStyle>
            <a:lvl1pPr>
              <a:defRPr/>
            </a:lvl1pPr>
          </a:lstStyle>
          <a:p>
            <a:fld id="{ECBBD63D-C745-44DD-9B63-9669FF3E396B}" type="slidenum">
              <a:rPr lang="sl-SI" altLang="sl-SI"/>
              <a:pPr/>
              <a:t>‹#›</a:t>
            </a:fld>
            <a:endParaRPr lang="sl-SI" altLang="sl-SI"/>
          </a:p>
        </p:txBody>
      </p:sp>
    </p:spTree>
    <p:extLst>
      <p:ext uri="{BB962C8B-B14F-4D97-AF65-F5344CB8AC3E}">
        <p14:creationId xmlns:p14="http://schemas.microsoft.com/office/powerpoint/2010/main" val="3057325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40">
            <a:extLst>
              <a:ext uri="{FF2B5EF4-FFF2-40B4-BE49-F238E27FC236}">
                <a16:creationId xmlns:a16="http://schemas.microsoft.com/office/drawing/2014/main" id="{D8381ADD-B280-4579-8132-D7399E15FB52}"/>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41">
            <a:extLst>
              <a:ext uri="{FF2B5EF4-FFF2-40B4-BE49-F238E27FC236}">
                <a16:creationId xmlns:a16="http://schemas.microsoft.com/office/drawing/2014/main" id="{FEFF45D8-9A8C-48F5-A371-E24678C3FBE6}"/>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42">
            <a:extLst>
              <a:ext uri="{FF2B5EF4-FFF2-40B4-BE49-F238E27FC236}">
                <a16:creationId xmlns:a16="http://schemas.microsoft.com/office/drawing/2014/main" id="{F8419B2F-DDEF-43B5-A98A-14BAB072240F}"/>
              </a:ext>
            </a:extLst>
          </p:cNvPr>
          <p:cNvSpPr>
            <a:spLocks noGrp="1" noChangeArrowheads="1"/>
          </p:cNvSpPr>
          <p:nvPr>
            <p:ph type="sldNum" sz="quarter" idx="12"/>
          </p:nvPr>
        </p:nvSpPr>
        <p:spPr>
          <a:ln/>
        </p:spPr>
        <p:txBody>
          <a:bodyPr/>
          <a:lstStyle>
            <a:lvl1pPr>
              <a:defRPr/>
            </a:lvl1pPr>
          </a:lstStyle>
          <a:p>
            <a:fld id="{E154664A-B58B-402C-8724-E549338128B8}" type="slidenum">
              <a:rPr lang="sl-SI" altLang="sl-SI"/>
              <a:pPr/>
              <a:t>‹#›</a:t>
            </a:fld>
            <a:endParaRPr lang="sl-SI" altLang="sl-SI"/>
          </a:p>
        </p:txBody>
      </p:sp>
    </p:spTree>
    <p:extLst>
      <p:ext uri="{BB962C8B-B14F-4D97-AF65-F5344CB8AC3E}">
        <p14:creationId xmlns:p14="http://schemas.microsoft.com/office/powerpoint/2010/main" val="94784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Rectangle 40">
            <a:extLst>
              <a:ext uri="{FF2B5EF4-FFF2-40B4-BE49-F238E27FC236}">
                <a16:creationId xmlns:a16="http://schemas.microsoft.com/office/drawing/2014/main" id="{F913C61F-1A99-45FE-AA98-DC65990565A4}"/>
              </a:ext>
            </a:extLst>
          </p:cNvPr>
          <p:cNvSpPr>
            <a:spLocks noGrp="1" noChangeArrowheads="1"/>
          </p:cNvSpPr>
          <p:nvPr>
            <p:ph type="dt" sz="half" idx="10"/>
          </p:nvPr>
        </p:nvSpPr>
        <p:spPr>
          <a:ln/>
        </p:spPr>
        <p:txBody>
          <a:bodyPr/>
          <a:lstStyle>
            <a:lvl1pPr>
              <a:defRPr/>
            </a:lvl1pPr>
          </a:lstStyle>
          <a:p>
            <a:pPr>
              <a:defRPr/>
            </a:pPr>
            <a:endParaRPr lang="sl-SI"/>
          </a:p>
        </p:txBody>
      </p:sp>
      <p:sp>
        <p:nvSpPr>
          <p:cNvPr id="8" name="Rectangle 41">
            <a:extLst>
              <a:ext uri="{FF2B5EF4-FFF2-40B4-BE49-F238E27FC236}">
                <a16:creationId xmlns:a16="http://schemas.microsoft.com/office/drawing/2014/main" id="{212C38AF-D4AD-44E4-BDA9-AC47AD6BF600}"/>
              </a:ext>
            </a:extLst>
          </p:cNvPr>
          <p:cNvSpPr>
            <a:spLocks noGrp="1" noChangeArrowheads="1"/>
          </p:cNvSpPr>
          <p:nvPr>
            <p:ph type="ftr" sz="quarter" idx="11"/>
          </p:nvPr>
        </p:nvSpPr>
        <p:spPr>
          <a:ln/>
        </p:spPr>
        <p:txBody>
          <a:bodyPr/>
          <a:lstStyle>
            <a:lvl1pPr>
              <a:defRPr/>
            </a:lvl1pPr>
          </a:lstStyle>
          <a:p>
            <a:pPr>
              <a:defRPr/>
            </a:pPr>
            <a:endParaRPr lang="sl-SI"/>
          </a:p>
        </p:txBody>
      </p:sp>
      <p:sp>
        <p:nvSpPr>
          <p:cNvPr id="9" name="Rectangle 42">
            <a:extLst>
              <a:ext uri="{FF2B5EF4-FFF2-40B4-BE49-F238E27FC236}">
                <a16:creationId xmlns:a16="http://schemas.microsoft.com/office/drawing/2014/main" id="{3AD349DC-031B-4E52-B185-F48A9F13549C}"/>
              </a:ext>
            </a:extLst>
          </p:cNvPr>
          <p:cNvSpPr>
            <a:spLocks noGrp="1" noChangeArrowheads="1"/>
          </p:cNvSpPr>
          <p:nvPr>
            <p:ph type="sldNum" sz="quarter" idx="12"/>
          </p:nvPr>
        </p:nvSpPr>
        <p:spPr>
          <a:ln/>
        </p:spPr>
        <p:txBody>
          <a:bodyPr/>
          <a:lstStyle>
            <a:lvl1pPr>
              <a:defRPr/>
            </a:lvl1pPr>
          </a:lstStyle>
          <a:p>
            <a:fld id="{5E384E73-833E-4F94-962E-1BFF70EB084D}" type="slidenum">
              <a:rPr lang="sl-SI" altLang="sl-SI"/>
              <a:pPr/>
              <a:t>‹#›</a:t>
            </a:fld>
            <a:endParaRPr lang="sl-SI" altLang="sl-SI"/>
          </a:p>
        </p:txBody>
      </p:sp>
    </p:spTree>
    <p:extLst>
      <p:ext uri="{BB962C8B-B14F-4D97-AF65-F5344CB8AC3E}">
        <p14:creationId xmlns:p14="http://schemas.microsoft.com/office/powerpoint/2010/main" val="408671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Rectangle 40">
            <a:extLst>
              <a:ext uri="{FF2B5EF4-FFF2-40B4-BE49-F238E27FC236}">
                <a16:creationId xmlns:a16="http://schemas.microsoft.com/office/drawing/2014/main" id="{D7AE9950-0511-40FA-A39A-B089FEBF7DC8}"/>
              </a:ext>
            </a:extLst>
          </p:cNvPr>
          <p:cNvSpPr>
            <a:spLocks noGrp="1" noChangeArrowheads="1"/>
          </p:cNvSpPr>
          <p:nvPr>
            <p:ph type="dt" sz="half" idx="10"/>
          </p:nvPr>
        </p:nvSpPr>
        <p:spPr>
          <a:ln/>
        </p:spPr>
        <p:txBody>
          <a:bodyPr/>
          <a:lstStyle>
            <a:lvl1pPr>
              <a:defRPr/>
            </a:lvl1pPr>
          </a:lstStyle>
          <a:p>
            <a:pPr>
              <a:defRPr/>
            </a:pPr>
            <a:endParaRPr lang="sl-SI"/>
          </a:p>
        </p:txBody>
      </p:sp>
      <p:sp>
        <p:nvSpPr>
          <p:cNvPr id="4" name="Rectangle 41">
            <a:extLst>
              <a:ext uri="{FF2B5EF4-FFF2-40B4-BE49-F238E27FC236}">
                <a16:creationId xmlns:a16="http://schemas.microsoft.com/office/drawing/2014/main" id="{B8C99BB2-A7D6-46AD-B9DA-1BEEE56A1A00}"/>
              </a:ext>
            </a:extLst>
          </p:cNvPr>
          <p:cNvSpPr>
            <a:spLocks noGrp="1" noChangeArrowheads="1"/>
          </p:cNvSpPr>
          <p:nvPr>
            <p:ph type="ftr" sz="quarter" idx="11"/>
          </p:nvPr>
        </p:nvSpPr>
        <p:spPr>
          <a:ln/>
        </p:spPr>
        <p:txBody>
          <a:bodyPr/>
          <a:lstStyle>
            <a:lvl1pPr>
              <a:defRPr/>
            </a:lvl1pPr>
          </a:lstStyle>
          <a:p>
            <a:pPr>
              <a:defRPr/>
            </a:pPr>
            <a:endParaRPr lang="sl-SI"/>
          </a:p>
        </p:txBody>
      </p:sp>
      <p:sp>
        <p:nvSpPr>
          <p:cNvPr id="5" name="Rectangle 42">
            <a:extLst>
              <a:ext uri="{FF2B5EF4-FFF2-40B4-BE49-F238E27FC236}">
                <a16:creationId xmlns:a16="http://schemas.microsoft.com/office/drawing/2014/main" id="{F96B89E1-5271-4B5D-9AD5-1BFD9DEF91B7}"/>
              </a:ext>
            </a:extLst>
          </p:cNvPr>
          <p:cNvSpPr>
            <a:spLocks noGrp="1" noChangeArrowheads="1"/>
          </p:cNvSpPr>
          <p:nvPr>
            <p:ph type="sldNum" sz="quarter" idx="12"/>
          </p:nvPr>
        </p:nvSpPr>
        <p:spPr>
          <a:ln/>
        </p:spPr>
        <p:txBody>
          <a:bodyPr/>
          <a:lstStyle>
            <a:lvl1pPr>
              <a:defRPr/>
            </a:lvl1pPr>
          </a:lstStyle>
          <a:p>
            <a:fld id="{3E5124D8-C7AF-4B5C-990D-B893198545BC}" type="slidenum">
              <a:rPr lang="sl-SI" altLang="sl-SI"/>
              <a:pPr/>
              <a:t>‹#›</a:t>
            </a:fld>
            <a:endParaRPr lang="sl-SI" altLang="sl-SI"/>
          </a:p>
        </p:txBody>
      </p:sp>
    </p:spTree>
    <p:extLst>
      <p:ext uri="{BB962C8B-B14F-4D97-AF65-F5344CB8AC3E}">
        <p14:creationId xmlns:p14="http://schemas.microsoft.com/office/powerpoint/2010/main" val="20677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E2C946E9-CCE4-4038-9C56-2178CD0CB303}"/>
              </a:ext>
            </a:extLst>
          </p:cNvPr>
          <p:cNvSpPr>
            <a:spLocks noGrp="1" noChangeArrowheads="1"/>
          </p:cNvSpPr>
          <p:nvPr>
            <p:ph type="dt" sz="half" idx="10"/>
          </p:nvPr>
        </p:nvSpPr>
        <p:spPr>
          <a:ln/>
        </p:spPr>
        <p:txBody>
          <a:bodyPr/>
          <a:lstStyle>
            <a:lvl1pPr>
              <a:defRPr/>
            </a:lvl1pPr>
          </a:lstStyle>
          <a:p>
            <a:pPr>
              <a:defRPr/>
            </a:pPr>
            <a:endParaRPr lang="sl-SI"/>
          </a:p>
        </p:txBody>
      </p:sp>
      <p:sp>
        <p:nvSpPr>
          <p:cNvPr id="3" name="Rectangle 41">
            <a:extLst>
              <a:ext uri="{FF2B5EF4-FFF2-40B4-BE49-F238E27FC236}">
                <a16:creationId xmlns:a16="http://schemas.microsoft.com/office/drawing/2014/main" id="{56DF9381-B362-46D6-909E-F433135E4893}"/>
              </a:ext>
            </a:extLst>
          </p:cNvPr>
          <p:cNvSpPr>
            <a:spLocks noGrp="1" noChangeArrowheads="1"/>
          </p:cNvSpPr>
          <p:nvPr>
            <p:ph type="ftr" sz="quarter" idx="11"/>
          </p:nvPr>
        </p:nvSpPr>
        <p:spPr>
          <a:ln/>
        </p:spPr>
        <p:txBody>
          <a:bodyPr/>
          <a:lstStyle>
            <a:lvl1pPr>
              <a:defRPr/>
            </a:lvl1pPr>
          </a:lstStyle>
          <a:p>
            <a:pPr>
              <a:defRPr/>
            </a:pPr>
            <a:endParaRPr lang="sl-SI"/>
          </a:p>
        </p:txBody>
      </p:sp>
      <p:sp>
        <p:nvSpPr>
          <p:cNvPr id="4" name="Rectangle 42">
            <a:extLst>
              <a:ext uri="{FF2B5EF4-FFF2-40B4-BE49-F238E27FC236}">
                <a16:creationId xmlns:a16="http://schemas.microsoft.com/office/drawing/2014/main" id="{CAED6480-544D-4630-B510-92491568072A}"/>
              </a:ext>
            </a:extLst>
          </p:cNvPr>
          <p:cNvSpPr>
            <a:spLocks noGrp="1" noChangeArrowheads="1"/>
          </p:cNvSpPr>
          <p:nvPr>
            <p:ph type="sldNum" sz="quarter" idx="12"/>
          </p:nvPr>
        </p:nvSpPr>
        <p:spPr>
          <a:ln/>
        </p:spPr>
        <p:txBody>
          <a:bodyPr/>
          <a:lstStyle>
            <a:lvl1pPr>
              <a:defRPr/>
            </a:lvl1pPr>
          </a:lstStyle>
          <a:p>
            <a:fld id="{EF3A5F7A-29D8-4284-9FCF-5C557B4991F0}" type="slidenum">
              <a:rPr lang="sl-SI" altLang="sl-SI"/>
              <a:pPr/>
              <a:t>‹#›</a:t>
            </a:fld>
            <a:endParaRPr lang="sl-SI" altLang="sl-SI"/>
          </a:p>
        </p:txBody>
      </p:sp>
    </p:spTree>
    <p:extLst>
      <p:ext uri="{BB962C8B-B14F-4D97-AF65-F5344CB8AC3E}">
        <p14:creationId xmlns:p14="http://schemas.microsoft.com/office/powerpoint/2010/main" val="357431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40">
            <a:extLst>
              <a:ext uri="{FF2B5EF4-FFF2-40B4-BE49-F238E27FC236}">
                <a16:creationId xmlns:a16="http://schemas.microsoft.com/office/drawing/2014/main" id="{A2FA412E-45F5-44FA-917C-E5BA4BE898F8}"/>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41">
            <a:extLst>
              <a:ext uri="{FF2B5EF4-FFF2-40B4-BE49-F238E27FC236}">
                <a16:creationId xmlns:a16="http://schemas.microsoft.com/office/drawing/2014/main" id="{A786C6B7-A71E-41C7-AF6C-F0F9CB67C109}"/>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42">
            <a:extLst>
              <a:ext uri="{FF2B5EF4-FFF2-40B4-BE49-F238E27FC236}">
                <a16:creationId xmlns:a16="http://schemas.microsoft.com/office/drawing/2014/main" id="{B5620E3E-698D-4D32-BE29-38A870A82CCF}"/>
              </a:ext>
            </a:extLst>
          </p:cNvPr>
          <p:cNvSpPr>
            <a:spLocks noGrp="1" noChangeArrowheads="1"/>
          </p:cNvSpPr>
          <p:nvPr>
            <p:ph type="sldNum" sz="quarter" idx="12"/>
          </p:nvPr>
        </p:nvSpPr>
        <p:spPr>
          <a:ln/>
        </p:spPr>
        <p:txBody>
          <a:bodyPr/>
          <a:lstStyle>
            <a:lvl1pPr>
              <a:defRPr/>
            </a:lvl1pPr>
          </a:lstStyle>
          <a:p>
            <a:fld id="{3C38915D-4646-4691-BB93-6F07197B7945}" type="slidenum">
              <a:rPr lang="sl-SI" altLang="sl-SI"/>
              <a:pPr/>
              <a:t>‹#›</a:t>
            </a:fld>
            <a:endParaRPr lang="sl-SI" altLang="sl-SI"/>
          </a:p>
        </p:txBody>
      </p:sp>
    </p:spTree>
    <p:extLst>
      <p:ext uri="{BB962C8B-B14F-4D97-AF65-F5344CB8AC3E}">
        <p14:creationId xmlns:p14="http://schemas.microsoft.com/office/powerpoint/2010/main" val="360546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40">
            <a:extLst>
              <a:ext uri="{FF2B5EF4-FFF2-40B4-BE49-F238E27FC236}">
                <a16:creationId xmlns:a16="http://schemas.microsoft.com/office/drawing/2014/main" id="{05BCEF2E-C613-4FD8-95AA-64EA2078DE68}"/>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41">
            <a:extLst>
              <a:ext uri="{FF2B5EF4-FFF2-40B4-BE49-F238E27FC236}">
                <a16:creationId xmlns:a16="http://schemas.microsoft.com/office/drawing/2014/main" id="{D115DD15-3768-42FB-B67C-00C42EE8F9B7}"/>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42">
            <a:extLst>
              <a:ext uri="{FF2B5EF4-FFF2-40B4-BE49-F238E27FC236}">
                <a16:creationId xmlns:a16="http://schemas.microsoft.com/office/drawing/2014/main" id="{67AAE7D1-D871-4FB6-8D3B-15FC2DD303C7}"/>
              </a:ext>
            </a:extLst>
          </p:cNvPr>
          <p:cNvSpPr>
            <a:spLocks noGrp="1" noChangeArrowheads="1"/>
          </p:cNvSpPr>
          <p:nvPr>
            <p:ph type="sldNum" sz="quarter" idx="12"/>
          </p:nvPr>
        </p:nvSpPr>
        <p:spPr>
          <a:ln/>
        </p:spPr>
        <p:txBody>
          <a:bodyPr/>
          <a:lstStyle>
            <a:lvl1pPr>
              <a:defRPr/>
            </a:lvl1pPr>
          </a:lstStyle>
          <a:p>
            <a:fld id="{910539A7-4F59-4BF2-804D-F3BFC7FA9010}" type="slidenum">
              <a:rPr lang="sl-SI" altLang="sl-SI"/>
              <a:pPr/>
              <a:t>‹#›</a:t>
            </a:fld>
            <a:endParaRPr lang="sl-SI" altLang="sl-SI"/>
          </a:p>
        </p:txBody>
      </p:sp>
    </p:spTree>
    <p:extLst>
      <p:ext uri="{BB962C8B-B14F-4D97-AF65-F5344CB8AC3E}">
        <p14:creationId xmlns:p14="http://schemas.microsoft.com/office/powerpoint/2010/main" val="317734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B05BE97-3579-41C8-94C4-208DEFB01956}"/>
              </a:ext>
            </a:extLst>
          </p:cNvPr>
          <p:cNvGrpSpPr>
            <a:grpSpLocks/>
          </p:cNvGrpSpPr>
          <p:nvPr/>
        </p:nvGrpSpPr>
        <p:grpSpPr bwMode="auto">
          <a:xfrm>
            <a:off x="1588" y="0"/>
            <a:ext cx="9148762" cy="6851650"/>
            <a:chOff x="1" y="0"/>
            <a:chExt cx="5763" cy="4316"/>
          </a:xfrm>
        </p:grpSpPr>
        <p:sp>
          <p:nvSpPr>
            <p:cNvPr id="52227" name="Freeform 3">
              <a:extLst>
                <a:ext uri="{FF2B5EF4-FFF2-40B4-BE49-F238E27FC236}">
                  <a16:creationId xmlns:a16="http://schemas.microsoft.com/office/drawing/2014/main" id="{D726E6E7-0645-46A8-8261-D7DC8CDBF70E}"/>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sl-SI"/>
            </a:p>
          </p:txBody>
        </p:sp>
        <p:sp>
          <p:nvSpPr>
            <p:cNvPr id="52228" name="Freeform 4">
              <a:extLst>
                <a:ext uri="{FF2B5EF4-FFF2-40B4-BE49-F238E27FC236}">
                  <a16:creationId xmlns:a16="http://schemas.microsoft.com/office/drawing/2014/main" id="{C0D662B0-8E5E-41C6-BE72-30E3A13C1710}"/>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sl-SI"/>
            </a:p>
          </p:txBody>
        </p:sp>
        <p:sp>
          <p:nvSpPr>
            <p:cNvPr id="52229" name="Freeform 5">
              <a:extLst>
                <a:ext uri="{FF2B5EF4-FFF2-40B4-BE49-F238E27FC236}">
                  <a16:creationId xmlns:a16="http://schemas.microsoft.com/office/drawing/2014/main" id="{86848F3D-EF0C-448B-9B41-762A7B77703B}"/>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sl-SI"/>
            </a:p>
          </p:txBody>
        </p:sp>
        <p:grpSp>
          <p:nvGrpSpPr>
            <p:cNvPr id="1035" name="Group 6">
              <a:extLst>
                <a:ext uri="{FF2B5EF4-FFF2-40B4-BE49-F238E27FC236}">
                  <a16:creationId xmlns:a16="http://schemas.microsoft.com/office/drawing/2014/main" id="{F7503ECF-4766-400E-940A-361BB1ACF9A7}"/>
                </a:ext>
              </a:extLst>
            </p:cNvPr>
            <p:cNvGrpSpPr>
              <a:grpSpLocks/>
            </p:cNvGrpSpPr>
            <p:nvPr/>
          </p:nvGrpSpPr>
          <p:grpSpPr bwMode="auto">
            <a:xfrm>
              <a:off x="288" y="0"/>
              <a:ext cx="5098" cy="4316"/>
              <a:chOff x="288" y="0"/>
              <a:chExt cx="5098" cy="4316"/>
            </a:xfrm>
          </p:grpSpPr>
          <p:sp>
            <p:nvSpPr>
              <p:cNvPr id="52231" name="Freeform 7">
                <a:extLst>
                  <a:ext uri="{FF2B5EF4-FFF2-40B4-BE49-F238E27FC236}">
                    <a16:creationId xmlns:a16="http://schemas.microsoft.com/office/drawing/2014/main" id="{E358947C-2E18-4593-8EB7-DDC7DD88D23B}"/>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52232" name="Freeform 8">
                <a:extLst>
                  <a:ext uri="{FF2B5EF4-FFF2-40B4-BE49-F238E27FC236}">
                    <a16:creationId xmlns:a16="http://schemas.microsoft.com/office/drawing/2014/main" id="{C7465F56-B221-46FD-99B2-ACB8C3F1683F}"/>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52233" name="Freeform 9">
                <a:extLst>
                  <a:ext uri="{FF2B5EF4-FFF2-40B4-BE49-F238E27FC236}">
                    <a16:creationId xmlns:a16="http://schemas.microsoft.com/office/drawing/2014/main" id="{E8DD757B-0227-464B-A140-81AA65CFCABE}"/>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52234" name="Freeform 10">
                <a:extLst>
                  <a:ext uri="{FF2B5EF4-FFF2-40B4-BE49-F238E27FC236}">
                    <a16:creationId xmlns:a16="http://schemas.microsoft.com/office/drawing/2014/main" id="{022D5D97-F8E3-43E0-8C6E-39C6CB9F9626}"/>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52235" name="Freeform 11">
                <a:extLst>
                  <a:ext uri="{FF2B5EF4-FFF2-40B4-BE49-F238E27FC236}">
                    <a16:creationId xmlns:a16="http://schemas.microsoft.com/office/drawing/2014/main" id="{4C2CEEB3-36CE-4B32-8601-86BF0231F4D8}"/>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52236" name="Freeform 12">
                <a:extLst>
                  <a:ext uri="{FF2B5EF4-FFF2-40B4-BE49-F238E27FC236}">
                    <a16:creationId xmlns:a16="http://schemas.microsoft.com/office/drawing/2014/main" id="{AD9642C2-CF31-4A70-8BD3-A97366B55616}"/>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52237" name="Freeform 13">
                <a:extLst>
                  <a:ext uri="{FF2B5EF4-FFF2-40B4-BE49-F238E27FC236}">
                    <a16:creationId xmlns:a16="http://schemas.microsoft.com/office/drawing/2014/main" id="{F22EF42E-AB8C-47DA-B7EF-5DD2A63246A5}"/>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52238" name="Freeform 14">
                <a:extLst>
                  <a:ext uri="{FF2B5EF4-FFF2-40B4-BE49-F238E27FC236}">
                    <a16:creationId xmlns:a16="http://schemas.microsoft.com/office/drawing/2014/main" id="{E2570165-6069-4B2C-834E-C1EFB6D6B373}"/>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52239" name="Freeform 15">
                <a:extLst>
                  <a:ext uri="{FF2B5EF4-FFF2-40B4-BE49-F238E27FC236}">
                    <a16:creationId xmlns:a16="http://schemas.microsoft.com/office/drawing/2014/main" id="{9763F086-57F1-448C-95B6-50B813597882}"/>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52240" name="Freeform 16">
                <a:extLst>
                  <a:ext uri="{FF2B5EF4-FFF2-40B4-BE49-F238E27FC236}">
                    <a16:creationId xmlns:a16="http://schemas.microsoft.com/office/drawing/2014/main" id="{8B157B67-8A3F-43DD-99E4-53AB303607F5}"/>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52241" name="Freeform 17">
                <a:extLst>
                  <a:ext uri="{FF2B5EF4-FFF2-40B4-BE49-F238E27FC236}">
                    <a16:creationId xmlns:a16="http://schemas.microsoft.com/office/drawing/2014/main" id="{EF14B241-D597-41E9-800F-76CD918F6760}"/>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52242" name="Freeform 18">
                <a:extLst>
                  <a:ext uri="{FF2B5EF4-FFF2-40B4-BE49-F238E27FC236}">
                    <a16:creationId xmlns:a16="http://schemas.microsoft.com/office/drawing/2014/main" id="{C1BB44F7-53E9-4106-B963-4F435C59E115}"/>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sp>
            <p:nvSpPr>
              <p:cNvPr id="52243" name="Freeform 19">
                <a:extLst>
                  <a:ext uri="{FF2B5EF4-FFF2-40B4-BE49-F238E27FC236}">
                    <a16:creationId xmlns:a16="http://schemas.microsoft.com/office/drawing/2014/main" id="{D13855EF-C411-4CD1-A1A2-9CE0777C409C}"/>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sl-SI"/>
              </a:p>
            </p:txBody>
          </p:sp>
        </p:grpSp>
        <p:sp>
          <p:nvSpPr>
            <p:cNvPr id="52244" name="Freeform 20">
              <a:extLst>
                <a:ext uri="{FF2B5EF4-FFF2-40B4-BE49-F238E27FC236}">
                  <a16:creationId xmlns:a16="http://schemas.microsoft.com/office/drawing/2014/main" id="{C85E1992-363B-485A-8300-57FCE8FFE356}"/>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sl-SI"/>
            </a:p>
          </p:txBody>
        </p:sp>
        <p:sp>
          <p:nvSpPr>
            <p:cNvPr id="52245" name="Freeform 21">
              <a:extLst>
                <a:ext uri="{FF2B5EF4-FFF2-40B4-BE49-F238E27FC236}">
                  <a16:creationId xmlns:a16="http://schemas.microsoft.com/office/drawing/2014/main" id="{A3715C45-1F0A-4378-A70B-CDBD644A4D4A}"/>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sl-SI"/>
            </a:p>
          </p:txBody>
        </p:sp>
        <p:sp>
          <p:nvSpPr>
            <p:cNvPr id="52246" name="Freeform 22">
              <a:extLst>
                <a:ext uri="{FF2B5EF4-FFF2-40B4-BE49-F238E27FC236}">
                  <a16:creationId xmlns:a16="http://schemas.microsoft.com/office/drawing/2014/main" id="{495DFAF7-4C0F-4263-A300-1D1AB49B4898}"/>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sl-SI"/>
            </a:p>
          </p:txBody>
        </p:sp>
        <p:sp>
          <p:nvSpPr>
            <p:cNvPr id="52247" name="Freeform 23">
              <a:extLst>
                <a:ext uri="{FF2B5EF4-FFF2-40B4-BE49-F238E27FC236}">
                  <a16:creationId xmlns:a16="http://schemas.microsoft.com/office/drawing/2014/main" id="{14821413-079B-446D-8CCE-84A031677D3C}"/>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sl-SI"/>
            </a:p>
          </p:txBody>
        </p:sp>
        <p:sp>
          <p:nvSpPr>
            <p:cNvPr id="52248" name="Freeform 24">
              <a:extLst>
                <a:ext uri="{FF2B5EF4-FFF2-40B4-BE49-F238E27FC236}">
                  <a16:creationId xmlns:a16="http://schemas.microsoft.com/office/drawing/2014/main" id="{C8511F68-7439-4ECA-9162-87A26AC988B3}"/>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sl-SI"/>
            </a:p>
          </p:txBody>
        </p:sp>
        <p:sp>
          <p:nvSpPr>
            <p:cNvPr id="52249" name="Freeform 25">
              <a:extLst>
                <a:ext uri="{FF2B5EF4-FFF2-40B4-BE49-F238E27FC236}">
                  <a16:creationId xmlns:a16="http://schemas.microsoft.com/office/drawing/2014/main" id="{0F9EA5DB-96AD-4B94-BC5E-1B6927EF6173}"/>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sl-SI"/>
            </a:p>
          </p:txBody>
        </p:sp>
        <p:sp>
          <p:nvSpPr>
            <p:cNvPr id="52250" name="Freeform 26">
              <a:extLst>
                <a:ext uri="{FF2B5EF4-FFF2-40B4-BE49-F238E27FC236}">
                  <a16:creationId xmlns:a16="http://schemas.microsoft.com/office/drawing/2014/main" id="{E1ED2A95-8D8F-4B98-8A99-7D2303A78D79}"/>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sl-SI"/>
            </a:p>
          </p:txBody>
        </p:sp>
        <p:sp>
          <p:nvSpPr>
            <p:cNvPr id="52251" name="Freeform 27">
              <a:extLst>
                <a:ext uri="{FF2B5EF4-FFF2-40B4-BE49-F238E27FC236}">
                  <a16:creationId xmlns:a16="http://schemas.microsoft.com/office/drawing/2014/main" id="{90A364CE-6785-4566-8B16-55C8DDA6D41A}"/>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sl-SI"/>
            </a:p>
          </p:txBody>
        </p:sp>
        <p:sp>
          <p:nvSpPr>
            <p:cNvPr id="52252" name="Line 28">
              <a:extLst>
                <a:ext uri="{FF2B5EF4-FFF2-40B4-BE49-F238E27FC236}">
                  <a16:creationId xmlns:a16="http://schemas.microsoft.com/office/drawing/2014/main" id="{1129DE58-97D2-4D99-B90D-710F8EFD899E}"/>
                </a:ext>
              </a:extLst>
            </p:cNvPr>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sl-SI"/>
            </a:p>
          </p:txBody>
        </p:sp>
        <p:sp>
          <p:nvSpPr>
            <p:cNvPr id="52253" name="Line 29">
              <a:extLst>
                <a:ext uri="{FF2B5EF4-FFF2-40B4-BE49-F238E27FC236}">
                  <a16:creationId xmlns:a16="http://schemas.microsoft.com/office/drawing/2014/main" id="{4C39BB8F-950D-4CB1-8B1C-BB1CB05E2620}"/>
                </a:ext>
              </a:extLst>
            </p:cNvPr>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sl-SI"/>
            </a:p>
          </p:txBody>
        </p:sp>
        <p:sp>
          <p:nvSpPr>
            <p:cNvPr id="52254" name="Line 30">
              <a:extLst>
                <a:ext uri="{FF2B5EF4-FFF2-40B4-BE49-F238E27FC236}">
                  <a16:creationId xmlns:a16="http://schemas.microsoft.com/office/drawing/2014/main" id="{347DF024-4EEA-4F09-B3C1-E36BD720A908}"/>
                </a:ext>
              </a:extLst>
            </p:cNvPr>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sl-SI"/>
            </a:p>
          </p:txBody>
        </p:sp>
        <p:grpSp>
          <p:nvGrpSpPr>
            <p:cNvPr id="1047" name="Group 31">
              <a:extLst>
                <a:ext uri="{FF2B5EF4-FFF2-40B4-BE49-F238E27FC236}">
                  <a16:creationId xmlns:a16="http://schemas.microsoft.com/office/drawing/2014/main" id="{ECBA024C-2F6B-427B-8C7E-910F518C8237}"/>
                </a:ext>
              </a:extLst>
            </p:cNvPr>
            <p:cNvGrpSpPr>
              <a:grpSpLocks/>
            </p:cNvGrpSpPr>
            <p:nvPr/>
          </p:nvGrpSpPr>
          <p:grpSpPr bwMode="auto">
            <a:xfrm>
              <a:off x="1" y="392"/>
              <a:ext cx="5758" cy="1571"/>
              <a:chOff x="1" y="392"/>
              <a:chExt cx="5758" cy="1571"/>
            </a:xfrm>
          </p:grpSpPr>
          <p:sp>
            <p:nvSpPr>
              <p:cNvPr id="52256" name="Line 32">
                <a:extLst>
                  <a:ext uri="{FF2B5EF4-FFF2-40B4-BE49-F238E27FC236}">
                    <a16:creationId xmlns:a16="http://schemas.microsoft.com/office/drawing/2014/main" id="{4567303B-9D5D-43DF-B823-4FC69BE9D6CD}"/>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sl-SI"/>
              </a:p>
            </p:txBody>
          </p:sp>
          <p:sp>
            <p:nvSpPr>
              <p:cNvPr id="52257" name="Line 33">
                <a:extLst>
                  <a:ext uri="{FF2B5EF4-FFF2-40B4-BE49-F238E27FC236}">
                    <a16:creationId xmlns:a16="http://schemas.microsoft.com/office/drawing/2014/main" id="{AEF6E45D-C5E4-41A8-B8D7-E12469C1B52F}"/>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sl-SI"/>
              </a:p>
            </p:txBody>
          </p:sp>
          <p:sp>
            <p:nvSpPr>
              <p:cNvPr id="52258" name="Line 34">
                <a:extLst>
                  <a:ext uri="{FF2B5EF4-FFF2-40B4-BE49-F238E27FC236}">
                    <a16:creationId xmlns:a16="http://schemas.microsoft.com/office/drawing/2014/main" id="{937FD30B-E9A2-4CC6-A31D-5A951627C469}"/>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sl-SI"/>
              </a:p>
            </p:txBody>
          </p:sp>
          <p:sp>
            <p:nvSpPr>
              <p:cNvPr id="52259" name="Line 35">
                <a:extLst>
                  <a:ext uri="{FF2B5EF4-FFF2-40B4-BE49-F238E27FC236}">
                    <a16:creationId xmlns:a16="http://schemas.microsoft.com/office/drawing/2014/main" id="{9507C889-3855-4159-8E3F-92688B831BF8}"/>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sl-SI"/>
              </a:p>
            </p:txBody>
          </p:sp>
          <p:sp>
            <p:nvSpPr>
              <p:cNvPr id="52260" name="Line 36">
                <a:extLst>
                  <a:ext uri="{FF2B5EF4-FFF2-40B4-BE49-F238E27FC236}">
                    <a16:creationId xmlns:a16="http://schemas.microsoft.com/office/drawing/2014/main" id="{DBB5EFF1-238A-4C28-AC4C-DCFBFCDB4246}"/>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sl-SI"/>
              </a:p>
            </p:txBody>
          </p:sp>
        </p:grpSp>
        <p:sp>
          <p:nvSpPr>
            <p:cNvPr id="52261" name="Line 37">
              <a:extLst>
                <a:ext uri="{FF2B5EF4-FFF2-40B4-BE49-F238E27FC236}">
                  <a16:creationId xmlns:a16="http://schemas.microsoft.com/office/drawing/2014/main" id="{71978F9A-8A14-4E76-9A91-78C9A5E460E2}"/>
                </a:ext>
              </a:extLst>
            </p:cNvPr>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sl-SI"/>
            </a:p>
          </p:txBody>
        </p:sp>
        <p:sp>
          <p:nvSpPr>
            <p:cNvPr id="52262" name="Line 38">
              <a:extLst>
                <a:ext uri="{FF2B5EF4-FFF2-40B4-BE49-F238E27FC236}">
                  <a16:creationId xmlns:a16="http://schemas.microsoft.com/office/drawing/2014/main" id="{8B72E35D-8E18-4C31-AE0C-761304A0C6E0}"/>
                </a:ext>
              </a:extLst>
            </p:cNvPr>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sl-SI"/>
            </a:p>
          </p:txBody>
        </p:sp>
      </p:grpSp>
      <p:sp>
        <p:nvSpPr>
          <p:cNvPr id="52263" name="Rectangle 39">
            <a:extLst>
              <a:ext uri="{FF2B5EF4-FFF2-40B4-BE49-F238E27FC236}">
                <a16:creationId xmlns:a16="http://schemas.microsoft.com/office/drawing/2014/main" id="{36522876-536A-491E-8B21-464C805CB2AD}"/>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sl-SI"/>
              <a:t>Kliknite, če želite urediti slog naslova matrice</a:t>
            </a:r>
          </a:p>
        </p:txBody>
      </p:sp>
      <p:sp>
        <p:nvSpPr>
          <p:cNvPr id="52264" name="Rectangle 40">
            <a:extLst>
              <a:ext uri="{FF2B5EF4-FFF2-40B4-BE49-F238E27FC236}">
                <a16:creationId xmlns:a16="http://schemas.microsoft.com/office/drawing/2014/main" id="{6F22730C-2E59-4CB7-9555-72241289099F}"/>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smtClean="0">
                <a:effectLst>
                  <a:outerShdw blurRad="38100" dist="38100" dir="2700000" algn="tl">
                    <a:srgbClr val="000000"/>
                  </a:outerShdw>
                </a:effectLst>
                <a:latin typeface="+mn-lt"/>
              </a:defRPr>
            </a:lvl1pPr>
          </a:lstStyle>
          <a:p>
            <a:pPr>
              <a:defRPr/>
            </a:pPr>
            <a:endParaRPr lang="sl-SI"/>
          </a:p>
        </p:txBody>
      </p:sp>
      <p:sp>
        <p:nvSpPr>
          <p:cNvPr id="52265" name="Rectangle 41">
            <a:extLst>
              <a:ext uri="{FF2B5EF4-FFF2-40B4-BE49-F238E27FC236}">
                <a16:creationId xmlns:a16="http://schemas.microsoft.com/office/drawing/2014/main" id="{A367FBBD-FA0D-4BE9-88D2-B616783DC42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smtClean="0">
                <a:effectLst>
                  <a:outerShdw blurRad="38100" dist="38100" dir="2700000" algn="tl">
                    <a:srgbClr val="000000"/>
                  </a:outerShdw>
                </a:effectLst>
                <a:latin typeface="+mn-lt"/>
              </a:defRPr>
            </a:lvl1pPr>
          </a:lstStyle>
          <a:p>
            <a:pPr>
              <a:defRPr/>
            </a:pPr>
            <a:endParaRPr lang="sl-SI"/>
          </a:p>
        </p:txBody>
      </p:sp>
      <p:sp>
        <p:nvSpPr>
          <p:cNvPr id="52266" name="Rectangle 42">
            <a:extLst>
              <a:ext uri="{FF2B5EF4-FFF2-40B4-BE49-F238E27FC236}">
                <a16:creationId xmlns:a16="http://schemas.microsoft.com/office/drawing/2014/main" id="{94E9D84F-B7CD-499B-97D6-BDDBE91A2540}"/>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Verdana" panose="020B0604030504040204" pitchFamily="34" charset="0"/>
              </a:defRPr>
            </a:lvl1pPr>
          </a:lstStyle>
          <a:p>
            <a:fld id="{A68D9BF3-1E0B-40F7-8819-56F3B180679C}" type="slidenum">
              <a:rPr lang="sl-SI" altLang="sl-SI"/>
              <a:pPr/>
              <a:t>‹#›</a:t>
            </a:fld>
            <a:endParaRPr lang="sl-SI" altLang="sl-SI"/>
          </a:p>
        </p:txBody>
      </p:sp>
      <p:sp>
        <p:nvSpPr>
          <p:cNvPr id="52267" name="Rectangle 43">
            <a:extLst>
              <a:ext uri="{FF2B5EF4-FFF2-40B4-BE49-F238E27FC236}">
                <a16:creationId xmlns:a16="http://schemas.microsoft.com/office/drawing/2014/main" id="{C8B22B05-7E31-4285-B70B-56F54C6D6FEC}"/>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Tree>
  </p:cSld>
  <p:clrMap bg1="dk2" tx1="lt1" bg2="dk1" tx2="lt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www.studentski-servis.com/slike/smucar.jpg&amp;imgrefurl=http://www.studentski-servis.com/turizem_prva_pomoc/akcija.html&amp;h=244&amp;w=200&amp;prev=/images%3Fq%3Dsmu%25C4%258Danje%26svnum%3D10%26hl%3Dsl%26lr%3D%26ie%3DUTF-8%26oe%3DUTF-8" TargetMode="External"/><Relationship Id="rId7"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hyperlink" Target="http://images.google.com/imgres?imgurl=www.pinkponk.com/images/kartice/poc_lehpamer/thumbs/SURFANJE.gif&amp;imgrefurl=http://www.pinkponk.com/ekartice.asp%3Ftheme%3Dpoc_lehpamer&amp;h=86&amp;w=108&amp;prev=/images%3Fq%3Dsurfanje%26svnum%3D10%26hl%3Dsl%26lr%3D%26ie%3DUTF-8%26oe%3DUTF-8" TargetMode="Externa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9.jpeg"/><Relationship Id="rId7" Type="http://schemas.openxmlformats.org/officeDocument/2006/relationships/hyperlink" Target="http://www.cakeworld.com/pics/australia.jpg" TargetMode="Externa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hyperlink" Target="http://www.goodearthgraphics.com/under_earth/world/australia.jpg" TargetMode="External"/><Relationship Id="rId4" Type="http://schemas.openxmlformats.org/officeDocument/2006/relationships/image" Target="../media/image4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Poka&#382;e%20besedo%20v%20izvornem%20besedilu"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jarnkaminerna.nu/images/veckans/boing747.jpg"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wmf"/></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jpeg"/><Relationship Id="rId7" Type="http://schemas.openxmlformats.org/officeDocument/2006/relationships/image" Target="../media/image27.wmf"/><Relationship Id="rId2" Type="http://schemas.openxmlformats.org/officeDocument/2006/relationships/hyperlink" Target="Poka&#382;e%20besedo%20v%20izvornem%20besedilu" TargetMode="Externa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2" name="Picture 4" descr="1">
            <a:extLst>
              <a:ext uri="{FF2B5EF4-FFF2-40B4-BE49-F238E27FC236}">
                <a16:creationId xmlns:a16="http://schemas.microsoft.com/office/drawing/2014/main" id="{15466F25-7D8A-40C0-AE85-4DF0C4AFC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341438"/>
            <a:ext cx="4176712"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9">
            <a:extLst>
              <a:ext uri="{FF2B5EF4-FFF2-40B4-BE49-F238E27FC236}">
                <a16:creationId xmlns:a16="http://schemas.microsoft.com/office/drawing/2014/main" id="{478A8945-968D-4EA7-80A9-1CE898EC5C02}"/>
              </a:ext>
            </a:extLst>
          </p:cNvPr>
          <p:cNvSpPr>
            <a:spLocks noChangeArrowheads="1" noChangeShapeType="1" noTextEdit="1"/>
          </p:cNvSpPr>
          <p:nvPr/>
        </p:nvSpPr>
        <p:spPr bwMode="auto">
          <a:xfrm>
            <a:off x="2771775" y="476250"/>
            <a:ext cx="398145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Projecta about</a:t>
            </a:r>
          </a:p>
        </p:txBody>
      </p:sp>
      <p:pic>
        <p:nvPicPr>
          <p:cNvPr id="2058" name="Picture 10" descr="j0129125">
            <a:extLst>
              <a:ext uri="{FF2B5EF4-FFF2-40B4-BE49-F238E27FC236}">
                <a16:creationId xmlns:a16="http://schemas.microsoft.com/office/drawing/2014/main" id="{94D9CCFC-6220-4A7C-8DF8-B1FE93D1E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47286">
            <a:off x="323850" y="549275"/>
            <a:ext cx="2233613"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4">
            <a:extLst>
              <a:ext uri="{FF2B5EF4-FFF2-40B4-BE49-F238E27FC236}">
                <a16:creationId xmlns:a16="http://schemas.microsoft.com/office/drawing/2014/main" id="{F2542FD3-5BAC-4A09-ACE1-90ED2D04D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5084763"/>
            <a:ext cx="248761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j0231250">
            <a:extLst>
              <a:ext uri="{FF2B5EF4-FFF2-40B4-BE49-F238E27FC236}">
                <a16:creationId xmlns:a16="http://schemas.microsoft.com/office/drawing/2014/main" id="{B3DB0286-AEF0-400B-9446-06B347A56E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1125538"/>
            <a:ext cx="1736725"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nodeType="click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wheel(4)">
                                      <p:cBhvr>
                                        <p:cTn id="13" dur="2000"/>
                                        <p:tgtEl>
                                          <p:spTgt spid="206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058"/>
                                        </p:tgtEl>
                                        <p:attrNameLst>
                                          <p:attrName>style.visibility</p:attrName>
                                        </p:attrNameLst>
                                      </p:cBhvr>
                                      <p:to>
                                        <p:strVal val="visible"/>
                                      </p:to>
                                    </p:set>
                                    <p:animEffect transition="in" filter="blinds(horizontal)">
                                      <p:cBhvr>
                                        <p:cTn id="18" dur="500"/>
                                        <p:tgtEl>
                                          <p:spTgt spid="20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2059"/>
                                        </p:tgtEl>
                                        <p:attrNameLst>
                                          <p:attrName>style.visibility</p:attrName>
                                        </p:attrNameLst>
                                      </p:cBhvr>
                                      <p:to>
                                        <p:strVal val="visible"/>
                                      </p:to>
                                    </p:set>
                                    <p:anim calcmode="lin" valueType="num">
                                      <p:cBhvr>
                                        <p:cTn id="23" dur="500" fill="hold"/>
                                        <p:tgtEl>
                                          <p:spTgt spid="2059"/>
                                        </p:tgtEl>
                                        <p:attrNameLst>
                                          <p:attrName>ppt_w</p:attrName>
                                        </p:attrNameLst>
                                      </p:cBhvr>
                                      <p:tavLst>
                                        <p:tav tm="0">
                                          <p:val>
                                            <p:fltVal val="0"/>
                                          </p:val>
                                        </p:tav>
                                        <p:tav tm="100000">
                                          <p:val>
                                            <p:strVal val="#ppt_w"/>
                                          </p:val>
                                        </p:tav>
                                      </p:tavLst>
                                    </p:anim>
                                    <p:anim calcmode="lin" valueType="num">
                                      <p:cBhvr>
                                        <p:cTn id="24" dur="500" fill="hold"/>
                                        <p:tgtEl>
                                          <p:spTgt spid="2059"/>
                                        </p:tgtEl>
                                        <p:attrNameLst>
                                          <p:attrName>ppt_h</p:attrName>
                                        </p:attrNameLst>
                                      </p:cBhvr>
                                      <p:tavLst>
                                        <p:tav tm="0">
                                          <p:val>
                                            <p:fltVal val="0"/>
                                          </p:val>
                                        </p:tav>
                                        <p:tav tm="100000">
                                          <p:val>
                                            <p:strVal val="#ppt_h"/>
                                          </p:val>
                                        </p:tav>
                                      </p:tavLst>
                                    </p:anim>
                                    <p:animEffect transition="in" filter="fade">
                                      <p:cBhvr>
                                        <p:cTn id="25"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a:extLst>
              <a:ext uri="{FF2B5EF4-FFF2-40B4-BE49-F238E27FC236}">
                <a16:creationId xmlns:a16="http://schemas.microsoft.com/office/drawing/2014/main" id="{81C38A30-4BAD-4EBB-8281-A6187646A4B4}"/>
              </a:ext>
            </a:extLst>
          </p:cNvPr>
          <p:cNvSpPr txBox="1">
            <a:spLocks noChangeArrowheads="1"/>
          </p:cNvSpPr>
          <p:nvPr/>
        </p:nvSpPr>
        <p:spPr bwMode="auto">
          <a:xfrm>
            <a:off x="0" y="-531813"/>
            <a:ext cx="8569325" cy="534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r>
              <a:rPr lang="sl-SI" altLang="sl-SI"/>
              <a:t> </a:t>
            </a:r>
            <a:br>
              <a:rPr lang="sl-SI" altLang="sl-SI"/>
            </a:br>
            <a:endParaRPr lang="sl-SI" altLang="sl-SI"/>
          </a:p>
          <a:p>
            <a:pPr eaLnBrk="1" hangingPunct="1"/>
            <a:r>
              <a:rPr lang="sl-SI" altLang="sl-SI" sz="2000">
                <a:solidFill>
                  <a:srgbClr val="FF0000"/>
                </a:solidFill>
              </a:rPr>
              <a:t>Activities</a:t>
            </a:r>
          </a:p>
          <a:p>
            <a:pPr eaLnBrk="1" hangingPunct="1"/>
            <a:r>
              <a:rPr lang="sl-SI" altLang="sl-SI"/>
              <a:t>With over 7.5 million sq km of sparsely populated territory, it's not surprising that Australia is an adventure playground. You can chew up the km with a 4WD, or explore smaller regions by foot, horseback or even on the back of a camel. You can also find some fine touring country for cycling, though only the very experienced should tackle the dry centre. There are fabulous walks for hikers in the Northern Territory's MacDonnell Ranges, South Australia's Flinders Ranges, New South Wales' Blue Mountains and Snowy Mountains (straddling the border with Victoria) and Tasmania's vast wilderness. Australia's best skiing and snow-boarding is in the Snowy Mountains, while in the warmer months you can clip-clop along the Snowy's excellent horse riding trails.</a:t>
            </a:r>
          </a:p>
          <a:p>
            <a:pPr eaLnBrk="1" hangingPunct="1"/>
            <a:r>
              <a:rPr lang="sl-SI" altLang="sl-SI"/>
              <a:t>There are countless surfing beaches along the Australian coast, some of them in the cities (Sydney and Perth), some in beach towns (Lorne in Victoria, Byron Bay in New South Wales and the Gold Coast in Queensland) and some in remote areas (the south-west of South Australia and the north-west of West Australia). </a:t>
            </a:r>
          </a:p>
        </p:txBody>
      </p:sp>
      <p:pic>
        <p:nvPicPr>
          <p:cNvPr id="59398" name="Picture 6" descr="app1152">
            <a:extLst>
              <a:ext uri="{FF2B5EF4-FFF2-40B4-BE49-F238E27FC236}">
                <a16:creationId xmlns:a16="http://schemas.microsoft.com/office/drawing/2014/main" id="{E24A721D-A544-49DE-8945-B60B33E3F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863" y="4581525"/>
            <a:ext cx="1735137"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descr="smucar">
            <a:hlinkClick r:id="rId3"/>
            <a:extLst>
              <a:ext uri="{FF2B5EF4-FFF2-40B4-BE49-F238E27FC236}">
                <a16:creationId xmlns:a16="http://schemas.microsoft.com/office/drawing/2014/main" id="{BEAF1354-368C-4BB7-95D7-C0E80DE8A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4796">
            <a:off x="5076825" y="5013325"/>
            <a:ext cx="1709738"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0" descr="surfanje">
            <a:extLst>
              <a:ext uri="{FF2B5EF4-FFF2-40B4-BE49-F238E27FC236}">
                <a16:creationId xmlns:a16="http://schemas.microsoft.com/office/drawing/2014/main" id="{B37EA589-E245-4800-8D5A-7B267B931D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157788"/>
            <a:ext cx="14398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12" descr="SURFANJE">
            <a:hlinkClick r:id="rId6"/>
            <a:extLst>
              <a:ext uri="{FF2B5EF4-FFF2-40B4-BE49-F238E27FC236}">
                <a16:creationId xmlns:a16="http://schemas.microsoft.com/office/drawing/2014/main" id="{1FC303FD-B506-49B3-BD59-6FC3027EA8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313" y="5084763"/>
            <a:ext cx="1871662"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p:cTn id="7" dur="500" fill="hold"/>
                                        <p:tgtEl>
                                          <p:spTgt spid="59396"/>
                                        </p:tgtEl>
                                        <p:attrNameLst>
                                          <p:attrName>ppt_w</p:attrName>
                                        </p:attrNameLst>
                                      </p:cBhvr>
                                      <p:tavLst>
                                        <p:tav tm="0">
                                          <p:val>
                                            <p:strVal val="#ppt_w*2.5"/>
                                          </p:val>
                                        </p:tav>
                                        <p:tav tm="100000">
                                          <p:val>
                                            <p:strVal val="#ppt_w"/>
                                          </p:val>
                                        </p:tav>
                                      </p:tavLst>
                                    </p:anim>
                                    <p:anim calcmode="lin" valueType="num">
                                      <p:cBhvr>
                                        <p:cTn id="8" dur="500" fill="hold"/>
                                        <p:tgtEl>
                                          <p:spTgt spid="59396"/>
                                        </p:tgtEl>
                                        <p:attrNameLst>
                                          <p:attrName>ppt_h</p:attrName>
                                        </p:attrNameLst>
                                      </p:cBhvr>
                                      <p:tavLst>
                                        <p:tav tm="0">
                                          <p:val>
                                            <p:strVal val="#ppt_h*0.01"/>
                                          </p:val>
                                        </p:tav>
                                        <p:tav tm="100000">
                                          <p:val>
                                            <p:strVal val="#ppt_h"/>
                                          </p:val>
                                        </p:tav>
                                      </p:tavLst>
                                    </p:anim>
                                    <p:anim calcmode="lin" valueType="num">
                                      <p:cBhvr>
                                        <p:cTn id="9" dur="500" fill="hold"/>
                                        <p:tgtEl>
                                          <p:spTgt spid="59396"/>
                                        </p:tgtEl>
                                        <p:attrNameLst>
                                          <p:attrName>ppt_x</p:attrName>
                                        </p:attrNameLst>
                                      </p:cBhvr>
                                      <p:tavLst>
                                        <p:tav tm="0">
                                          <p:val>
                                            <p:strVal val="#ppt_x"/>
                                          </p:val>
                                        </p:tav>
                                        <p:tav tm="100000">
                                          <p:val>
                                            <p:strVal val="#ppt_x"/>
                                          </p:val>
                                        </p:tav>
                                      </p:tavLst>
                                    </p:anim>
                                    <p:anim calcmode="lin" valueType="num">
                                      <p:cBhvr>
                                        <p:cTn id="10" dur="500" fill="hold"/>
                                        <p:tgtEl>
                                          <p:spTgt spid="59396"/>
                                        </p:tgtEl>
                                        <p:attrNameLst>
                                          <p:attrName>ppt_y</p:attrName>
                                        </p:attrNameLst>
                                      </p:cBhvr>
                                      <p:tavLst>
                                        <p:tav tm="0">
                                          <p:val>
                                            <p:strVal val="#ppt_h+1"/>
                                          </p:val>
                                        </p:tav>
                                        <p:tav tm="100000">
                                          <p:val>
                                            <p:strVal val="#ppt_y"/>
                                          </p:val>
                                        </p:tav>
                                      </p:tavLst>
                                    </p:anim>
                                    <p:animEffect transition="in" filter="fade">
                                      <p:cBhvr>
                                        <p:cTn id="11" dur="500"/>
                                        <p:tgtEl>
                                          <p:spTgt spid="5939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nodeType="clickEffect">
                                  <p:stCondLst>
                                    <p:cond delay="0"/>
                                  </p:stCondLst>
                                  <p:childTnLst>
                                    <p:set>
                                      <p:cBhvr>
                                        <p:cTn id="15" dur="1" fill="hold">
                                          <p:stCondLst>
                                            <p:cond delay="0"/>
                                          </p:stCondLst>
                                        </p:cTn>
                                        <p:tgtEl>
                                          <p:spTgt spid="59402"/>
                                        </p:tgtEl>
                                        <p:attrNameLst>
                                          <p:attrName>style.visibility</p:attrName>
                                        </p:attrNameLst>
                                      </p:cBhvr>
                                      <p:to>
                                        <p:strVal val="visible"/>
                                      </p:to>
                                    </p:set>
                                    <p:animEffect transition="in" filter="wipe(down)">
                                      <p:cBhvr>
                                        <p:cTn id="16" dur="580">
                                          <p:stCondLst>
                                            <p:cond delay="0"/>
                                          </p:stCondLst>
                                        </p:cTn>
                                        <p:tgtEl>
                                          <p:spTgt spid="59402"/>
                                        </p:tgtEl>
                                      </p:cBhvr>
                                    </p:animEffect>
                                    <p:anim calcmode="lin" valueType="num">
                                      <p:cBhvr>
                                        <p:cTn id="17" dur="1822" tmFilter="0,0; 0.14,0.36; 0.43,0.73; 0.71,0.91; 1.0,1.0">
                                          <p:stCondLst>
                                            <p:cond delay="0"/>
                                          </p:stCondLst>
                                        </p:cTn>
                                        <p:tgtEl>
                                          <p:spTgt spid="5940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940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940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940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9402"/>
                                        </p:tgtEl>
                                        <p:attrNameLst>
                                          <p:attrName>ppt_y</p:attrName>
                                        </p:attrNameLst>
                                      </p:cBhvr>
                                      <p:tavLst>
                                        <p:tav tm="0" fmla="#ppt_y-sin(pi*$)/81">
                                          <p:val>
                                            <p:fltVal val="0"/>
                                          </p:val>
                                        </p:tav>
                                        <p:tav tm="100000">
                                          <p:val>
                                            <p:fltVal val="1"/>
                                          </p:val>
                                        </p:tav>
                                      </p:tavLst>
                                    </p:anim>
                                    <p:animScale>
                                      <p:cBhvr>
                                        <p:cTn id="22" dur="26">
                                          <p:stCondLst>
                                            <p:cond delay="650"/>
                                          </p:stCondLst>
                                        </p:cTn>
                                        <p:tgtEl>
                                          <p:spTgt spid="59402"/>
                                        </p:tgtEl>
                                      </p:cBhvr>
                                      <p:to x="100000" y="60000"/>
                                    </p:animScale>
                                    <p:animScale>
                                      <p:cBhvr>
                                        <p:cTn id="23" dur="166" decel="50000">
                                          <p:stCondLst>
                                            <p:cond delay="676"/>
                                          </p:stCondLst>
                                        </p:cTn>
                                        <p:tgtEl>
                                          <p:spTgt spid="59402"/>
                                        </p:tgtEl>
                                      </p:cBhvr>
                                      <p:to x="100000" y="100000"/>
                                    </p:animScale>
                                    <p:animScale>
                                      <p:cBhvr>
                                        <p:cTn id="24" dur="26">
                                          <p:stCondLst>
                                            <p:cond delay="1312"/>
                                          </p:stCondLst>
                                        </p:cTn>
                                        <p:tgtEl>
                                          <p:spTgt spid="59402"/>
                                        </p:tgtEl>
                                      </p:cBhvr>
                                      <p:to x="100000" y="80000"/>
                                    </p:animScale>
                                    <p:animScale>
                                      <p:cBhvr>
                                        <p:cTn id="25" dur="166" decel="50000">
                                          <p:stCondLst>
                                            <p:cond delay="1338"/>
                                          </p:stCondLst>
                                        </p:cTn>
                                        <p:tgtEl>
                                          <p:spTgt spid="59402"/>
                                        </p:tgtEl>
                                      </p:cBhvr>
                                      <p:to x="100000" y="100000"/>
                                    </p:animScale>
                                    <p:animScale>
                                      <p:cBhvr>
                                        <p:cTn id="26" dur="26">
                                          <p:stCondLst>
                                            <p:cond delay="1642"/>
                                          </p:stCondLst>
                                        </p:cTn>
                                        <p:tgtEl>
                                          <p:spTgt spid="59402"/>
                                        </p:tgtEl>
                                      </p:cBhvr>
                                      <p:to x="100000" y="90000"/>
                                    </p:animScale>
                                    <p:animScale>
                                      <p:cBhvr>
                                        <p:cTn id="27" dur="166" decel="50000">
                                          <p:stCondLst>
                                            <p:cond delay="1668"/>
                                          </p:stCondLst>
                                        </p:cTn>
                                        <p:tgtEl>
                                          <p:spTgt spid="59402"/>
                                        </p:tgtEl>
                                      </p:cBhvr>
                                      <p:to x="100000" y="100000"/>
                                    </p:animScale>
                                    <p:animScale>
                                      <p:cBhvr>
                                        <p:cTn id="28" dur="26">
                                          <p:stCondLst>
                                            <p:cond delay="1808"/>
                                          </p:stCondLst>
                                        </p:cTn>
                                        <p:tgtEl>
                                          <p:spTgt spid="59402"/>
                                        </p:tgtEl>
                                      </p:cBhvr>
                                      <p:to x="100000" y="95000"/>
                                    </p:animScale>
                                    <p:animScale>
                                      <p:cBhvr>
                                        <p:cTn id="29" dur="166" decel="50000">
                                          <p:stCondLst>
                                            <p:cond delay="1834"/>
                                          </p:stCondLst>
                                        </p:cTn>
                                        <p:tgtEl>
                                          <p:spTgt spid="59402"/>
                                        </p:tgtEl>
                                      </p:cBhvr>
                                      <p:to x="100000" y="100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48" presetClass="entr" presetSubtype="0" accel="50000" fill="hold" nodeType="clickEffect">
                                  <p:stCondLst>
                                    <p:cond delay="0"/>
                                  </p:stCondLst>
                                  <p:childTnLst>
                                    <p:set>
                                      <p:cBhvr>
                                        <p:cTn id="33" dur="1" fill="hold">
                                          <p:stCondLst>
                                            <p:cond delay="0"/>
                                          </p:stCondLst>
                                        </p:cTn>
                                        <p:tgtEl>
                                          <p:spTgt spid="59404"/>
                                        </p:tgtEl>
                                        <p:attrNameLst>
                                          <p:attrName>style.visibility</p:attrName>
                                        </p:attrNameLst>
                                      </p:cBhvr>
                                      <p:to>
                                        <p:strVal val="visible"/>
                                      </p:to>
                                    </p:set>
                                    <p:anim calcmode="lin" valueType="num">
                                      <p:cBhvr>
                                        <p:cTn id="34" dur="1000" fill="hold"/>
                                        <p:tgtEl>
                                          <p:spTgt spid="5940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59404"/>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59404"/>
                                        </p:tgtEl>
                                        <p:attrNameLst>
                                          <p:attrName>ppt_y</p:attrName>
                                        </p:attrNameLst>
                                      </p:cBhvr>
                                      <p:tavLst>
                                        <p:tav tm="0">
                                          <p:val>
                                            <p:strVal val="#ppt_y"/>
                                          </p:val>
                                        </p:tav>
                                        <p:tav tm="100000">
                                          <p:val>
                                            <p:strVal val="#ppt_y"/>
                                          </p:val>
                                        </p:tav>
                                      </p:tavLst>
                                    </p:anim>
                                    <p:animEffect transition="in" filter="fade">
                                      <p:cBhvr>
                                        <p:cTn id="37" dur="1000"/>
                                        <p:tgtEl>
                                          <p:spTgt spid="594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4" presetClass="entr" presetSubtype="0" fill="hold" nodeType="clickEffect">
                                  <p:stCondLst>
                                    <p:cond delay="0"/>
                                  </p:stCondLst>
                                  <p:childTnLst>
                                    <p:set>
                                      <p:cBhvr>
                                        <p:cTn id="41" dur="1" fill="hold">
                                          <p:stCondLst>
                                            <p:cond delay="0"/>
                                          </p:stCondLst>
                                        </p:cTn>
                                        <p:tgtEl>
                                          <p:spTgt spid="59400"/>
                                        </p:tgtEl>
                                        <p:attrNameLst>
                                          <p:attrName>style.visibility</p:attrName>
                                        </p:attrNameLst>
                                      </p:cBhvr>
                                      <p:to>
                                        <p:strVal val="visible"/>
                                      </p:to>
                                    </p:set>
                                    <p:anim from="(-#ppt_w/2)" to="(#ppt_x)" calcmode="lin" valueType="num">
                                      <p:cBhvr>
                                        <p:cTn id="42" dur="600" fill="hold">
                                          <p:stCondLst>
                                            <p:cond delay="0"/>
                                          </p:stCondLst>
                                        </p:cTn>
                                        <p:tgtEl>
                                          <p:spTgt spid="59400"/>
                                        </p:tgtEl>
                                        <p:attrNameLst>
                                          <p:attrName>ppt_x</p:attrName>
                                        </p:attrNameLst>
                                      </p:cBhvr>
                                    </p:anim>
                                    <p:anim from="0" to="-1.0" calcmode="lin" valueType="num">
                                      <p:cBhvr>
                                        <p:cTn id="43" dur="200" decel="50000" autoRev="1" fill="hold">
                                          <p:stCondLst>
                                            <p:cond delay="600"/>
                                          </p:stCondLst>
                                        </p:cTn>
                                        <p:tgtEl>
                                          <p:spTgt spid="59400"/>
                                        </p:tgtEl>
                                        <p:attrNameLst>
                                          <p:attrName>xshear</p:attrName>
                                        </p:attrNameLst>
                                      </p:cBhvr>
                                    </p:anim>
                                    <p:animScale>
                                      <p:cBhvr>
                                        <p:cTn id="44" dur="200" decel="100000" autoRev="1" fill="hold">
                                          <p:stCondLst>
                                            <p:cond delay="600"/>
                                          </p:stCondLst>
                                        </p:cTn>
                                        <p:tgtEl>
                                          <p:spTgt spid="59400"/>
                                        </p:tgtEl>
                                      </p:cBhvr>
                                      <p:from x="100000" y="100000"/>
                                      <p:to x="80000" y="100000"/>
                                    </p:animScale>
                                    <p:anim by="(#ppt_h/3+#ppt_w*0.1)" calcmode="lin" valueType="num">
                                      <p:cBhvr additive="sum">
                                        <p:cTn id="45" dur="200" decel="100000" autoRev="1" fill="hold">
                                          <p:stCondLst>
                                            <p:cond delay="600"/>
                                          </p:stCondLst>
                                        </p:cTn>
                                        <p:tgtEl>
                                          <p:spTgt spid="59400"/>
                                        </p:tgtEl>
                                        <p:attrNameLst>
                                          <p:attrName>ppt_x</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4" presetClass="entr" presetSubtype="0" fill="hold" nodeType="clickEffect">
                                  <p:stCondLst>
                                    <p:cond delay="0"/>
                                  </p:stCondLst>
                                  <p:childTnLst>
                                    <p:set>
                                      <p:cBhvr>
                                        <p:cTn id="49" dur="1" fill="hold">
                                          <p:stCondLst>
                                            <p:cond delay="0"/>
                                          </p:stCondLst>
                                        </p:cTn>
                                        <p:tgtEl>
                                          <p:spTgt spid="59398"/>
                                        </p:tgtEl>
                                        <p:attrNameLst>
                                          <p:attrName>style.visibility</p:attrName>
                                        </p:attrNameLst>
                                      </p:cBhvr>
                                      <p:to>
                                        <p:strVal val="visible"/>
                                      </p:to>
                                    </p:set>
                                    <p:anim from="(-#ppt_w/2)" to="(#ppt_x)" calcmode="lin" valueType="num">
                                      <p:cBhvr>
                                        <p:cTn id="50" dur="600" fill="hold">
                                          <p:stCondLst>
                                            <p:cond delay="0"/>
                                          </p:stCondLst>
                                        </p:cTn>
                                        <p:tgtEl>
                                          <p:spTgt spid="59398"/>
                                        </p:tgtEl>
                                        <p:attrNameLst>
                                          <p:attrName>ppt_x</p:attrName>
                                        </p:attrNameLst>
                                      </p:cBhvr>
                                    </p:anim>
                                    <p:anim from="0" to="-1.0" calcmode="lin" valueType="num">
                                      <p:cBhvr>
                                        <p:cTn id="51" dur="200" decel="50000" autoRev="1" fill="hold">
                                          <p:stCondLst>
                                            <p:cond delay="600"/>
                                          </p:stCondLst>
                                        </p:cTn>
                                        <p:tgtEl>
                                          <p:spTgt spid="59398"/>
                                        </p:tgtEl>
                                        <p:attrNameLst>
                                          <p:attrName>xshear</p:attrName>
                                        </p:attrNameLst>
                                      </p:cBhvr>
                                    </p:anim>
                                    <p:animScale>
                                      <p:cBhvr>
                                        <p:cTn id="52" dur="200" decel="100000" autoRev="1" fill="hold">
                                          <p:stCondLst>
                                            <p:cond delay="600"/>
                                          </p:stCondLst>
                                        </p:cTn>
                                        <p:tgtEl>
                                          <p:spTgt spid="59398"/>
                                        </p:tgtEl>
                                      </p:cBhvr>
                                      <p:from x="100000" y="100000"/>
                                      <p:to x="80000" y="100000"/>
                                    </p:animScale>
                                    <p:anim by="(#ppt_h/3+#ppt_w*0.1)" calcmode="lin" valueType="num">
                                      <p:cBhvr additive="sum">
                                        <p:cTn id="53" dur="200" decel="100000" autoRev="1" fill="hold">
                                          <p:stCondLst>
                                            <p:cond delay="600"/>
                                          </p:stCondLst>
                                        </p:cTn>
                                        <p:tgtEl>
                                          <p:spTgt spid="5939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a:extLst>
              <a:ext uri="{FF2B5EF4-FFF2-40B4-BE49-F238E27FC236}">
                <a16:creationId xmlns:a16="http://schemas.microsoft.com/office/drawing/2014/main" id="{8F652D52-0D63-4DF8-8AF0-C362F42E889C}"/>
              </a:ext>
            </a:extLst>
          </p:cNvPr>
          <p:cNvSpPr txBox="1">
            <a:spLocks noChangeArrowheads="1"/>
          </p:cNvSpPr>
          <p:nvPr/>
        </p:nvSpPr>
        <p:spPr bwMode="auto">
          <a:xfrm>
            <a:off x="376238" y="212725"/>
            <a:ext cx="499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r>
              <a:rPr lang="sl-SI" altLang="sl-SI"/>
              <a:t>And here are some pictures from Australia</a:t>
            </a:r>
          </a:p>
        </p:txBody>
      </p:sp>
      <p:pic>
        <p:nvPicPr>
          <p:cNvPr id="63493" name="Picture 5" descr="j0177513">
            <a:extLst>
              <a:ext uri="{FF2B5EF4-FFF2-40B4-BE49-F238E27FC236}">
                <a16:creationId xmlns:a16="http://schemas.microsoft.com/office/drawing/2014/main" id="{5A1E92BF-464B-435A-B120-7BD2F096A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3573463"/>
            <a:ext cx="36576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8" descr="j0177626">
            <a:extLst>
              <a:ext uri="{FF2B5EF4-FFF2-40B4-BE49-F238E27FC236}">
                <a16:creationId xmlns:a16="http://schemas.microsoft.com/office/drawing/2014/main" id="{270D19A6-A962-4D0F-B6FB-B252C55D5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500438"/>
            <a:ext cx="36576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9" descr="j0182150">
            <a:extLst>
              <a:ext uri="{FF2B5EF4-FFF2-40B4-BE49-F238E27FC236}">
                <a16:creationId xmlns:a16="http://schemas.microsoft.com/office/drawing/2014/main" id="{C5057ED4-C04B-4184-BB02-EF94FC6E78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765175"/>
            <a:ext cx="36576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11" descr="j0177522">
            <a:extLst>
              <a:ext uri="{FF2B5EF4-FFF2-40B4-BE49-F238E27FC236}">
                <a16:creationId xmlns:a16="http://schemas.microsoft.com/office/drawing/2014/main" id="{86EFE1C4-DD3E-4BAE-804F-5FF695553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765175"/>
            <a:ext cx="36576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checkerboard(across)">
                                      <p:cBhvr>
                                        <p:cTn id="7" dur="500"/>
                                        <p:tgtEl>
                                          <p:spTgt spid="634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63497"/>
                                        </p:tgtEl>
                                        <p:attrNameLst>
                                          <p:attrName>style.visibility</p:attrName>
                                        </p:attrNameLst>
                                      </p:cBhvr>
                                      <p:to>
                                        <p:strVal val="visible"/>
                                      </p:to>
                                    </p:set>
                                    <p:anim calcmode="lin" valueType="num">
                                      <p:cBhvr>
                                        <p:cTn id="12" dur="1000" fill="hold"/>
                                        <p:tgtEl>
                                          <p:spTgt spid="63497"/>
                                        </p:tgtEl>
                                        <p:attrNameLst>
                                          <p:attrName>ppt_w</p:attrName>
                                        </p:attrNameLst>
                                      </p:cBhvr>
                                      <p:tavLst>
                                        <p:tav tm="0">
                                          <p:val>
                                            <p:strVal val="#ppt_w+.3"/>
                                          </p:val>
                                        </p:tav>
                                        <p:tav tm="100000">
                                          <p:val>
                                            <p:strVal val="#ppt_w"/>
                                          </p:val>
                                        </p:tav>
                                      </p:tavLst>
                                    </p:anim>
                                    <p:anim calcmode="lin" valueType="num">
                                      <p:cBhvr>
                                        <p:cTn id="13" dur="1000" fill="hold"/>
                                        <p:tgtEl>
                                          <p:spTgt spid="63497"/>
                                        </p:tgtEl>
                                        <p:attrNameLst>
                                          <p:attrName>ppt_h</p:attrName>
                                        </p:attrNameLst>
                                      </p:cBhvr>
                                      <p:tavLst>
                                        <p:tav tm="0">
                                          <p:val>
                                            <p:strVal val="#ppt_h"/>
                                          </p:val>
                                        </p:tav>
                                        <p:tav tm="100000">
                                          <p:val>
                                            <p:strVal val="#ppt_h"/>
                                          </p:val>
                                        </p:tav>
                                      </p:tavLst>
                                    </p:anim>
                                    <p:animEffect transition="in" filter="fade">
                                      <p:cBhvr>
                                        <p:cTn id="14" dur="1000"/>
                                        <p:tgtEl>
                                          <p:spTgt spid="6349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8" presetClass="entr" presetSubtype="0" accel="100000" fill="hold" nodeType="clickEffect">
                                  <p:stCondLst>
                                    <p:cond delay="0"/>
                                  </p:stCondLst>
                                  <p:childTnLst>
                                    <p:set>
                                      <p:cBhvr>
                                        <p:cTn id="18" dur="1" fill="hold">
                                          <p:stCondLst>
                                            <p:cond delay="0"/>
                                          </p:stCondLst>
                                        </p:cTn>
                                        <p:tgtEl>
                                          <p:spTgt spid="63496"/>
                                        </p:tgtEl>
                                        <p:attrNameLst>
                                          <p:attrName>style.visibility</p:attrName>
                                        </p:attrNameLst>
                                      </p:cBhvr>
                                      <p:to>
                                        <p:strVal val="visible"/>
                                      </p:to>
                                    </p:set>
                                    <p:anim calcmode="lin" valueType="num">
                                      <p:cBhvr>
                                        <p:cTn id="19" dur="500" fill="hold"/>
                                        <p:tgtEl>
                                          <p:spTgt spid="63496"/>
                                        </p:tgtEl>
                                        <p:attrNameLst>
                                          <p:attrName>ppt_w</p:attrName>
                                        </p:attrNameLst>
                                      </p:cBhvr>
                                      <p:tavLst>
                                        <p:tav tm="0">
                                          <p:val>
                                            <p:strVal val="#ppt_w*2.5"/>
                                          </p:val>
                                        </p:tav>
                                        <p:tav tm="100000">
                                          <p:val>
                                            <p:strVal val="#ppt_w"/>
                                          </p:val>
                                        </p:tav>
                                      </p:tavLst>
                                    </p:anim>
                                    <p:anim calcmode="lin" valueType="num">
                                      <p:cBhvr>
                                        <p:cTn id="20" dur="500" fill="hold"/>
                                        <p:tgtEl>
                                          <p:spTgt spid="63496"/>
                                        </p:tgtEl>
                                        <p:attrNameLst>
                                          <p:attrName>ppt_h</p:attrName>
                                        </p:attrNameLst>
                                      </p:cBhvr>
                                      <p:tavLst>
                                        <p:tav tm="0">
                                          <p:val>
                                            <p:strVal val="#ppt_h*0.01"/>
                                          </p:val>
                                        </p:tav>
                                        <p:tav tm="100000">
                                          <p:val>
                                            <p:strVal val="#ppt_h"/>
                                          </p:val>
                                        </p:tav>
                                      </p:tavLst>
                                    </p:anim>
                                    <p:anim calcmode="lin" valueType="num">
                                      <p:cBhvr>
                                        <p:cTn id="21" dur="500" fill="hold"/>
                                        <p:tgtEl>
                                          <p:spTgt spid="63496"/>
                                        </p:tgtEl>
                                        <p:attrNameLst>
                                          <p:attrName>ppt_x</p:attrName>
                                        </p:attrNameLst>
                                      </p:cBhvr>
                                      <p:tavLst>
                                        <p:tav tm="0">
                                          <p:val>
                                            <p:strVal val="#ppt_x"/>
                                          </p:val>
                                        </p:tav>
                                        <p:tav tm="100000">
                                          <p:val>
                                            <p:strVal val="#ppt_x"/>
                                          </p:val>
                                        </p:tav>
                                      </p:tavLst>
                                    </p:anim>
                                    <p:anim calcmode="lin" valueType="num">
                                      <p:cBhvr>
                                        <p:cTn id="22" dur="500" fill="hold"/>
                                        <p:tgtEl>
                                          <p:spTgt spid="63496"/>
                                        </p:tgtEl>
                                        <p:attrNameLst>
                                          <p:attrName>ppt_y</p:attrName>
                                        </p:attrNameLst>
                                      </p:cBhvr>
                                      <p:tavLst>
                                        <p:tav tm="0">
                                          <p:val>
                                            <p:strVal val="#ppt_h+1"/>
                                          </p:val>
                                        </p:tav>
                                        <p:tav tm="100000">
                                          <p:val>
                                            <p:strVal val="#ppt_y"/>
                                          </p:val>
                                        </p:tav>
                                      </p:tavLst>
                                    </p:anim>
                                    <p:animEffect transition="in" filter="fade">
                                      <p:cBhvr>
                                        <p:cTn id="23" dur="500"/>
                                        <p:tgtEl>
                                          <p:spTgt spid="6349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8" presetClass="entr" presetSubtype="0" fill="hold" nodeType="clickEffect">
                                  <p:stCondLst>
                                    <p:cond delay="0"/>
                                  </p:stCondLst>
                                  <p:childTnLst>
                                    <p:set>
                                      <p:cBhvr>
                                        <p:cTn id="27" dur="1" fill="hold">
                                          <p:stCondLst>
                                            <p:cond delay="0"/>
                                          </p:stCondLst>
                                        </p:cTn>
                                        <p:tgtEl>
                                          <p:spTgt spid="63493"/>
                                        </p:tgtEl>
                                        <p:attrNameLst>
                                          <p:attrName>style.visibility</p:attrName>
                                        </p:attrNameLst>
                                      </p:cBhvr>
                                      <p:to>
                                        <p:strVal val="visible"/>
                                      </p:to>
                                    </p:set>
                                    <p:anim calcmode="lin" valueType="num">
                                      <p:cBhvr>
                                        <p:cTn id="28" dur="15000" fill="hold"/>
                                        <p:tgtEl>
                                          <p:spTgt spid="63493"/>
                                        </p:tgtEl>
                                        <p:attrNameLst>
                                          <p:attrName>ppt_x</p:attrName>
                                        </p:attrNameLst>
                                      </p:cBhvr>
                                      <p:tavLst>
                                        <p:tav tm="0">
                                          <p:val>
                                            <p:strVal val="#ppt_x"/>
                                          </p:val>
                                        </p:tav>
                                        <p:tav tm="100000">
                                          <p:val>
                                            <p:strVal val="#ppt_x"/>
                                          </p:val>
                                        </p:tav>
                                      </p:tavLst>
                                    </p:anim>
                                    <p:anim calcmode="lin" valueType="num">
                                      <p:cBhvr>
                                        <p:cTn id="29" dur="15000" fill="hold"/>
                                        <p:tgtEl>
                                          <p:spTgt spid="63493"/>
                                        </p:tgtEl>
                                        <p:attrNameLst>
                                          <p:attrName>ppt_y</p:attrName>
                                        </p:attrNameLst>
                                      </p:cBhvr>
                                      <p:tavLst>
                                        <p:tav tm="0">
                                          <p:val>
                                            <p:strVal val="#ppt_y+1"/>
                                          </p:val>
                                        </p:tav>
                                        <p:tav tm="100000">
                                          <p:val>
                                            <p:strVal val="#ppt_y-1"/>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8" presetClass="entr" presetSubtype="0" fill="hold" nodeType="clickEffect">
                                  <p:stCondLst>
                                    <p:cond delay="0"/>
                                  </p:stCondLst>
                                  <p:childTnLst>
                                    <p:set>
                                      <p:cBhvr>
                                        <p:cTn id="33" dur="1" fill="hold">
                                          <p:stCondLst>
                                            <p:cond delay="0"/>
                                          </p:stCondLst>
                                        </p:cTn>
                                        <p:tgtEl>
                                          <p:spTgt spid="63499"/>
                                        </p:tgtEl>
                                        <p:attrNameLst>
                                          <p:attrName>style.visibility</p:attrName>
                                        </p:attrNameLst>
                                      </p:cBhvr>
                                      <p:to>
                                        <p:strVal val="visible"/>
                                      </p:to>
                                    </p:set>
                                    <p:anim calcmode="lin" valueType="num">
                                      <p:cBhvr>
                                        <p:cTn id="34" dur="15000" fill="hold"/>
                                        <p:tgtEl>
                                          <p:spTgt spid="63499"/>
                                        </p:tgtEl>
                                        <p:attrNameLst>
                                          <p:attrName>ppt_x</p:attrName>
                                        </p:attrNameLst>
                                      </p:cBhvr>
                                      <p:tavLst>
                                        <p:tav tm="0">
                                          <p:val>
                                            <p:strVal val="#ppt_x"/>
                                          </p:val>
                                        </p:tav>
                                        <p:tav tm="100000">
                                          <p:val>
                                            <p:strVal val="#ppt_x"/>
                                          </p:val>
                                        </p:tav>
                                      </p:tavLst>
                                    </p:anim>
                                    <p:anim calcmode="lin" valueType="num">
                                      <p:cBhvr>
                                        <p:cTn id="35" dur="15000" fill="hold"/>
                                        <p:tgtEl>
                                          <p:spTgt spid="63499"/>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j0177564">
            <a:extLst>
              <a:ext uri="{FF2B5EF4-FFF2-40B4-BE49-F238E27FC236}">
                <a16:creationId xmlns:a16="http://schemas.microsoft.com/office/drawing/2014/main" id="{54697E60-8C56-40EC-9978-DE380A975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576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j0177306">
            <a:extLst>
              <a:ext uri="{FF2B5EF4-FFF2-40B4-BE49-F238E27FC236}">
                <a16:creationId xmlns:a16="http://schemas.microsoft.com/office/drawing/2014/main" id="{15A2E22C-2CED-483B-A9A5-4FBF5F518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0"/>
            <a:ext cx="23098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descr="j0215232">
            <a:extLst>
              <a:ext uri="{FF2B5EF4-FFF2-40B4-BE49-F238E27FC236}">
                <a16:creationId xmlns:a16="http://schemas.microsoft.com/office/drawing/2014/main" id="{E5FC030C-DD01-4BB4-AF20-8DD3B7B21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0938"/>
            <a:ext cx="38100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8" descr="australia">
            <a:hlinkClick r:id="rId5"/>
            <a:extLst>
              <a:ext uri="{FF2B5EF4-FFF2-40B4-BE49-F238E27FC236}">
                <a16:creationId xmlns:a16="http://schemas.microsoft.com/office/drawing/2014/main" id="{E9BF8AC7-C27D-4CE0-A98A-24CA4EBB25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6575" y="4492625"/>
            <a:ext cx="352742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10" descr="australia">
            <a:hlinkClick r:id="rId7"/>
            <a:extLst>
              <a:ext uri="{FF2B5EF4-FFF2-40B4-BE49-F238E27FC236}">
                <a16:creationId xmlns:a16="http://schemas.microsoft.com/office/drawing/2014/main" id="{A66F391F-E09B-45C2-AC67-F3B104AED3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275" y="1700213"/>
            <a:ext cx="27241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4516"/>
                                        </p:tgtEl>
                                        <p:attrNameLst>
                                          <p:attrName>style.visibility</p:attrName>
                                        </p:attrNameLst>
                                      </p:cBhvr>
                                      <p:to>
                                        <p:strVal val="visible"/>
                                      </p:to>
                                    </p:set>
                                    <p:anim calcmode="lin" valueType="num">
                                      <p:cBhvr>
                                        <p:cTn id="7" dur="1000" fill="hold"/>
                                        <p:tgtEl>
                                          <p:spTgt spid="64516"/>
                                        </p:tgtEl>
                                        <p:attrNameLst>
                                          <p:attrName>ppt_w</p:attrName>
                                        </p:attrNameLst>
                                      </p:cBhvr>
                                      <p:tavLst>
                                        <p:tav tm="0">
                                          <p:val>
                                            <p:fltVal val="0"/>
                                          </p:val>
                                        </p:tav>
                                        <p:tav tm="100000">
                                          <p:val>
                                            <p:strVal val="#ppt_w"/>
                                          </p:val>
                                        </p:tav>
                                      </p:tavLst>
                                    </p:anim>
                                    <p:anim calcmode="lin" valueType="num">
                                      <p:cBhvr>
                                        <p:cTn id="8" dur="1000" fill="hold"/>
                                        <p:tgtEl>
                                          <p:spTgt spid="64516"/>
                                        </p:tgtEl>
                                        <p:attrNameLst>
                                          <p:attrName>ppt_h</p:attrName>
                                        </p:attrNameLst>
                                      </p:cBhvr>
                                      <p:tavLst>
                                        <p:tav tm="0">
                                          <p:val>
                                            <p:fltVal val="0"/>
                                          </p:val>
                                        </p:tav>
                                        <p:tav tm="100000">
                                          <p:val>
                                            <p:strVal val="#ppt_h"/>
                                          </p:val>
                                        </p:tav>
                                      </p:tavLst>
                                    </p:anim>
                                    <p:anim calcmode="lin" valueType="num">
                                      <p:cBhvr>
                                        <p:cTn id="9" dur="1000" fill="hold"/>
                                        <p:tgtEl>
                                          <p:spTgt spid="64516"/>
                                        </p:tgtEl>
                                        <p:attrNameLst>
                                          <p:attrName>style.rotation</p:attrName>
                                        </p:attrNameLst>
                                      </p:cBhvr>
                                      <p:tavLst>
                                        <p:tav tm="0">
                                          <p:val>
                                            <p:fltVal val="90"/>
                                          </p:val>
                                        </p:tav>
                                        <p:tav tm="100000">
                                          <p:val>
                                            <p:fltVal val="0"/>
                                          </p:val>
                                        </p:tav>
                                      </p:tavLst>
                                    </p:anim>
                                    <p:animEffect transition="in" filter="fade">
                                      <p:cBhvr>
                                        <p:cTn id="10" dur="1000"/>
                                        <p:tgtEl>
                                          <p:spTgt spid="645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64518"/>
                                        </p:tgtEl>
                                        <p:attrNameLst>
                                          <p:attrName>style.visibility</p:attrName>
                                        </p:attrNameLst>
                                      </p:cBhvr>
                                      <p:to>
                                        <p:strVal val="visible"/>
                                      </p:to>
                                    </p:set>
                                    <p:anim calcmode="lin" valueType="num">
                                      <p:cBhvr>
                                        <p:cTn id="15" dur="500" fill="hold"/>
                                        <p:tgtEl>
                                          <p:spTgt spid="64518"/>
                                        </p:tgtEl>
                                        <p:attrNameLst>
                                          <p:attrName>ppt_w</p:attrName>
                                        </p:attrNameLst>
                                      </p:cBhvr>
                                      <p:tavLst>
                                        <p:tav tm="0">
                                          <p:val>
                                            <p:strVal val="#ppt_w*2.5"/>
                                          </p:val>
                                        </p:tav>
                                        <p:tav tm="100000">
                                          <p:val>
                                            <p:strVal val="#ppt_w"/>
                                          </p:val>
                                        </p:tav>
                                      </p:tavLst>
                                    </p:anim>
                                    <p:anim calcmode="lin" valueType="num">
                                      <p:cBhvr>
                                        <p:cTn id="16" dur="500" fill="hold"/>
                                        <p:tgtEl>
                                          <p:spTgt spid="64518"/>
                                        </p:tgtEl>
                                        <p:attrNameLst>
                                          <p:attrName>ppt_h</p:attrName>
                                        </p:attrNameLst>
                                      </p:cBhvr>
                                      <p:tavLst>
                                        <p:tav tm="0">
                                          <p:val>
                                            <p:strVal val="#ppt_h*0.01"/>
                                          </p:val>
                                        </p:tav>
                                        <p:tav tm="100000">
                                          <p:val>
                                            <p:strVal val="#ppt_h"/>
                                          </p:val>
                                        </p:tav>
                                      </p:tavLst>
                                    </p:anim>
                                    <p:anim calcmode="lin" valueType="num">
                                      <p:cBhvr>
                                        <p:cTn id="17" dur="500" fill="hold"/>
                                        <p:tgtEl>
                                          <p:spTgt spid="64518"/>
                                        </p:tgtEl>
                                        <p:attrNameLst>
                                          <p:attrName>ppt_x</p:attrName>
                                        </p:attrNameLst>
                                      </p:cBhvr>
                                      <p:tavLst>
                                        <p:tav tm="0">
                                          <p:val>
                                            <p:strVal val="#ppt_x"/>
                                          </p:val>
                                        </p:tav>
                                        <p:tav tm="100000">
                                          <p:val>
                                            <p:strVal val="#ppt_x"/>
                                          </p:val>
                                        </p:tav>
                                      </p:tavLst>
                                    </p:anim>
                                    <p:anim calcmode="lin" valueType="num">
                                      <p:cBhvr>
                                        <p:cTn id="18" dur="500" fill="hold"/>
                                        <p:tgtEl>
                                          <p:spTgt spid="64518"/>
                                        </p:tgtEl>
                                        <p:attrNameLst>
                                          <p:attrName>ppt_y</p:attrName>
                                        </p:attrNameLst>
                                      </p:cBhvr>
                                      <p:tavLst>
                                        <p:tav tm="0">
                                          <p:val>
                                            <p:strVal val="#ppt_h+1"/>
                                          </p:val>
                                        </p:tav>
                                        <p:tav tm="100000">
                                          <p:val>
                                            <p:strVal val="#ppt_y"/>
                                          </p:val>
                                        </p:tav>
                                      </p:tavLst>
                                    </p:anim>
                                    <p:animEffect transition="in" filter="fade">
                                      <p:cBhvr>
                                        <p:cTn id="19" dur="500"/>
                                        <p:tgtEl>
                                          <p:spTgt spid="645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8" presetClass="entr" presetSubtype="0" fill="hold" nodeType="clickEffect">
                                  <p:stCondLst>
                                    <p:cond delay="0"/>
                                  </p:stCondLst>
                                  <p:childTnLst>
                                    <p:set>
                                      <p:cBhvr>
                                        <p:cTn id="23" dur="1" fill="hold">
                                          <p:stCondLst>
                                            <p:cond delay="0"/>
                                          </p:stCondLst>
                                        </p:cTn>
                                        <p:tgtEl>
                                          <p:spTgt spid="64522"/>
                                        </p:tgtEl>
                                        <p:attrNameLst>
                                          <p:attrName>style.visibility</p:attrName>
                                        </p:attrNameLst>
                                      </p:cBhvr>
                                      <p:to>
                                        <p:strVal val="visible"/>
                                      </p:to>
                                    </p:set>
                                    <p:anim calcmode="lin" valueType="num">
                                      <p:cBhvr>
                                        <p:cTn id="24" dur="15000" fill="hold"/>
                                        <p:tgtEl>
                                          <p:spTgt spid="64522"/>
                                        </p:tgtEl>
                                        <p:attrNameLst>
                                          <p:attrName>ppt_x</p:attrName>
                                        </p:attrNameLst>
                                      </p:cBhvr>
                                      <p:tavLst>
                                        <p:tav tm="0">
                                          <p:val>
                                            <p:strVal val="#ppt_x"/>
                                          </p:val>
                                        </p:tav>
                                        <p:tav tm="100000">
                                          <p:val>
                                            <p:strVal val="#ppt_x"/>
                                          </p:val>
                                        </p:tav>
                                      </p:tavLst>
                                    </p:anim>
                                    <p:anim calcmode="lin" valueType="num">
                                      <p:cBhvr>
                                        <p:cTn id="25" dur="15000" fill="hold"/>
                                        <p:tgtEl>
                                          <p:spTgt spid="64522"/>
                                        </p:tgtEl>
                                        <p:attrNameLst>
                                          <p:attrName>ppt_y</p:attrName>
                                        </p:attrNameLst>
                                      </p:cBhvr>
                                      <p:tavLst>
                                        <p:tav tm="0">
                                          <p:val>
                                            <p:strVal val="#ppt_y+1"/>
                                          </p:val>
                                        </p:tav>
                                        <p:tav tm="100000">
                                          <p:val>
                                            <p:strVal val="#ppt_y-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64517"/>
                                        </p:tgtEl>
                                        <p:attrNameLst>
                                          <p:attrName>style.visibility</p:attrName>
                                        </p:attrNameLst>
                                      </p:cBhvr>
                                      <p:to>
                                        <p:strVal val="visible"/>
                                      </p:to>
                                    </p:set>
                                    <p:animEffect transition="in" filter="wipe(down)">
                                      <p:cBhvr>
                                        <p:cTn id="30" dur="580">
                                          <p:stCondLst>
                                            <p:cond delay="0"/>
                                          </p:stCondLst>
                                        </p:cTn>
                                        <p:tgtEl>
                                          <p:spTgt spid="64517"/>
                                        </p:tgtEl>
                                      </p:cBhvr>
                                    </p:animEffect>
                                    <p:anim calcmode="lin" valueType="num">
                                      <p:cBhvr>
                                        <p:cTn id="31" dur="1822" tmFilter="0,0; 0.14,0.36; 0.43,0.73; 0.71,0.91; 1.0,1.0">
                                          <p:stCondLst>
                                            <p:cond delay="0"/>
                                          </p:stCondLst>
                                        </p:cTn>
                                        <p:tgtEl>
                                          <p:spTgt spid="6451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451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451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451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4517"/>
                                        </p:tgtEl>
                                        <p:attrNameLst>
                                          <p:attrName>ppt_y</p:attrName>
                                        </p:attrNameLst>
                                      </p:cBhvr>
                                      <p:tavLst>
                                        <p:tav tm="0" fmla="#ppt_y-sin(pi*$)/81">
                                          <p:val>
                                            <p:fltVal val="0"/>
                                          </p:val>
                                        </p:tav>
                                        <p:tav tm="100000">
                                          <p:val>
                                            <p:fltVal val="1"/>
                                          </p:val>
                                        </p:tav>
                                      </p:tavLst>
                                    </p:anim>
                                    <p:animScale>
                                      <p:cBhvr>
                                        <p:cTn id="36" dur="26">
                                          <p:stCondLst>
                                            <p:cond delay="650"/>
                                          </p:stCondLst>
                                        </p:cTn>
                                        <p:tgtEl>
                                          <p:spTgt spid="64517"/>
                                        </p:tgtEl>
                                      </p:cBhvr>
                                      <p:to x="100000" y="60000"/>
                                    </p:animScale>
                                    <p:animScale>
                                      <p:cBhvr>
                                        <p:cTn id="37" dur="166" decel="50000">
                                          <p:stCondLst>
                                            <p:cond delay="676"/>
                                          </p:stCondLst>
                                        </p:cTn>
                                        <p:tgtEl>
                                          <p:spTgt spid="64517"/>
                                        </p:tgtEl>
                                      </p:cBhvr>
                                      <p:to x="100000" y="100000"/>
                                    </p:animScale>
                                    <p:animScale>
                                      <p:cBhvr>
                                        <p:cTn id="38" dur="26">
                                          <p:stCondLst>
                                            <p:cond delay="1312"/>
                                          </p:stCondLst>
                                        </p:cTn>
                                        <p:tgtEl>
                                          <p:spTgt spid="64517"/>
                                        </p:tgtEl>
                                      </p:cBhvr>
                                      <p:to x="100000" y="80000"/>
                                    </p:animScale>
                                    <p:animScale>
                                      <p:cBhvr>
                                        <p:cTn id="39" dur="166" decel="50000">
                                          <p:stCondLst>
                                            <p:cond delay="1338"/>
                                          </p:stCondLst>
                                        </p:cTn>
                                        <p:tgtEl>
                                          <p:spTgt spid="64517"/>
                                        </p:tgtEl>
                                      </p:cBhvr>
                                      <p:to x="100000" y="100000"/>
                                    </p:animScale>
                                    <p:animScale>
                                      <p:cBhvr>
                                        <p:cTn id="40" dur="26">
                                          <p:stCondLst>
                                            <p:cond delay="1642"/>
                                          </p:stCondLst>
                                        </p:cTn>
                                        <p:tgtEl>
                                          <p:spTgt spid="64517"/>
                                        </p:tgtEl>
                                      </p:cBhvr>
                                      <p:to x="100000" y="90000"/>
                                    </p:animScale>
                                    <p:animScale>
                                      <p:cBhvr>
                                        <p:cTn id="41" dur="166" decel="50000">
                                          <p:stCondLst>
                                            <p:cond delay="1668"/>
                                          </p:stCondLst>
                                        </p:cTn>
                                        <p:tgtEl>
                                          <p:spTgt spid="64517"/>
                                        </p:tgtEl>
                                      </p:cBhvr>
                                      <p:to x="100000" y="100000"/>
                                    </p:animScale>
                                    <p:animScale>
                                      <p:cBhvr>
                                        <p:cTn id="42" dur="26">
                                          <p:stCondLst>
                                            <p:cond delay="1808"/>
                                          </p:stCondLst>
                                        </p:cTn>
                                        <p:tgtEl>
                                          <p:spTgt spid="64517"/>
                                        </p:tgtEl>
                                      </p:cBhvr>
                                      <p:to x="100000" y="95000"/>
                                    </p:animScale>
                                    <p:animScale>
                                      <p:cBhvr>
                                        <p:cTn id="43" dur="166" decel="50000">
                                          <p:stCondLst>
                                            <p:cond delay="1834"/>
                                          </p:stCondLst>
                                        </p:cTn>
                                        <p:tgtEl>
                                          <p:spTgt spid="64517"/>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nodeType="clickEffect">
                                  <p:stCondLst>
                                    <p:cond delay="0"/>
                                  </p:stCondLst>
                                  <p:childTnLst>
                                    <p:set>
                                      <p:cBhvr>
                                        <p:cTn id="47" dur="1" fill="hold">
                                          <p:stCondLst>
                                            <p:cond delay="0"/>
                                          </p:stCondLst>
                                        </p:cTn>
                                        <p:tgtEl>
                                          <p:spTgt spid="64520"/>
                                        </p:tgtEl>
                                        <p:attrNameLst>
                                          <p:attrName>style.visibility</p:attrName>
                                        </p:attrNameLst>
                                      </p:cBhvr>
                                      <p:to>
                                        <p:strVal val="visible"/>
                                      </p:to>
                                    </p:set>
                                    <p:anim calcmode="lin" valueType="num">
                                      <p:cBhvr>
                                        <p:cTn id="48" dur="500" fill="hold"/>
                                        <p:tgtEl>
                                          <p:spTgt spid="64520"/>
                                        </p:tgtEl>
                                        <p:attrNameLst>
                                          <p:attrName>ppt_w</p:attrName>
                                        </p:attrNameLst>
                                      </p:cBhvr>
                                      <p:tavLst>
                                        <p:tav tm="0">
                                          <p:val>
                                            <p:fltVal val="0"/>
                                          </p:val>
                                        </p:tav>
                                        <p:tav tm="100000">
                                          <p:val>
                                            <p:strVal val="#ppt_w"/>
                                          </p:val>
                                        </p:tav>
                                      </p:tavLst>
                                    </p:anim>
                                    <p:anim calcmode="lin" valueType="num">
                                      <p:cBhvr>
                                        <p:cTn id="49" dur="500" fill="hold"/>
                                        <p:tgtEl>
                                          <p:spTgt spid="645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WordArt 4">
            <a:extLst>
              <a:ext uri="{FF2B5EF4-FFF2-40B4-BE49-F238E27FC236}">
                <a16:creationId xmlns:a16="http://schemas.microsoft.com/office/drawing/2014/main" id="{18D3DC3D-31D1-4235-8AEC-2DEB1703FD1B}"/>
              </a:ext>
            </a:extLst>
          </p:cNvPr>
          <p:cNvSpPr>
            <a:spLocks noChangeArrowheads="1" noChangeShapeType="1" noTextEdit="1"/>
          </p:cNvSpPr>
          <p:nvPr/>
        </p:nvSpPr>
        <p:spPr bwMode="auto">
          <a:xfrm>
            <a:off x="1692275" y="1916113"/>
            <a:ext cx="5891213" cy="2703512"/>
          </a:xfrm>
          <a:prstGeom prst="rect">
            <a:avLst/>
          </a:prstGeom>
        </p:spPr>
        <p:txBody>
          <a:bodyPr wrap="none" fromWordArt="1">
            <a:prstTxWarp prst="textFadeUp">
              <a:avLst>
                <a:gd name="adj" fmla="val 9991"/>
              </a:avLst>
            </a:prstTxWarp>
          </a:bodyPr>
          <a:lstStyle/>
          <a:p>
            <a:pPr algn="ctr"/>
            <a:r>
              <a:rPr lang="sl-SI"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THE 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wipe(down)">
                                      <p:cBhvr>
                                        <p:cTn id="7" dur="580">
                                          <p:stCondLst>
                                            <p:cond delay="0"/>
                                          </p:stCondLst>
                                        </p:cTn>
                                        <p:tgtEl>
                                          <p:spTgt spid="65540"/>
                                        </p:tgtEl>
                                      </p:cBhvr>
                                    </p:animEffect>
                                    <p:anim calcmode="lin" valueType="num">
                                      <p:cBhvr>
                                        <p:cTn id="8" dur="1822" tmFilter="0,0; 0.14,0.36; 0.43,0.73; 0.71,0.91; 1.0,1.0">
                                          <p:stCondLst>
                                            <p:cond delay="0"/>
                                          </p:stCondLst>
                                        </p:cTn>
                                        <p:tgtEl>
                                          <p:spTgt spid="655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55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55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55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5540"/>
                                        </p:tgtEl>
                                        <p:attrNameLst>
                                          <p:attrName>ppt_y</p:attrName>
                                        </p:attrNameLst>
                                      </p:cBhvr>
                                      <p:tavLst>
                                        <p:tav tm="0" fmla="#ppt_y-sin(pi*$)/81">
                                          <p:val>
                                            <p:fltVal val="0"/>
                                          </p:val>
                                        </p:tav>
                                        <p:tav tm="100000">
                                          <p:val>
                                            <p:fltVal val="1"/>
                                          </p:val>
                                        </p:tav>
                                      </p:tavLst>
                                    </p:anim>
                                    <p:animScale>
                                      <p:cBhvr>
                                        <p:cTn id="13" dur="26">
                                          <p:stCondLst>
                                            <p:cond delay="650"/>
                                          </p:stCondLst>
                                        </p:cTn>
                                        <p:tgtEl>
                                          <p:spTgt spid="65540"/>
                                        </p:tgtEl>
                                      </p:cBhvr>
                                      <p:to x="100000" y="60000"/>
                                    </p:animScale>
                                    <p:animScale>
                                      <p:cBhvr>
                                        <p:cTn id="14" dur="166" decel="50000">
                                          <p:stCondLst>
                                            <p:cond delay="676"/>
                                          </p:stCondLst>
                                        </p:cTn>
                                        <p:tgtEl>
                                          <p:spTgt spid="65540"/>
                                        </p:tgtEl>
                                      </p:cBhvr>
                                      <p:to x="100000" y="100000"/>
                                    </p:animScale>
                                    <p:animScale>
                                      <p:cBhvr>
                                        <p:cTn id="15" dur="26">
                                          <p:stCondLst>
                                            <p:cond delay="1312"/>
                                          </p:stCondLst>
                                        </p:cTn>
                                        <p:tgtEl>
                                          <p:spTgt spid="65540"/>
                                        </p:tgtEl>
                                      </p:cBhvr>
                                      <p:to x="100000" y="80000"/>
                                    </p:animScale>
                                    <p:animScale>
                                      <p:cBhvr>
                                        <p:cTn id="16" dur="166" decel="50000">
                                          <p:stCondLst>
                                            <p:cond delay="1338"/>
                                          </p:stCondLst>
                                        </p:cTn>
                                        <p:tgtEl>
                                          <p:spTgt spid="65540"/>
                                        </p:tgtEl>
                                      </p:cBhvr>
                                      <p:to x="100000" y="100000"/>
                                    </p:animScale>
                                    <p:animScale>
                                      <p:cBhvr>
                                        <p:cTn id="17" dur="26">
                                          <p:stCondLst>
                                            <p:cond delay="1642"/>
                                          </p:stCondLst>
                                        </p:cTn>
                                        <p:tgtEl>
                                          <p:spTgt spid="65540"/>
                                        </p:tgtEl>
                                      </p:cBhvr>
                                      <p:to x="100000" y="90000"/>
                                    </p:animScale>
                                    <p:animScale>
                                      <p:cBhvr>
                                        <p:cTn id="18" dur="166" decel="50000">
                                          <p:stCondLst>
                                            <p:cond delay="1668"/>
                                          </p:stCondLst>
                                        </p:cTn>
                                        <p:tgtEl>
                                          <p:spTgt spid="65540"/>
                                        </p:tgtEl>
                                      </p:cBhvr>
                                      <p:to x="100000" y="100000"/>
                                    </p:animScale>
                                    <p:animScale>
                                      <p:cBhvr>
                                        <p:cTn id="19" dur="26">
                                          <p:stCondLst>
                                            <p:cond delay="1808"/>
                                          </p:stCondLst>
                                        </p:cTn>
                                        <p:tgtEl>
                                          <p:spTgt spid="65540"/>
                                        </p:tgtEl>
                                      </p:cBhvr>
                                      <p:to x="100000" y="95000"/>
                                    </p:animScale>
                                    <p:animScale>
                                      <p:cBhvr>
                                        <p:cTn id="20" dur="166" decel="50000">
                                          <p:stCondLst>
                                            <p:cond delay="1834"/>
                                          </p:stCondLst>
                                        </p:cTn>
                                        <p:tgtEl>
                                          <p:spTgt spid="655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7">
            <a:extLst>
              <a:ext uri="{FF2B5EF4-FFF2-40B4-BE49-F238E27FC236}">
                <a16:creationId xmlns:a16="http://schemas.microsoft.com/office/drawing/2014/main" id="{6B9CE7AC-2AB5-4937-84BE-84BFED25FB90}"/>
              </a:ext>
            </a:extLst>
          </p:cNvPr>
          <p:cNvSpPr txBox="1">
            <a:spLocks noChangeArrowheads="1"/>
          </p:cNvSpPr>
          <p:nvPr/>
        </p:nvSpPr>
        <p:spPr bwMode="auto">
          <a:xfrm>
            <a:off x="539750" y="476250"/>
            <a:ext cx="3313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spcBef>
                <a:spcPct val="50000"/>
              </a:spcBef>
            </a:pPr>
            <a:r>
              <a:rPr lang="sl-SI" altLang="sl-SI" sz="2400">
                <a:solidFill>
                  <a:srgbClr val="FF6600"/>
                </a:solidFill>
              </a:rPr>
              <a:t>Introduction</a:t>
            </a:r>
          </a:p>
        </p:txBody>
      </p:sp>
      <p:pic>
        <p:nvPicPr>
          <p:cNvPr id="3090" name="Picture 18" descr="untitled">
            <a:extLst>
              <a:ext uri="{FF2B5EF4-FFF2-40B4-BE49-F238E27FC236}">
                <a16:creationId xmlns:a16="http://schemas.microsoft.com/office/drawing/2014/main" id="{43B8BF31-CDED-4245-B486-940BCDF31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60350"/>
            <a:ext cx="18938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Text Box 19">
            <a:extLst>
              <a:ext uri="{FF2B5EF4-FFF2-40B4-BE49-F238E27FC236}">
                <a16:creationId xmlns:a16="http://schemas.microsoft.com/office/drawing/2014/main" id="{6D9F7425-663F-4FB7-A18D-8A87AB2FB25C}"/>
              </a:ext>
            </a:extLst>
          </p:cNvPr>
          <p:cNvSpPr txBox="1">
            <a:spLocks noChangeArrowheads="1"/>
          </p:cNvSpPr>
          <p:nvPr/>
        </p:nvSpPr>
        <p:spPr bwMode="auto">
          <a:xfrm>
            <a:off x="179388" y="1196975"/>
            <a:ext cx="6624637"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spcBef>
                <a:spcPct val="50000"/>
              </a:spcBef>
            </a:pPr>
            <a:r>
              <a:rPr lang="sl-SI" altLang="sl-SI" b="0">
                <a:solidFill>
                  <a:schemeClr val="accent1"/>
                </a:solidFill>
              </a:rPr>
              <a:t>Most people harbour a particular image of Australia, such as the Opera House or blood-red Uluru (Ayers Rock). Yet these famous icons do scant justice to the richness of Australia's natural treasures and its cultural diversity. Australia offers a wealth of travel experiences, from the vastness and drama of the outback, to the spectacle of the Great Barrier Reef and its islands, the cosmopolitanism of Sydney and arguably some of the best beaches in the world. Visitors expecting to see an opera in Sydney one night and meet Crocodile Dundee the next will have to re-think their grasp of geography in this huge country. It is this sheer vastness, and the friction between the ancient land steeped in Aboriginal lore and the New World cultures being heaped upon it, which gives Australia much of its character.</a:t>
            </a:r>
          </a:p>
        </p:txBody>
      </p:sp>
      <p:pic>
        <p:nvPicPr>
          <p:cNvPr id="3092" name="Picture 20" descr="j0178234">
            <a:extLst>
              <a:ext uri="{FF2B5EF4-FFF2-40B4-BE49-F238E27FC236}">
                <a16:creationId xmlns:a16="http://schemas.microsoft.com/office/drawing/2014/main" id="{38D4385E-1EB9-4922-9F61-0B54EBF27C1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0"/>
            <a:ext cx="12239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1" descr="j0186194">
            <a:extLst>
              <a:ext uri="{FF2B5EF4-FFF2-40B4-BE49-F238E27FC236}">
                <a16:creationId xmlns:a16="http://schemas.microsoft.com/office/drawing/2014/main" id="{82435E08-C737-4B70-93DF-D1A030F93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5300663"/>
            <a:ext cx="183038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2" descr="j0181998">
            <a:extLst>
              <a:ext uri="{FF2B5EF4-FFF2-40B4-BE49-F238E27FC236}">
                <a16:creationId xmlns:a16="http://schemas.microsoft.com/office/drawing/2014/main" id="{410081B1-3E56-4C65-809E-120C53A978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895850"/>
            <a:ext cx="29876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092"/>
                                        </p:tgtEl>
                                        <p:attrNameLst>
                                          <p:attrName>style.visibility</p:attrName>
                                        </p:attrNameLst>
                                      </p:cBhvr>
                                      <p:to>
                                        <p:strVal val="visible"/>
                                      </p:to>
                                    </p:set>
                                    <p:animEffect transition="in" filter="diamond(in)">
                                      <p:cBhvr>
                                        <p:cTn id="7" dur="2000"/>
                                        <p:tgtEl>
                                          <p:spTgt spid="3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3090"/>
                                        </p:tgtEl>
                                        <p:attrNameLst>
                                          <p:attrName>style.visibility</p:attrName>
                                        </p:attrNameLst>
                                      </p:cBhvr>
                                      <p:to>
                                        <p:strVal val="visible"/>
                                      </p:to>
                                    </p:set>
                                    <p:anim calcmode="lin" valueType="num">
                                      <p:cBhvr>
                                        <p:cTn id="12" dur="1000" fill="hold"/>
                                        <p:tgtEl>
                                          <p:spTgt spid="3090"/>
                                        </p:tgtEl>
                                        <p:attrNameLst>
                                          <p:attrName>ppt_w</p:attrName>
                                        </p:attrNameLst>
                                      </p:cBhvr>
                                      <p:tavLst>
                                        <p:tav tm="0">
                                          <p:val>
                                            <p:strVal val="#ppt_w*0.70"/>
                                          </p:val>
                                        </p:tav>
                                        <p:tav tm="100000">
                                          <p:val>
                                            <p:strVal val="#ppt_w"/>
                                          </p:val>
                                        </p:tav>
                                      </p:tavLst>
                                    </p:anim>
                                    <p:anim calcmode="lin" valueType="num">
                                      <p:cBhvr>
                                        <p:cTn id="13" dur="1000" fill="hold"/>
                                        <p:tgtEl>
                                          <p:spTgt spid="3090"/>
                                        </p:tgtEl>
                                        <p:attrNameLst>
                                          <p:attrName>ppt_h</p:attrName>
                                        </p:attrNameLst>
                                      </p:cBhvr>
                                      <p:tavLst>
                                        <p:tav tm="0">
                                          <p:val>
                                            <p:strVal val="#ppt_h"/>
                                          </p:val>
                                        </p:tav>
                                        <p:tav tm="100000">
                                          <p:val>
                                            <p:strVal val="#ppt_h"/>
                                          </p:val>
                                        </p:tav>
                                      </p:tavLst>
                                    </p:anim>
                                    <p:animEffect transition="in" filter="fade">
                                      <p:cBhvr>
                                        <p:cTn id="14" dur="1000"/>
                                        <p:tgtEl>
                                          <p:spTgt spid="30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3093"/>
                                        </p:tgtEl>
                                        <p:attrNameLst>
                                          <p:attrName>style.visibility</p:attrName>
                                        </p:attrNameLst>
                                      </p:cBhvr>
                                      <p:to>
                                        <p:strVal val="visible"/>
                                      </p:to>
                                    </p:set>
                                    <p:animEffect transition="in" filter="wheel(4)">
                                      <p:cBhvr>
                                        <p:cTn id="19" dur="2000"/>
                                        <p:tgtEl>
                                          <p:spTgt spid="309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3094"/>
                                        </p:tgtEl>
                                        <p:attrNameLst>
                                          <p:attrName>style.visibility</p:attrName>
                                        </p:attrNameLst>
                                      </p:cBhvr>
                                      <p:to>
                                        <p:strVal val="visible"/>
                                      </p:to>
                                    </p:set>
                                    <p:animEffect transition="in" filter="checkerboard(across)">
                                      <p:cBhvr>
                                        <p:cTn id="24" dur="500"/>
                                        <p:tgtEl>
                                          <p:spTgt spid="309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iterate type="lt">
                                    <p:tmPct val="0"/>
                                  </p:iterate>
                                  <p:childTnLst>
                                    <p:set>
                                      <p:cBhvr>
                                        <p:cTn id="28" dur="1" fill="hold">
                                          <p:stCondLst>
                                            <p:cond delay="0"/>
                                          </p:stCondLst>
                                        </p:cTn>
                                        <p:tgtEl>
                                          <p:spTgt spid="3091"/>
                                        </p:tgtEl>
                                        <p:attrNameLst>
                                          <p:attrName>style.visibility</p:attrName>
                                        </p:attrNameLst>
                                      </p:cBhvr>
                                      <p:to>
                                        <p:strVal val="visible"/>
                                      </p:to>
                                    </p:set>
                                    <p:anim calcmode="lin" valueType="num">
                                      <p:cBhvr additive="base">
                                        <p:cTn id="29" dur="500" fill="hold"/>
                                        <p:tgtEl>
                                          <p:spTgt spid="3091"/>
                                        </p:tgtEl>
                                        <p:attrNameLst>
                                          <p:attrName>ppt_x</p:attrName>
                                        </p:attrNameLst>
                                      </p:cBhvr>
                                      <p:tavLst>
                                        <p:tav tm="0">
                                          <p:val>
                                            <p:strVal val="#ppt_x"/>
                                          </p:val>
                                        </p:tav>
                                        <p:tav tm="100000">
                                          <p:val>
                                            <p:strVal val="#ppt_x"/>
                                          </p:val>
                                        </p:tav>
                                      </p:tavLst>
                                    </p:anim>
                                    <p:anim calcmode="lin" valueType="num">
                                      <p:cBhvr additive="base">
                                        <p:cTn id="30" dur="500" fill="hold"/>
                                        <p:tgtEl>
                                          <p:spTgt spid="309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1" presetClass="entr" presetSubtype="0" fill="hold" grpId="1" nodeType="clickEffect">
                                  <p:stCondLst>
                                    <p:cond delay="0"/>
                                  </p:stCondLst>
                                  <p:iterate type="lt">
                                    <p:tmPct val="10000"/>
                                  </p:iterate>
                                  <p:childTnLst>
                                    <p:set>
                                      <p:cBhvr>
                                        <p:cTn id="34" dur="1" fill="hold">
                                          <p:stCondLst>
                                            <p:cond delay="0"/>
                                          </p:stCondLst>
                                        </p:cTn>
                                        <p:tgtEl>
                                          <p:spTgt spid="3091"/>
                                        </p:tgtEl>
                                        <p:attrNameLst>
                                          <p:attrName>style.visibility</p:attrName>
                                        </p:attrNameLst>
                                      </p:cBhvr>
                                      <p:to>
                                        <p:strVal val="visible"/>
                                      </p:to>
                                    </p:set>
                                    <p:anim calcmode="lin" valueType="num">
                                      <p:cBhvr>
                                        <p:cTn id="35" dur="500" fill="hold"/>
                                        <p:tgtEl>
                                          <p:spTgt spid="309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091"/>
                                        </p:tgtEl>
                                        <p:attrNameLst>
                                          <p:attrName>ppt_y</p:attrName>
                                        </p:attrNameLst>
                                      </p:cBhvr>
                                      <p:tavLst>
                                        <p:tav tm="0">
                                          <p:val>
                                            <p:strVal val="#ppt_y"/>
                                          </p:val>
                                        </p:tav>
                                        <p:tav tm="100000">
                                          <p:val>
                                            <p:strVal val="#ppt_y"/>
                                          </p:val>
                                        </p:tav>
                                      </p:tavLst>
                                    </p:anim>
                                    <p:anim calcmode="lin" valueType="num">
                                      <p:cBhvr>
                                        <p:cTn id="37" dur="500" fill="hold"/>
                                        <p:tgtEl>
                                          <p:spTgt spid="309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09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1" grpId="0"/>
      <p:bldP spid="309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a:extLst>
              <a:ext uri="{FF2B5EF4-FFF2-40B4-BE49-F238E27FC236}">
                <a16:creationId xmlns:a16="http://schemas.microsoft.com/office/drawing/2014/main" id="{E8876069-8342-4072-B2FA-562ACDBF8121}"/>
              </a:ext>
            </a:extLst>
          </p:cNvPr>
          <p:cNvSpPr txBox="1">
            <a:spLocks noChangeArrowheads="1"/>
          </p:cNvSpPr>
          <p:nvPr/>
        </p:nvSpPr>
        <p:spPr bwMode="auto">
          <a:xfrm>
            <a:off x="250825" y="333375"/>
            <a:ext cx="482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spcBef>
                <a:spcPct val="50000"/>
              </a:spcBef>
            </a:pPr>
            <a:r>
              <a:rPr lang="sl-SI" altLang="sl-SI" sz="2400">
                <a:solidFill>
                  <a:srgbClr val="FF6600"/>
                </a:solidFill>
              </a:rPr>
              <a:t>Attractions</a:t>
            </a:r>
          </a:p>
        </p:txBody>
      </p:sp>
      <p:sp>
        <p:nvSpPr>
          <p:cNvPr id="54280" name="Text Box 8">
            <a:extLst>
              <a:ext uri="{FF2B5EF4-FFF2-40B4-BE49-F238E27FC236}">
                <a16:creationId xmlns:a16="http://schemas.microsoft.com/office/drawing/2014/main" id="{3EEFEDD4-0C2B-4F89-AF78-A7EB71E13979}"/>
              </a:ext>
            </a:extLst>
          </p:cNvPr>
          <p:cNvSpPr txBox="1">
            <a:spLocks noChangeArrowheads="1"/>
          </p:cNvSpPr>
          <p:nvPr/>
        </p:nvSpPr>
        <p:spPr bwMode="auto">
          <a:xfrm>
            <a:off x="395288" y="1125538"/>
            <a:ext cx="7704137"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r>
              <a:rPr lang="sl-SI" altLang="sl-SI">
                <a:solidFill>
                  <a:srgbClr val="FF0000"/>
                </a:solidFill>
              </a:rPr>
              <a:t>Sydney</a:t>
            </a:r>
          </a:p>
          <a:p>
            <a:pPr eaLnBrk="1" hangingPunct="1"/>
            <a:r>
              <a:rPr lang="sl-SI" altLang="sl-SI">
                <a:solidFill>
                  <a:srgbClr val="66FFCC"/>
                </a:solidFill>
              </a:rPr>
              <a:t>Australia's premier city is the oldest settlement in Australia, the economic powerhouse of the nation and the country's capital in everything but name. Built on the shores of the stunning Port Jackson, you would have to die and go to heaven before you see a more spectacular setting for a city. It's a vital, self-regarding metropolis, exuding both a devil-may-care urbanity and a slavish obsession with global fads. The Olympic Games, held in Sydney in 2000, confirmed the city's reputation as a civilised, fun-loving and friendly place to be.</a:t>
            </a:r>
          </a:p>
          <a:p>
            <a:pPr eaLnBrk="1" hangingPunct="1"/>
            <a:r>
              <a:rPr lang="sl-SI" altLang="sl-SI">
                <a:solidFill>
                  <a:srgbClr val="66FFCC"/>
                </a:solidFill>
              </a:rPr>
              <a:t>Keep in mind that to prove you've been in Australia, you'll have to take a photo of the Sydney Opera House, with the Sydney Harbour Bridge in the background. The ability to pronounce Bondi will add an extra dash of authenticity.</a:t>
            </a:r>
          </a:p>
        </p:txBody>
      </p:sp>
      <p:pic>
        <p:nvPicPr>
          <p:cNvPr id="54281" name="Picture 9" descr="2">
            <a:extLst>
              <a:ext uri="{FF2B5EF4-FFF2-40B4-BE49-F238E27FC236}">
                <a16:creationId xmlns:a16="http://schemas.microsoft.com/office/drawing/2014/main" id="{EB242C48-51DF-443E-9E15-4B616AD79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084763"/>
            <a:ext cx="23050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 descr="opera">
            <a:extLst>
              <a:ext uri="{FF2B5EF4-FFF2-40B4-BE49-F238E27FC236}">
                <a16:creationId xmlns:a16="http://schemas.microsoft.com/office/drawing/2014/main" id="{35EA4410-5B34-43B0-9C95-E782B37D2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15888"/>
            <a:ext cx="208756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j0188645">
            <a:extLst>
              <a:ext uri="{FF2B5EF4-FFF2-40B4-BE49-F238E27FC236}">
                <a16:creationId xmlns:a16="http://schemas.microsoft.com/office/drawing/2014/main" id="{364A7EBE-8829-4133-AAAE-0AAFAEE6E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5013325"/>
            <a:ext cx="32131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4282"/>
                                        </p:tgtEl>
                                        <p:attrNameLst>
                                          <p:attrName>style.visibility</p:attrName>
                                        </p:attrNameLst>
                                      </p:cBhvr>
                                      <p:to>
                                        <p:strVal val="visible"/>
                                      </p:to>
                                    </p:set>
                                    <p:animEffect transition="in" filter="fade">
                                      <p:cBhvr>
                                        <p:cTn id="7" dur="2000"/>
                                        <p:tgtEl>
                                          <p:spTgt spid="54282"/>
                                        </p:tgtEl>
                                      </p:cBhvr>
                                    </p:animEffect>
                                    <p:anim calcmode="lin" valueType="num">
                                      <p:cBhvr>
                                        <p:cTn id="8" dur="2000" fill="hold"/>
                                        <p:tgtEl>
                                          <p:spTgt spid="54282"/>
                                        </p:tgtEl>
                                        <p:attrNameLst>
                                          <p:attrName>style.rotation</p:attrName>
                                        </p:attrNameLst>
                                      </p:cBhvr>
                                      <p:tavLst>
                                        <p:tav tm="0">
                                          <p:val>
                                            <p:fltVal val="720"/>
                                          </p:val>
                                        </p:tav>
                                        <p:tav tm="100000">
                                          <p:val>
                                            <p:fltVal val="0"/>
                                          </p:val>
                                        </p:tav>
                                      </p:tavLst>
                                    </p:anim>
                                    <p:anim calcmode="lin" valueType="num">
                                      <p:cBhvr>
                                        <p:cTn id="9" dur="2000" fill="hold"/>
                                        <p:tgtEl>
                                          <p:spTgt spid="54282"/>
                                        </p:tgtEl>
                                        <p:attrNameLst>
                                          <p:attrName>ppt_h</p:attrName>
                                        </p:attrNameLst>
                                      </p:cBhvr>
                                      <p:tavLst>
                                        <p:tav tm="0">
                                          <p:val>
                                            <p:fltVal val="0"/>
                                          </p:val>
                                        </p:tav>
                                        <p:tav tm="100000">
                                          <p:val>
                                            <p:strVal val="#ppt_h"/>
                                          </p:val>
                                        </p:tav>
                                      </p:tavLst>
                                    </p:anim>
                                    <p:anim calcmode="lin" valueType="num">
                                      <p:cBhvr>
                                        <p:cTn id="10" dur="2000" fill="hold"/>
                                        <p:tgtEl>
                                          <p:spTgt spid="5428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nodeType="clickEffect">
                                  <p:stCondLst>
                                    <p:cond delay="0"/>
                                  </p:stCondLst>
                                  <p:childTnLst>
                                    <p:set>
                                      <p:cBhvr>
                                        <p:cTn id="14" dur="1" fill="hold">
                                          <p:stCondLst>
                                            <p:cond delay="0"/>
                                          </p:stCondLst>
                                        </p:cTn>
                                        <p:tgtEl>
                                          <p:spTgt spid="54281"/>
                                        </p:tgtEl>
                                        <p:attrNameLst>
                                          <p:attrName>style.visibility</p:attrName>
                                        </p:attrNameLst>
                                      </p:cBhvr>
                                      <p:to>
                                        <p:strVal val="visible"/>
                                      </p:to>
                                    </p:set>
                                    <p:animEffect transition="in" filter="fade">
                                      <p:cBhvr>
                                        <p:cTn id="15" dur="770" decel="100000"/>
                                        <p:tgtEl>
                                          <p:spTgt spid="54281"/>
                                        </p:tgtEl>
                                      </p:cBhvr>
                                    </p:animEffect>
                                    <p:animScale>
                                      <p:cBhvr>
                                        <p:cTn id="16" dur="770" decel="100000"/>
                                        <p:tgtEl>
                                          <p:spTgt spid="54281"/>
                                        </p:tgtEl>
                                      </p:cBhvr>
                                      <p:from x="10000" y="10000"/>
                                      <p:to x="200000" y="450000"/>
                                    </p:animScale>
                                    <p:animScale>
                                      <p:cBhvr>
                                        <p:cTn id="17" dur="1230" accel="100000" fill="hold">
                                          <p:stCondLst>
                                            <p:cond delay="770"/>
                                          </p:stCondLst>
                                        </p:cTn>
                                        <p:tgtEl>
                                          <p:spTgt spid="54281"/>
                                        </p:tgtEl>
                                      </p:cBhvr>
                                      <p:from x="200000" y="450000"/>
                                      <p:to x="100000" y="100000"/>
                                    </p:animScale>
                                    <p:set>
                                      <p:cBhvr>
                                        <p:cTn id="18" dur="770" fill="hold"/>
                                        <p:tgtEl>
                                          <p:spTgt spid="54281"/>
                                        </p:tgtEl>
                                        <p:attrNameLst>
                                          <p:attrName>ppt_x</p:attrName>
                                        </p:attrNameLst>
                                      </p:cBhvr>
                                      <p:to>
                                        <p:strVal val="(0.5)"/>
                                      </p:to>
                                    </p:set>
                                    <p:anim from="(0.5)" to="(#ppt_x)" calcmode="lin" valueType="num">
                                      <p:cBhvr>
                                        <p:cTn id="19" dur="1230" accel="100000" fill="hold">
                                          <p:stCondLst>
                                            <p:cond delay="770"/>
                                          </p:stCondLst>
                                        </p:cTn>
                                        <p:tgtEl>
                                          <p:spTgt spid="54281"/>
                                        </p:tgtEl>
                                        <p:attrNameLst>
                                          <p:attrName>ppt_x</p:attrName>
                                        </p:attrNameLst>
                                      </p:cBhvr>
                                    </p:anim>
                                    <p:set>
                                      <p:cBhvr>
                                        <p:cTn id="20" dur="770" fill="hold"/>
                                        <p:tgtEl>
                                          <p:spTgt spid="54281"/>
                                        </p:tgtEl>
                                        <p:attrNameLst>
                                          <p:attrName>ppt_y</p:attrName>
                                        </p:attrNameLst>
                                      </p:cBhvr>
                                      <p:to>
                                        <p:strVal val="(#ppt_y+0.4)"/>
                                      </p:to>
                                    </p:set>
                                    <p:anim from="(#ppt_y+0.4)" to="(#ppt_y)" calcmode="lin" valueType="num">
                                      <p:cBhvr>
                                        <p:cTn id="21" dur="1230" accel="100000" fill="hold">
                                          <p:stCondLst>
                                            <p:cond delay="770"/>
                                          </p:stCondLst>
                                        </p:cTn>
                                        <p:tgtEl>
                                          <p:spTgt spid="54281"/>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9" presetClass="entr" presetSubtype="0" accel="100000" fill="hold" nodeType="clickEffect">
                                  <p:stCondLst>
                                    <p:cond delay="0"/>
                                  </p:stCondLst>
                                  <p:childTnLst>
                                    <p:set>
                                      <p:cBhvr>
                                        <p:cTn id="25" dur="1" fill="hold">
                                          <p:stCondLst>
                                            <p:cond delay="0"/>
                                          </p:stCondLst>
                                        </p:cTn>
                                        <p:tgtEl>
                                          <p:spTgt spid="54283"/>
                                        </p:tgtEl>
                                        <p:attrNameLst>
                                          <p:attrName>style.visibility</p:attrName>
                                        </p:attrNameLst>
                                      </p:cBhvr>
                                      <p:to>
                                        <p:strVal val="visible"/>
                                      </p:to>
                                    </p:set>
                                    <p:anim calcmode="lin" valueType="num">
                                      <p:cBhvr>
                                        <p:cTn id="26" dur="500" fill="hold"/>
                                        <p:tgtEl>
                                          <p:spTgt spid="54283"/>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54283"/>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54283"/>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5428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54280"/>
                                        </p:tgtEl>
                                        <p:attrNameLst>
                                          <p:attrName>style.visibility</p:attrName>
                                        </p:attrNameLst>
                                      </p:cBhvr>
                                      <p:to>
                                        <p:strVal val="visible"/>
                                      </p:to>
                                    </p:set>
                                    <p:animEffect transition="in" filter="wipe(down)">
                                      <p:cBhvr>
                                        <p:cTn id="34" dur="580">
                                          <p:stCondLst>
                                            <p:cond delay="0"/>
                                          </p:stCondLst>
                                        </p:cTn>
                                        <p:tgtEl>
                                          <p:spTgt spid="54280"/>
                                        </p:tgtEl>
                                      </p:cBhvr>
                                    </p:animEffect>
                                    <p:anim calcmode="lin" valueType="num">
                                      <p:cBhvr>
                                        <p:cTn id="35" dur="1822" tmFilter="0,0; 0.14,0.36; 0.43,0.73; 0.71,0.91; 1.0,1.0">
                                          <p:stCondLst>
                                            <p:cond delay="0"/>
                                          </p:stCondLst>
                                        </p:cTn>
                                        <p:tgtEl>
                                          <p:spTgt spid="5428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428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428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428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4280"/>
                                        </p:tgtEl>
                                        <p:attrNameLst>
                                          <p:attrName>ppt_y</p:attrName>
                                        </p:attrNameLst>
                                      </p:cBhvr>
                                      <p:tavLst>
                                        <p:tav tm="0" fmla="#ppt_y-sin(pi*$)/81">
                                          <p:val>
                                            <p:fltVal val="0"/>
                                          </p:val>
                                        </p:tav>
                                        <p:tav tm="100000">
                                          <p:val>
                                            <p:fltVal val="1"/>
                                          </p:val>
                                        </p:tav>
                                      </p:tavLst>
                                    </p:anim>
                                    <p:animScale>
                                      <p:cBhvr>
                                        <p:cTn id="40" dur="26">
                                          <p:stCondLst>
                                            <p:cond delay="650"/>
                                          </p:stCondLst>
                                        </p:cTn>
                                        <p:tgtEl>
                                          <p:spTgt spid="54280"/>
                                        </p:tgtEl>
                                      </p:cBhvr>
                                      <p:to x="100000" y="60000"/>
                                    </p:animScale>
                                    <p:animScale>
                                      <p:cBhvr>
                                        <p:cTn id="41" dur="166" decel="50000">
                                          <p:stCondLst>
                                            <p:cond delay="676"/>
                                          </p:stCondLst>
                                        </p:cTn>
                                        <p:tgtEl>
                                          <p:spTgt spid="54280"/>
                                        </p:tgtEl>
                                      </p:cBhvr>
                                      <p:to x="100000" y="100000"/>
                                    </p:animScale>
                                    <p:animScale>
                                      <p:cBhvr>
                                        <p:cTn id="42" dur="26">
                                          <p:stCondLst>
                                            <p:cond delay="1312"/>
                                          </p:stCondLst>
                                        </p:cTn>
                                        <p:tgtEl>
                                          <p:spTgt spid="54280"/>
                                        </p:tgtEl>
                                      </p:cBhvr>
                                      <p:to x="100000" y="80000"/>
                                    </p:animScale>
                                    <p:animScale>
                                      <p:cBhvr>
                                        <p:cTn id="43" dur="166" decel="50000">
                                          <p:stCondLst>
                                            <p:cond delay="1338"/>
                                          </p:stCondLst>
                                        </p:cTn>
                                        <p:tgtEl>
                                          <p:spTgt spid="54280"/>
                                        </p:tgtEl>
                                      </p:cBhvr>
                                      <p:to x="100000" y="100000"/>
                                    </p:animScale>
                                    <p:animScale>
                                      <p:cBhvr>
                                        <p:cTn id="44" dur="26">
                                          <p:stCondLst>
                                            <p:cond delay="1642"/>
                                          </p:stCondLst>
                                        </p:cTn>
                                        <p:tgtEl>
                                          <p:spTgt spid="54280"/>
                                        </p:tgtEl>
                                      </p:cBhvr>
                                      <p:to x="100000" y="90000"/>
                                    </p:animScale>
                                    <p:animScale>
                                      <p:cBhvr>
                                        <p:cTn id="45" dur="166" decel="50000">
                                          <p:stCondLst>
                                            <p:cond delay="1668"/>
                                          </p:stCondLst>
                                        </p:cTn>
                                        <p:tgtEl>
                                          <p:spTgt spid="54280"/>
                                        </p:tgtEl>
                                      </p:cBhvr>
                                      <p:to x="100000" y="100000"/>
                                    </p:animScale>
                                    <p:animScale>
                                      <p:cBhvr>
                                        <p:cTn id="46" dur="26">
                                          <p:stCondLst>
                                            <p:cond delay="1808"/>
                                          </p:stCondLst>
                                        </p:cTn>
                                        <p:tgtEl>
                                          <p:spTgt spid="54280"/>
                                        </p:tgtEl>
                                      </p:cBhvr>
                                      <p:to x="100000" y="95000"/>
                                    </p:animScale>
                                    <p:animScale>
                                      <p:cBhvr>
                                        <p:cTn id="47" dur="166" decel="50000">
                                          <p:stCondLst>
                                            <p:cond delay="1834"/>
                                          </p:stCondLst>
                                        </p:cTn>
                                        <p:tgtEl>
                                          <p:spTgt spid="542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a:extLst>
              <a:ext uri="{FF2B5EF4-FFF2-40B4-BE49-F238E27FC236}">
                <a16:creationId xmlns:a16="http://schemas.microsoft.com/office/drawing/2014/main" id="{7649E8D7-DDB1-44E2-AE55-DD73737B1438}"/>
              </a:ext>
            </a:extLst>
          </p:cNvPr>
          <p:cNvSpPr txBox="1">
            <a:spLocks noChangeArrowheads="1"/>
          </p:cNvSpPr>
          <p:nvPr/>
        </p:nvSpPr>
        <p:spPr bwMode="auto">
          <a:xfrm>
            <a:off x="539750" y="620713"/>
            <a:ext cx="78486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r>
              <a:rPr lang="sl-SI" altLang="sl-SI" sz="2000">
                <a:solidFill>
                  <a:srgbClr val="FF0000"/>
                </a:solidFill>
              </a:rPr>
              <a:t>Uluru (Ayers Rock)</a:t>
            </a:r>
          </a:p>
          <a:p>
            <a:pPr eaLnBrk="1" hangingPunct="1"/>
            <a:r>
              <a:rPr lang="sl-SI" altLang="sl-SI">
                <a:solidFill>
                  <a:srgbClr val="66FFCC"/>
                </a:solidFill>
              </a:rPr>
              <a:t>Uluru is a site of deep cultural significance to the local Anangu Aboriginals and the most famous icon of the Australian outback. A pilgrimage to Uluru and the coronary-inducing scramble to the top was an entrenched Australian ritual, but the Aboriginal owners would prefer visitors not to climb the rock and many visitors are now respecting their wishes. The 3.6km (2.2mi) long rock rises a towering 348m (1141ft) from the pancake-flat surrounding scrub, smack in the middle of the country, and is especially impressive at dawn and sunset when the red rock spectacularly changes hue. There are walks around the base of the rock which pass caves, rock art and sacred Aboriginal sites. Nearby Kata Tjuta (the Olgas), 32km (20mi) west of Uluru, are equally impressive monoliths and Mt Olga is actually much higher than Uluru. The Valley of the Winds is a worthy 6km (4mi) walking circuit.</a:t>
            </a:r>
          </a:p>
        </p:txBody>
      </p:sp>
      <p:pic>
        <p:nvPicPr>
          <p:cNvPr id="56325" name="Picture 5" descr="j0200305">
            <a:extLst>
              <a:ext uri="{FF2B5EF4-FFF2-40B4-BE49-F238E27FC236}">
                <a16:creationId xmlns:a16="http://schemas.microsoft.com/office/drawing/2014/main" id="{D78670C2-264D-4AF8-A569-DFDEDD539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88913"/>
            <a:ext cx="18208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j0182001">
            <a:extLst>
              <a:ext uri="{FF2B5EF4-FFF2-40B4-BE49-F238E27FC236}">
                <a16:creationId xmlns:a16="http://schemas.microsoft.com/office/drawing/2014/main" id="{8448DEB4-5615-4E49-8531-24CD3D4AA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635500"/>
            <a:ext cx="31146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descr="j0181998">
            <a:extLst>
              <a:ext uri="{FF2B5EF4-FFF2-40B4-BE49-F238E27FC236}">
                <a16:creationId xmlns:a16="http://schemas.microsoft.com/office/drawing/2014/main" id="{CD892D7B-E777-454E-AC10-B8C08BEF63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013325"/>
            <a:ext cx="26003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anim calcmode="lin" valueType="num">
                                      <p:cBhvr>
                                        <p:cTn id="7" dur="1000" fill="hold"/>
                                        <p:tgtEl>
                                          <p:spTgt spid="5632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632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6325"/>
                                        </p:tgtEl>
                                        <p:attrNameLst>
                                          <p:attrName>ppt_y</p:attrName>
                                        </p:attrNameLst>
                                      </p:cBhvr>
                                      <p:tavLst>
                                        <p:tav tm="0">
                                          <p:val>
                                            <p:strVal val="#ppt_y"/>
                                          </p:val>
                                        </p:tav>
                                        <p:tav tm="100000">
                                          <p:val>
                                            <p:strVal val="#ppt_y"/>
                                          </p:val>
                                        </p:tav>
                                      </p:tavLst>
                                    </p:anim>
                                    <p:animEffect transition="in" filter="fade">
                                      <p:cBhvr>
                                        <p:cTn id="10" dur="1000"/>
                                        <p:tgtEl>
                                          <p:spTgt spid="563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nodeType="clickEffect">
                                  <p:stCondLst>
                                    <p:cond delay="0"/>
                                  </p:stCondLst>
                                  <p:childTnLst>
                                    <p:set>
                                      <p:cBhvr>
                                        <p:cTn id="14" dur="1" fill="hold">
                                          <p:stCondLst>
                                            <p:cond delay="0"/>
                                          </p:stCondLst>
                                        </p:cTn>
                                        <p:tgtEl>
                                          <p:spTgt spid="56327"/>
                                        </p:tgtEl>
                                        <p:attrNameLst>
                                          <p:attrName>style.visibility</p:attrName>
                                        </p:attrNameLst>
                                      </p:cBhvr>
                                      <p:to>
                                        <p:strVal val="visible"/>
                                      </p:to>
                                    </p:set>
                                    <p:animEffect transition="in" filter="fade">
                                      <p:cBhvr>
                                        <p:cTn id="15" dur="770" decel="100000"/>
                                        <p:tgtEl>
                                          <p:spTgt spid="56327"/>
                                        </p:tgtEl>
                                      </p:cBhvr>
                                    </p:animEffect>
                                    <p:animScale>
                                      <p:cBhvr>
                                        <p:cTn id="16" dur="770" decel="100000"/>
                                        <p:tgtEl>
                                          <p:spTgt spid="56327"/>
                                        </p:tgtEl>
                                      </p:cBhvr>
                                      <p:from x="10000" y="10000"/>
                                      <p:to x="200000" y="450000"/>
                                    </p:animScale>
                                    <p:animScale>
                                      <p:cBhvr>
                                        <p:cTn id="17" dur="1230" accel="100000" fill="hold">
                                          <p:stCondLst>
                                            <p:cond delay="770"/>
                                          </p:stCondLst>
                                        </p:cTn>
                                        <p:tgtEl>
                                          <p:spTgt spid="56327"/>
                                        </p:tgtEl>
                                      </p:cBhvr>
                                      <p:from x="200000" y="450000"/>
                                      <p:to x="100000" y="100000"/>
                                    </p:animScale>
                                    <p:set>
                                      <p:cBhvr>
                                        <p:cTn id="18" dur="770" fill="hold"/>
                                        <p:tgtEl>
                                          <p:spTgt spid="56327"/>
                                        </p:tgtEl>
                                        <p:attrNameLst>
                                          <p:attrName>ppt_x</p:attrName>
                                        </p:attrNameLst>
                                      </p:cBhvr>
                                      <p:to>
                                        <p:strVal val="(0.5)"/>
                                      </p:to>
                                    </p:set>
                                    <p:anim from="(0.5)" to="(#ppt_x)" calcmode="lin" valueType="num">
                                      <p:cBhvr>
                                        <p:cTn id="19" dur="1230" accel="100000" fill="hold">
                                          <p:stCondLst>
                                            <p:cond delay="770"/>
                                          </p:stCondLst>
                                        </p:cTn>
                                        <p:tgtEl>
                                          <p:spTgt spid="56327"/>
                                        </p:tgtEl>
                                        <p:attrNameLst>
                                          <p:attrName>ppt_x</p:attrName>
                                        </p:attrNameLst>
                                      </p:cBhvr>
                                    </p:anim>
                                    <p:set>
                                      <p:cBhvr>
                                        <p:cTn id="20" dur="770" fill="hold"/>
                                        <p:tgtEl>
                                          <p:spTgt spid="56327"/>
                                        </p:tgtEl>
                                        <p:attrNameLst>
                                          <p:attrName>ppt_y</p:attrName>
                                        </p:attrNameLst>
                                      </p:cBhvr>
                                      <p:to>
                                        <p:strVal val="(#ppt_y+0.4)"/>
                                      </p:to>
                                    </p:set>
                                    <p:anim from="(#ppt_y+0.4)" to="(#ppt_y)" calcmode="lin" valueType="num">
                                      <p:cBhvr>
                                        <p:cTn id="21" dur="1230" accel="100000" fill="hold">
                                          <p:stCondLst>
                                            <p:cond delay="770"/>
                                          </p:stCondLst>
                                        </p:cTn>
                                        <p:tgtEl>
                                          <p:spTgt spid="56327"/>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56326"/>
                                        </p:tgtEl>
                                        <p:attrNameLst>
                                          <p:attrName>style.visibility</p:attrName>
                                        </p:attrNameLst>
                                      </p:cBhvr>
                                      <p:to>
                                        <p:strVal val="visible"/>
                                      </p:to>
                                    </p:set>
                                    <p:animEffect transition="in" filter="checkerboard(across)">
                                      <p:cBhvr>
                                        <p:cTn id="26" dur="500"/>
                                        <p:tgtEl>
                                          <p:spTgt spid="5632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56324"/>
                                        </p:tgtEl>
                                        <p:attrNameLst>
                                          <p:attrName>style.visibility</p:attrName>
                                        </p:attrNameLst>
                                      </p:cBhvr>
                                      <p:to>
                                        <p:strVal val="visible"/>
                                      </p:to>
                                    </p:set>
                                    <p:anim by="(-#ppt_w*2)" calcmode="lin" valueType="num">
                                      <p:cBhvr rctx="PPT">
                                        <p:cTn id="31" dur="500" autoRev="1" fill="hold">
                                          <p:stCondLst>
                                            <p:cond delay="0"/>
                                          </p:stCondLst>
                                        </p:cTn>
                                        <p:tgtEl>
                                          <p:spTgt spid="56324"/>
                                        </p:tgtEl>
                                        <p:attrNameLst>
                                          <p:attrName>ppt_w</p:attrName>
                                        </p:attrNameLst>
                                      </p:cBhvr>
                                    </p:anim>
                                    <p:anim by="(#ppt_w*0.50)" calcmode="lin" valueType="num">
                                      <p:cBhvr>
                                        <p:cTn id="32" dur="500" decel="50000" autoRev="1" fill="hold">
                                          <p:stCondLst>
                                            <p:cond delay="0"/>
                                          </p:stCondLst>
                                        </p:cTn>
                                        <p:tgtEl>
                                          <p:spTgt spid="56324"/>
                                        </p:tgtEl>
                                        <p:attrNameLst>
                                          <p:attrName>ppt_x</p:attrName>
                                        </p:attrNameLst>
                                      </p:cBhvr>
                                    </p:anim>
                                    <p:anim from="(-#ppt_h/2)" to="(#ppt_y)" calcmode="lin" valueType="num">
                                      <p:cBhvr>
                                        <p:cTn id="33" dur="1000" fill="hold">
                                          <p:stCondLst>
                                            <p:cond delay="0"/>
                                          </p:stCondLst>
                                        </p:cTn>
                                        <p:tgtEl>
                                          <p:spTgt spid="56324"/>
                                        </p:tgtEl>
                                        <p:attrNameLst>
                                          <p:attrName>ppt_y</p:attrName>
                                        </p:attrNameLst>
                                      </p:cBhvr>
                                    </p:anim>
                                    <p:animRot by="21600000">
                                      <p:cBhvr>
                                        <p:cTn id="34" dur="1000" fill="hold">
                                          <p:stCondLst>
                                            <p:cond delay="0"/>
                                          </p:stCondLst>
                                        </p:cTn>
                                        <p:tgtEl>
                                          <p:spTgt spid="563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a:extLst>
              <a:ext uri="{FF2B5EF4-FFF2-40B4-BE49-F238E27FC236}">
                <a16:creationId xmlns:a16="http://schemas.microsoft.com/office/drawing/2014/main" id="{61BC175F-28A0-41B2-966A-E7708EA782C2}"/>
              </a:ext>
            </a:extLst>
          </p:cNvPr>
          <p:cNvSpPr>
            <a:spLocks noChangeArrowheads="1"/>
          </p:cNvSpPr>
          <p:nvPr/>
        </p:nvSpPr>
        <p:spPr bwMode="auto">
          <a:xfrm>
            <a:off x="4572000" y="663575"/>
            <a:ext cx="417830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eaLnBrk="1" hangingPunct="1"/>
            <a:r>
              <a:rPr lang="sl-SI" altLang="sl-SI" sz="2200">
                <a:solidFill>
                  <a:srgbClr val="FF0000"/>
                </a:solidFill>
              </a:rPr>
              <a:t>Brisbane</a:t>
            </a:r>
          </a:p>
          <a:p>
            <a:pPr algn="ctr" eaLnBrk="1" hangingPunct="1"/>
            <a:r>
              <a:rPr lang="sl-SI" altLang="sl-SI"/>
              <a:t>Brisbane is Australia's third largest city and the state capital of Queensland. Not so long ago, the rest of Australia considered it little more than an overgrown country town, but it has shirked off this unwelcome reputation to become one of the country's most progressive centres. Since playing host to a string of major international events in the 80s, including the 1982 Commonwealth Games and Expo 88, Brisbane has developed into a lively, cosmopolitan city with several interesting districts, a good street cafe scene, a great riverside park, a busy cultural calendar and decent nightlife.</a:t>
            </a:r>
          </a:p>
        </p:txBody>
      </p:sp>
      <p:pic>
        <p:nvPicPr>
          <p:cNvPr id="57349" name="Picture 5" descr="161-301">
            <a:extLst>
              <a:ext uri="{FF2B5EF4-FFF2-40B4-BE49-F238E27FC236}">
                <a16:creationId xmlns:a16="http://schemas.microsoft.com/office/drawing/2014/main" id="{CA8707D3-8F9C-48A4-891A-0618F44BD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81075"/>
            <a:ext cx="4392612"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500" fill="hold"/>
                                        <p:tgtEl>
                                          <p:spTgt spid="57348"/>
                                        </p:tgtEl>
                                        <p:attrNameLst>
                                          <p:attrName>ppt_w</p:attrName>
                                        </p:attrNameLst>
                                      </p:cBhvr>
                                      <p:tavLst>
                                        <p:tav tm="0">
                                          <p:val>
                                            <p:fltVal val="0"/>
                                          </p:val>
                                        </p:tav>
                                        <p:tav tm="100000">
                                          <p:val>
                                            <p:strVal val="#ppt_w"/>
                                          </p:val>
                                        </p:tav>
                                      </p:tavLst>
                                    </p:anim>
                                    <p:anim calcmode="lin" valueType="num">
                                      <p:cBhvr>
                                        <p:cTn id="8" dur="500" fill="hold"/>
                                        <p:tgtEl>
                                          <p:spTgt spid="57348"/>
                                        </p:tgtEl>
                                        <p:attrNameLst>
                                          <p:attrName>ppt_h</p:attrName>
                                        </p:attrNameLst>
                                      </p:cBhvr>
                                      <p:tavLst>
                                        <p:tav tm="0">
                                          <p:val>
                                            <p:fltVal val="0"/>
                                          </p:val>
                                        </p:tav>
                                        <p:tav tm="100000">
                                          <p:val>
                                            <p:strVal val="#ppt_h"/>
                                          </p:val>
                                        </p:tav>
                                      </p:tavLst>
                                    </p:anim>
                                    <p:anim calcmode="lin" valueType="num">
                                      <p:cBhvr>
                                        <p:cTn id="9" dur="500" fill="hold"/>
                                        <p:tgtEl>
                                          <p:spTgt spid="57348"/>
                                        </p:tgtEl>
                                        <p:attrNameLst>
                                          <p:attrName>style.rotation</p:attrName>
                                        </p:attrNameLst>
                                      </p:cBhvr>
                                      <p:tavLst>
                                        <p:tav tm="0">
                                          <p:val>
                                            <p:fltVal val="360"/>
                                          </p:val>
                                        </p:tav>
                                        <p:tav tm="100000">
                                          <p:val>
                                            <p:fltVal val="0"/>
                                          </p:val>
                                        </p:tav>
                                      </p:tavLst>
                                    </p:anim>
                                    <p:animEffect transition="in" filter="fade">
                                      <p:cBhvr>
                                        <p:cTn id="10" dur="500"/>
                                        <p:tgtEl>
                                          <p:spTgt spid="573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57349"/>
                                        </p:tgtEl>
                                        <p:attrNameLst>
                                          <p:attrName>style.visibility</p:attrName>
                                        </p:attrNameLst>
                                      </p:cBhvr>
                                      <p:to>
                                        <p:strVal val="visible"/>
                                      </p:to>
                                    </p:set>
                                    <p:animEffect transition="in" filter="wipe(down)">
                                      <p:cBhvr>
                                        <p:cTn id="15" dur="580">
                                          <p:stCondLst>
                                            <p:cond delay="0"/>
                                          </p:stCondLst>
                                        </p:cTn>
                                        <p:tgtEl>
                                          <p:spTgt spid="57349"/>
                                        </p:tgtEl>
                                      </p:cBhvr>
                                    </p:animEffect>
                                    <p:anim calcmode="lin" valueType="num">
                                      <p:cBhvr>
                                        <p:cTn id="16" dur="1822" tmFilter="0,0; 0.14,0.36; 0.43,0.73; 0.71,0.91; 1.0,1.0">
                                          <p:stCondLst>
                                            <p:cond delay="0"/>
                                          </p:stCondLst>
                                        </p:cTn>
                                        <p:tgtEl>
                                          <p:spTgt spid="5734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734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734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734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7349"/>
                                        </p:tgtEl>
                                        <p:attrNameLst>
                                          <p:attrName>ppt_y</p:attrName>
                                        </p:attrNameLst>
                                      </p:cBhvr>
                                      <p:tavLst>
                                        <p:tav tm="0" fmla="#ppt_y-sin(pi*$)/81">
                                          <p:val>
                                            <p:fltVal val="0"/>
                                          </p:val>
                                        </p:tav>
                                        <p:tav tm="100000">
                                          <p:val>
                                            <p:fltVal val="1"/>
                                          </p:val>
                                        </p:tav>
                                      </p:tavLst>
                                    </p:anim>
                                    <p:animScale>
                                      <p:cBhvr>
                                        <p:cTn id="21" dur="26">
                                          <p:stCondLst>
                                            <p:cond delay="650"/>
                                          </p:stCondLst>
                                        </p:cTn>
                                        <p:tgtEl>
                                          <p:spTgt spid="57349"/>
                                        </p:tgtEl>
                                      </p:cBhvr>
                                      <p:to x="100000" y="60000"/>
                                    </p:animScale>
                                    <p:animScale>
                                      <p:cBhvr>
                                        <p:cTn id="22" dur="166" decel="50000">
                                          <p:stCondLst>
                                            <p:cond delay="676"/>
                                          </p:stCondLst>
                                        </p:cTn>
                                        <p:tgtEl>
                                          <p:spTgt spid="57349"/>
                                        </p:tgtEl>
                                      </p:cBhvr>
                                      <p:to x="100000" y="100000"/>
                                    </p:animScale>
                                    <p:animScale>
                                      <p:cBhvr>
                                        <p:cTn id="23" dur="26">
                                          <p:stCondLst>
                                            <p:cond delay="1312"/>
                                          </p:stCondLst>
                                        </p:cTn>
                                        <p:tgtEl>
                                          <p:spTgt spid="57349"/>
                                        </p:tgtEl>
                                      </p:cBhvr>
                                      <p:to x="100000" y="80000"/>
                                    </p:animScale>
                                    <p:animScale>
                                      <p:cBhvr>
                                        <p:cTn id="24" dur="166" decel="50000">
                                          <p:stCondLst>
                                            <p:cond delay="1338"/>
                                          </p:stCondLst>
                                        </p:cTn>
                                        <p:tgtEl>
                                          <p:spTgt spid="57349"/>
                                        </p:tgtEl>
                                      </p:cBhvr>
                                      <p:to x="100000" y="100000"/>
                                    </p:animScale>
                                    <p:animScale>
                                      <p:cBhvr>
                                        <p:cTn id="25" dur="26">
                                          <p:stCondLst>
                                            <p:cond delay="1642"/>
                                          </p:stCondLst>
                                        </p:cTn>
                                        <p:tgtEl>
                                          <p:spTgt spid="57349"/>
                                        </p:tgtEl>
                                      </p:cBhvr>
                                      <p:to x="100000" y="90000"/>
                                    </p:animScale>
                                    <p:animScale>
                                      <p:cBhvr>
                                        <p:cTn id="26" dur="166" decel="50000">
                                          <p:stCondLst>
                                            <p:cond delay="1668"/>
                                          </p:stCondLst>
                                        </p:cTn>
                                        <p:tgtEl>
                                          <p:spTgt spid="57349"/>
                                        </p:tgtEl>
                                      </p:cBhvr>
                                      <p:to x="100000" y="100000"/>
                                    </p:animScale>
                                    <p:animScale>
                                      <p:cBhvr>
                                        <p:cTn id="27" dur="26">
                                          <p:stCondLst>
                                            <p:cond delay="1808"/>
                                          </p:stCondLst>
                                        </p:cTn>
                                        <p:tgtEl>
                                          <p:spTgt spid="57349"/>
                                        </p:tgtEl>
                                      </p:cBhvr>
                                      <p:to x="100000" y="95000"/>
                                    </p:animScale>
                                    <p:animScale>
                                      <p:cBhvr>
                                        <p:cTn id="28" dur="166" decel="50000">
                                          <p:stCondLst>
                                            <p:cond delay="1834"/>
                                          </p:stCondLst>
                                        </p:cTn>
                                        <p:tgtEl>
                                          <p:spTgt spid="5734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australia">
            <a:extLst>
              <a:ext uri="{FF2B5EF4-FFF2-40B4-BE49-F238E27FC236}">
                <a16:creationId xmlns:a16="http://schemas.microsoft.com/office/drawing/2014/main" id="{E6A606A4-07F9-4596-8CBA-8410371B7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530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7">
            <a:extLst>
              <a:ext uri="{FF2B5EF4-FFF2-40B4-BE49-F238E27FC236}">
                <a16:creationId xmlns:a16="http://schemas.microsoft.com/office/drawing/2014/main" id="{CCF22B56-B202-4ABC-96DD-8891C0641B32}"/>
              </a:ext>
            </a:extLst>
          </p:cNvPr>
          <p:cNvSpPr txBox="1">
            <a:spLocks noChangeArrowheads="1"/>
          </p:cNvSpPr>
          <p:nvPr/>
        </p:nvSpPr>
        <p:spPr bwMode="auto">
          <a:xfrm>
            <a:off x="0" y="3860800"/>
            <a:ext cx="835183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r>
              <a:rPr lang="sl-SI" altLang="sl-SI">
                <a:solidFill>
                  <a:schemeClr val="accent2"/>
                </a:solidFill>
              </a:rPr>
              <a:t>Canberra </a:t>
            </a:r>
            <a:r>
              <a:rPr lang="sl-SI" altLang="sl-SI">
                <a:solidFill>
                  <a:schemeClr val="accent2"/>
                </a:solidFill>
                <a:hlinkMouseOver r:id="rId3" action="ppaction://hlinkfile"/>
              </a:rPr>
              <a:t>is</a:t>
            </a:r>
            <a:r>
              <a:rPr lang="sl-SI" altLang="sl-SI">
                <a:solidFill>
                  <a:schemeClr val="accent2"/>
                </a:solidFill>
              </a:rPr>
              <a:t> </a:t>
            </a:r>
            <a:r>
              <a:rPr lang="sl-SI" altLang="sl-SI">
                <a:solidFill>
                  <a:schemeClr val="accent2"/>
                </a:solidFill>
                <a:hlinkMouseOver r:id="rId3" action="ppaction://hlinkfile"/>
              </a:rPr>
              <a:t>capital</a:t>
            </a:r>
            <a:r>
              <a:rPr lang="sl-SI" altLang="sl-SI">
                <a:solidFill>
                  <a:schemeClr val="accent2"/>
                </a:solidFill>
              </a:rPr>
              <a:t> </a:t>
            </a:r>
            <a:r>
              <a:rPr lang="sl-SI" altLang="sl-SI">
                <a:solidFill>
                  <a:schemeClr val="accent2"/>
                </a:solidFill>
                <a:hlinkMouseOver r:id="rId3" action="ppaction://hlinkfile"/>
              </a:rPr>
              <a:t>of Australia</a:t>
            </a:r>
            <a:endParaRPr lang="sl-SI" altLang="sl-SI">
              <a:solidFill>
                <a:schemeClr val="accent2"/>
              </a:solidFill>
            </a:endParaRPr>
          </a:p>
          <a:p>
            <a:pPr eaLnBrk="1" hangingPunct="1"/>
            <a:r>
              <a:rPr lang="sl-SI" altLang="sl-SI">
                <a:solidFill>
                  <a:schemeClr val="accent2"/>
                </a:solidFill>
              </a:rPr>
              <a:t>Canberra is a picturesque 20th-century creation on the banks of Lake Burley Griffin that has struggled to establish itself as the focus of Australia's national history, pride and identity. Canberra has long been perceived as the 'fat cat' of Australian cities, a town of politicians and bureaucrats living off the hard work of their countryfolk. Step outside the Parliamentary Triangle and you'll soon find it isn't true. Canberra has grown from a Federation baby into an adult city with all the problems and delights that being a grown-up brings. Sights to see include the new Parliament House and the National Museum of Australia.</a:t>
            </a:r>
          </a:p>
        </p:txBody>
      </p:sp>
      <p:sp>
        <p:nvSpPr>
          <p:cNvPr id="58377" name="Line 9">
            <a:extLst>
              <a:ext uri="{FF2B5EF4-FFF2-40B4-BE49-F238E27FC236}">
                <a16:creationId xmlns:a16="http://schemas.microsoft.com/office/drawing/2014/main" id="{19E2DF08-0220-4093-8D70-16A4696D72A9}"/>
              </a:ext>
            </a:extLst>
          </p:cNvPr>
          <p:cNvSpPr>
            <a:spLocks noChangeShapeType="1"/>
          </p:cNvSpPr>
          <p:nvPr/>
        </p:nvSpPr>
        <p:spPr bwMode="auto">
          <a:xfrm flipV="1">
            <a:off x="971550" y="2924175"/>
            <a:ext cx="3168650" cy="1008063"/>
          </a:xfrm>
          <a:prstGeom prst="line">
            <a:avLst/>
          </a:prstGeom>
          <a:noFill/>
          <a:ln w="69850">
            <a:solidFill>
              <a:srgbClr val="FF0000"/>
            </a:solidFill>
            <a:prstDash val="dash"/>
            <a:round/>
            <a:headEnd/>
            <a:tailEnd type="stealth" w="lg" len="lg"/>
          </a:ln>
          <a:extLst>
            <a:ext uri="{909E8E84-426E-40DD-AFC4-6F175D3DCCD1}">
              <a14:hiddenFill xmlns:a14="http://schemas.microsoft.com/office/drawing/2010/main">
                <a:noFill/>
              </a14:hiddenFill>
            </a:ext>
          </a:extLst>
        </p:spPr>
        <p:txBody>
          <a:bodyP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p:cTn id="7" dur="1000" fill="hold"/>
                                        <p:tgtEl>
                                          <p:spTgt spid="58373"/>
                                        </p:tgtEl>
                                        <p:attrNameLst>
                                          <p:attrName>ppt_w</p:attrName>
                                        </p:attrNameLst>
                                      </p:cBhvr>
                                      <p:tavLst>
                                        <p:tav tm="0">
                                          <p:val>
                                            <p:strVal val="#ppt_w+.3"/>
                                          </p:val>
                                        </p:tav>
                                        <p:tav tm="100000">
                                          <p:val>
                                            <p:strVal val="#ppt_w"/>
                                          </p:val>
                                        </p:tav>
                                      </p:tavLst>
                                    </p:anim>
                                    <p:anim calcmode="lin" valueType="num">
                                      <p:cBhvr>
                                        <p:cTn id="8" dur="1000" fill="hold"/>
                                        <p:tgtEl>
                                          <p:spTgt spid="58373"/>
                                        </p:tgtEl>
                                        <p:attrNameLst>
                                          <p:attrName>ppt_h</p:attrName>
                                        </p:attrNameLst>
                                      </p:cBhvr>
                                      <p:tavLst>
                                        <p:tav tm="0">
                                          <p:val>
                                            <p:strVal val="#ppt_h"/>
                                          </p:val>
                                        </p:tav>
                                        <p:tav tm="100000">
                                          <p:val>
                                            <p:strVal val="#ppt_h"/>
                                          </p:val>
                                        </p:tav>
                                      </p:tavLst>
                                    </p:anim>
                                    <p:animEffect transition="in" filter="fade">
                                      <p:cBhvr>
                                        <p:cTn id="9" dur="1000"/>
                                        <p:tgtEl>
                                          <p:spTgt spid="583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8377"/>
                                        </p:tgtEl>
                                        <p:attrNameLst>
                                          <p:attrName>style.visibility</p:attrName>
                                        </p:attrNameLst>
                                      </p:cBhvr>
                                      <p:to>
                                        <p:strVal val="visible"/>
                                      </p:to>
                                    </p:set>
                                    <p:animEffect transition="in" filter="fade">
                                      <p:cBhvr>
                                        <p:cTn id="14" dur="1000"/>
                                        <p:tgtEl>
                                          <p:spTgt spid="58377"/>
                                        </p:tgtEl>
                                      </p:cBhvr>
                                    </p:animEffect>
                                    <p:anim calcmode="lin" valueType="num">
                                      <p:cBhvr>
                                        <p:cTn id="15" dur="1000" fill="hold"/>
                                        <p:tgtEl>
                                          <p:spTgt spid="58377"/>
                                        </p:tgtEl>
                                        <p:attrNameLst>
                                          <p:attrName>ppt_x</p:attrName>
                                        </p:attrNameLst>
                                      </p:cBhvr>
                                      <p:tavLst>
                                        <p:tav tm="0">
                                          <p:val>
                                            <p:strVal val="#ppt_x"/>
                                          </p:val>
                                        </p:tav>
                                        <p:tav tm="100000">
                                          <p:val>
                                            <p:strVal val="#ppt_x"/>
                                          </p:val>
                                        </p:tav>
                                      </p:tavLst>
                                    </p:anim>
                                    <p:anim calcmode="lin" valueType="num">
                                      <p:cBhvr>
                                        <p:cTn id="16" dur="1000" fill="hold"/>
                                        <p:tgtEl>
                                          <p:spTgt spid="5837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58375"/>
                                        </p:tgtEl>
                                        <p:attrNameLst>
                                          <p:attrName>style.visibility</p:attrName>
                                        </p:attrNameLst>
                                      </p:cBhvr>
                                      <p:to>
                                        <p:strVal val="visible"/>
                                      </p:to>
                                    </p:set>
                                    <p:animEffect transition="in" filter="fade">
                                      <p:cBhvr>
                                        <p:cTn id="21" dur="1000"/>
                                        <p:tgtEl>
                                          <p:spTgt spid="58375"/>
                                        </p:tgtEl>
                                      </p:cBhvr>
                                    </p:animEffect>
                                    <p:anim calcmode="lin" valueType="num">
                                      <p:cBhvr>
                                        <p:cTn id="22" dur="1000" fill="hold"/>
                                        <p:tgtEl>
                                          <p:spTgt spid="58375"/>
                                        </p:tgtEl>
                                        <p:attrNameLst>
                                          <p:attrName>ppt_x</p:attrName>
                                        </p:attrNameLst>
                                      </p:cBhvr>
                                      <p:tavLst>
                                        <p:tav tm="0">
                                          <p:val>
                                            <p:strVal val="#ppt_x-.1"/>
                                          </p:val>
                                        </p:tav>
                                        <p:tav tm="100000">
                                          <p:val>
                                            <p:strVal val="#ppt_x"/>
                                          </p:val>
                                        </p:tav>
                                      </p:tavLst>
                                    </p:anim>
                                    <p:anim calcmode="lin" valueType="num">
                                      <p:cBhvr>
                                        <p:cTn id="23" dur="1000" fill="hold"/>
                                        <p:tgtEl>
                                          <p:spTgt spid="583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a:extLst>
              <a:ext uri="{FF2B5EF4-FFF2-40B4-BE49-F238E27FC236}">
                <a16:creationId xmlns:a16="http://schemas.microsoft.com/office/drawing/2014/main" id="{8C860DFE-6E54-4DBF-ABBB-2DABC5D3BE76}"/>
              </a:ext>
            </a:extLst>
          </p:cNvPr>
          <p:cNvSpPr txBox="1">
            <a:spLocks noChangeArrowheads="1"/>
          </p:cNvSpPr>
          <p:nvPr/>
        </p:nvSpPr>
        <p:spPr bwMode="auto">
          <a:xfrm>
            <a:off x="250825" y="404813"/>
            <a:ext cx="61214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r>
              <a:rPr lang="sl-SI" altLang="sl-SI" sz="2400">
                <a:solidFill>
                  <a:srgbClr val="FF0000"/>
                </a:solidFill>
              </a:rPr>
              <a:t>Getting There &amp; Away</a:t>
            </a:r>
          </a:p>
          <a:p>
            <a:pPr eaLnBrk="1" hangingPunct="1"/>
            <a:r>
              <a:rPr lang="sl-SI" altLang="sl-SI"/>
              <a:t>Virtually all visitors to Australia arrive by air. The main international airports are Sydney, Melbourne and Brisbane, followed by Perth, Adelaide, Hobart, Darwin and Cairns. There are plenty of connections to Asia, Europe and the USA, but Australia's remoteness makes flights relatively expensive and long. Many flights are heavily booked, so make plans well in advance. Departure tax on international flights is US$19. This tax is usually included with the price of your airline ticket.</a:t>
            </a:r>
          </a:p>
        </p:txBody>
      </p:sp>
      <p:pic>
        <p:nvPicPr>
          <p:cNvPr id="60422" name="Picture 6" descr="boing747">
            <a:hlinkClick r:id="rId2"/>
            <a:extLst>
              <a:ext uri="{FF2B5EF4-FFF2-40B4-BE49-F238E27FC236}">
                <a16:creationId xmlns:a16="http://schemas.microsoft.com/office/drawing/2014/main" id="{83B10146-3F01-46F6-8978-4DFFEE568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89363"/>
            <a:ext cx="302418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8" descr="avion1">
            <a:extLst>
              <a:ext uri="{FF2B5EF4-FFF2-40B4-BE49-F238E27FC236}">
                <a16:creationId xmlns:a16="http://schemas.microsoft.com/office/drawing/2014/main" id="{572A9C3E-7AB4-4CC0-A645-58F4FDE7B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5094288"/>
            <a:ext cx="3457575"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10" descr="avion4">
            <a:extLst>
              <a:ext uri="{FF2B5EF4-FFF2-40B4-BE49-F238E27FC236}">
                <a16:creationId xmlns:a16="http://schemas.microsoft.com/office/drawing/2014/main" id="{E0FA8C88-0A84-45C7-947A-E339DCD370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3357563"/>
            <a:ext cx="3598863"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2000"/>
                                        <p:tgtEl>
                                          <p:spTgt spid="6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0426"/>
                                        </p:tgtEl>
                                        <p:attrNameLst>
                                          <p:attrName>style.visibility</p:attrName>
                                        </p:attrNameLst>
                                      </p:cBhvr>
                                      <p:to>
                                        <p:strVal val="visible"/>
                                      </p:to>
                                    </p:set>
                                    <p:animEffect transition="in" filter="circle(in)">
                                      <p:cBhvr>
                                        <p:cTn id="12" dur="2000"/>
                                        <p:tgtEl>
                                          <p:spTgt spid="604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0424"/>
                                        </p:tgtEl>
                                        <p:attrNameLst>
                                          <p:attrName>style.visibility</p:attrName>
                                        </p:attrNameLst>
                                      </p:cBhvr>
                                      <p:to>
                                        <p:strVal val="visible"/>
                                      </p:to>
                                    </p:set>
                                    <p:animEffect transition="in" filter="checkerboard(across)">
                                      <p:cBhvr>
                                        <p:cTn id="17" dur="500"/>
                                        <p:tgtEl>
                                          <p:spTgt spid="604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60422"/>
                                        </p:tgtEl>
                                        <p:attrNameLst>
                                          <p:attrName>style.visibility</p:attrName>
                                        </p:attrNameLst>
                                      </p:cBhvr>
                                      <p:to>
                                        <p:strVal val="visible"/>
                                      </p:to>
                                    </p:set>
                                    <p:animEffect transition="in" filter="randombar(horizontal)">
                                      <p:cBhvr>
                                        <p:cTn id="22"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a:extLst>
              <a:ext uri="{FF2B5EF4-FFF2-40B4-BE49-F238E27FC236}">
                <a16:creationId xmlns:a16="http://schemas.microsoft.com/office/drawing/2014/main" id="{D998F71C-426C-4372-BE42-7CCC2AE3735B}"/>
              </a:ext>
            </a:extLst>
          </p:cNvPr>
          <p:cNvSpPr txBox="1">
            <a:spLocks noChangeArrowheads="1"/>
          </p:cNvSpPr>
          <p:nvPr/>
        </p:nvSpPr>
        <p:spPr bwMode="auto">
          <a:xfrm>
            <a:off x="395288" y="549275"/>
            <a:ext cx="63373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r>
              <a:rPr lang="sl-SI" altLang="sl-SI" sz="2400">
                <a:solidFill>
                  <a:srgbClr val="FF0000"/>
                </a:solidFill>
              </a:rPr>
              <a:t>History</a:t>
            </a:r>
          </a:p>
          <a:p>
            <a:pPr eaLnBrk="1" hangingPunct="1"/>
            <a:r>
              <a:rPr lang="sl-SI" altLang="sl-SI"/>
              <a:t>Australia's original inhabitants, known as Australian Aborigines, have the longest continuous cultural history in the world, with origins dating back to the last Ice age. Although mystery and debate shroud many aspects of Australian prehistory, it is generally accepted that the first humans travelled across the sea from Indonesia about 70,000 years ago. The first visitors, called 'Robust' by archaeologists because of their heavy-boned physique, were followed 20,000 years later by the more slender 'Gracile' people, the ancestors of Australian Aborigines. </a:t>
            </a:r>
          </a:p>
        </p:txBody>
      </p:sp>
      <p:pic>
        <p:nvPicPr>
          <p:cNvPr id="61445" name="Picture 5" descr="j0186224">
            <a:extLst>
              <a:ext uri="{FF2B5EF4-FFF2-40B4-BE49-F238E27FC236}">
                <a16:creationId xmlns:a16="http://schemas.microsoft.com/office/drawing/2014/main" id="{4A73F417-4AA7-4C81-9B8B-7D6425E7F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3933825"/>
            <a:ext cx="18240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j0186222">
            <a:extLst>
              <a:ext uri="{FF2B5EF4-FFF2-40B4-BE49-F238E27FC236}">
                <a16:creationId xmlns:a16="http://schemas.microsoft.com/office/drawing/2014/main" id="{7532B0FB-8729-4810-88D8-C80F884C9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549275"/>
            <a:ext cx="15621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j0186218">
            <a:extLst>
              <a:ext uri="{FF2B5EF4-FFF2-40B4-BE49-F238E27FC236}">
                <a16:creationId xmlns:a16="http://schemas.microsoft.com/office/drawing/2014/main" id="{DC9D319D-83D2-4867-B144-AE9F6EC4A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941888"/>
            <a:ext cx="316706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8" descr="graphic_r2_c5">
            <a:extLst>
              <a:ext uri="{FF2B5EF4-FFF2-40B4-BE49-F238E27FC236}">
                <a16:creationId xmlns:a16="http://schemas.microsoft.com/office/drawing/2014/main" id="{B72FB460-7143-467E-8C9A-0B0669812C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25" y="3916363"/>
            <a:ext cx="2619375"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circle(in)">
                                      <p:cBhvr>
                                        <p:cTn id="7" dur="2000"/>
                                        <p:tgtEl>
                                          <p:spTgt spid="61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61446"/>
                                        </p:tgtEl>
                                        <p:attrNameLst>
                                          <p:attrName>style.visibility</p:attrName>
                                        </p:attrNameLst>
                                      </p:cBhvr>
                                      <p:to>
                                        <p:strVal val="visible"/>
                                      </p:to>
                                    </p:set>
                                    <p:anim calcmode="lin" valueType="num">
                                      <p:cBhvr additive="base">
                                        <p:cTn id="12" dur="5000" fill="hold"/>
                                        <p:tgtEl>
                                          <p:spTgt spid="61446"/>
                                        </p:tgtEl>
                                        <p:attrNameLst>
                                          <p:attrName>ppt_x</p:attrName>
                                        </p:attrNameLst>
                                      </p:cBhvr>
                                      <p:tavLst>
                                        <p:tav tm="0">
                                          <p:val>
                                            <p:strVal val="#ppt_x"/>
                                          </p:val>
                                        </p:tav>
                                        <p:tav tm="100000">
                                          <p:val>
                                            <p:strVal val="#ppt_x"/>
                                          </p:val>
                                        </p:tav>
                                      </p:tavLst>
                                    </p:anim>
                                    <p:anim calcmode="lin" valueType="num">
                                      <p:cBhvr additive="base">
                                        <p:cTn id="13" dur="5000" fill="hold"/>
                                        <p:tgtEl>
                                          <p:spTgt spid="6144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61445"/>
                                        </p:tgtEl>
                                        <p:attrNameLst>
                                          <p:attrName>style.visibility</p:attrName>
                                        </p:attrNameLst>
                                      </p:cBhvr>
                                      <p:to>
                                        <p:strVal val="visible"/>
                                      </p:to>
                                    </p:set>
                                    <p:animEffect transition="in" filter="fade">
                                      <p:cBhvr>
                                        <p:cTn id="18" dur="1000"/>
                                        <p:tgtEl>
                                          <p:spTgt spid="61445"/>
                                        </p:tgtEl>
                                      </p:cBhvr>
                                    </p:animEffect>
                                    <p:anim calcmode="lin" valueType="num">
                                      <p:cBhvr>
                                        <p:cTn id="19" dur="1000" fill="hold"/>
                                        <p:tgtEl>
                                          <p:spTgt spid="61445"/>
                                        </p:tgtEl>
                                        <p:attrNameLst>
                                          <p:attrName>ppt_x</p:attrName>
                                        </p:attrNameLst>
                                      </p:cBhvr>
                                      <p:tavLst>
                                        <p:tav tm="0">
                                          <p:val>
                                            <p:strVal val="#ppt_x"/>
                                          </p:val>
                                        </p:tav>
                                        <p:tav tm="100000">
                                          <p:val>
                                            <p:strVal val="#ppt_x"/>
                                          </p:val>
                                        </p:tav>
                                      </p:tavLst>
                                    </p:anim>
                                    <p:anim calcmode="lin" valueType="num">
                                      <p:cBhvr>
                                        <p:cTn id="20" dur="1000" fill="hold"/>
                                        <p:tgtEl>
                                          <p:spTgt spid="61445"/>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61448"/>
                                        </p:tgtEl>
                                        <p:attrNameLst>
                                          <p:attrName>style.visibility</p:attrName>
                                        </p:attrNameLst>
                                      </p:cBhvr>
                                      <p:to>
                                        <p:strVal val="visible"/>
                                      </p:to>
                                    </p:set>
                                    <p:anim calcmode="lin" valueType="num">
                                      <p:cBhvr>
                                        <p:cTn id="25" dur="1000" fill="hold"/>
                                        <p:tgtEl>
                                          <p:spTgt spid="61448"/>
                                        </p:tgtEl>
                                        <p:attrNameLst>
                                          <p:attrName>ppt_w</p:attrName>
                                        </p:attrNameLst>
                                      </p:cBhvr>
                                      <p:tavLst>
                                        <p:tav tm="0">
                                          <p:val>
                                            <p:strVal val="#ppt_w+.3"/>
                                          </p:val>
                                        </p:tav>
                                        <p:tav tm="100000">
                                          <p:val>
                                            <p:strVal val="#ppt_w"/>
                                          </p:val>
                                        </p:tav>
                                      </p:tavLst>
                                    </p:anim>
                                    <p:anim calcmode="lin" valueType="num">
                                      <p:cBhvr>
                                        <p:cTn id="26" dur="1000" fill="hold"/>
                                        <p:tgtEl>
                                          <p:spTgt spid="61448"/>
                                        </p:tgtEl>
                                        <p:attrNameLst>
                                          <p:attrName>ppt_h</p:attrName>
                                        </p:attrNameLst>
                                      </p:cBhvr>
                                      <p:tavLst>
                                        <p:tav tm="0">
                                          <p:val>
                                            <p:strVal val="#ppt_h"/>
                                          </p:val>
                                        </p:tav>
                                        <p:tav tm="100000">
                                          <p:val>
                                            <p:strVal val="#ppt_h"/>
                                          </p:val>
                                        </p:tav>
                                      </p:tavLst>
                                    </p:anim>
                                    <p:animEffect transition="in" filter="fade">
                                      <p:cBhvr>
                                        <p:cTn id="27" dur="1000"/>
                                        <p:tgtEl>
                                          <p:spTgt spid="614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8" presetClass="entr" presetSubtype="0" accel="100000" fill="hold" nodeType="clickEffect">
                                  <p:stCondLst>
                                    <p:cond delay="0"/>
                                  </p:stCondLst>
                                  <p:childTnLst>
                                    <p:set>
                                      <p:cBhvr>
                                        <p:cTn id="31" dur="1" fill="hold">
                                          <p:stCondLst>
                                            <p:cond delay="0"/>
                                          </p:stCondLst>
                                        </p:cTn>
                                        <p:tgtEl>
                                          <p:spTgt spid="61447"/>
                                        </p:tgtEl>
                                        <p:attrNameLst>
                                          <p:attrName>style.visibility</p:attrName>
                                        </p:attrNameLst>
                                      </p:cBhvr>
                                      <p:to>
                                        <p:strVal val="visible"/>
                                      </p:to>
                                    </p:set>
                                    <p:anim calcmode="lin" valueType="num">
                                      <p:cBhvr>
                                        <p:cTn id="32" dur="500" fill="hold"/>
                                        <p:tgtEl>
                                          <p:spTgt spid="61447"/>
                                        </p:tgtEl>
                                        <p:attrNameLst>
                                          <p:attrName>ppt_w</p:attrName>
                                        </p:attrNameLst>
                                      </p:cBhvr>
                                      <p:tavLst>
                                        <p:tav tm="0">
                                          <p:val>
                                            <p:strVal val="#ppt_w*2.5"/>
                                          </p:val>
                                        </p:tav>
                                        <p:tav tm="100000">
                                          <p:val>
                                            <p:strVal val="#ppt_w"/>
                                          </p:val>
                                        </p:tav>
                                      </p:tavLst>
                                    </p:anim>
                                    <p:anim calcmode="lin" valueType="num">
                                      <p:cBhvr>
                                        <p:cTn id="33" dur="500" fill="hold"/>
                                        <p:tgtEl>
                                          <p:spTgt spid="61447"/>
                                        </p:tgtEl>
                                        <p:attrNameLst>
                                          <p:attrName>ppt_h</p:attrName>
                                        </p:attrNameLst>
                                      </p:cBhvr>
                                      <p:tavLst>
                                        <p:tav tm="0">
                                          <p:val>
                                            <p:strVal val="#ppt_h*0.01"/>
                                          </p:val>
                                        </p:tav>
                                        <p:tav tm="100000">
                                          <p:val>
                                            <p:strVal val="#ppt_h"/>
                                          </p:val>
                                        </p:tav>
                                      </p:tavLst>
                                    </p:anim>
                                    <p:anim calcmode="lin" valueType="num">
                                      <p:cBhvr>
                                        <p:cTn id="34" dur="500" fill="hold"/>
                                        <p:tgtEl>
                                          <p:spTgt spid="61447"/>
                                        </p:tgtEl>
                                        <p:attrNameLst>
                                          <p:attrName>ppt_x</p:attrName>
                                        </p:attrNameLst>
                                      </p:cBhvr>
                                      <p:tavLst>
                                        <p:tav tm="0">
                                          <p:val>
                                            <p:strVal val="#ppt_x"/>
                                          </p:val>
                                        </p:tav>
                                        <p:tav tm="100000">
                                          <p:val>
                                            <p:strVal val="#ppt_x"/>
                                          </p:val>
                                        </p:tav>
                                      </p:tavLst>
                                    </p:anim>
                                    <p:anim calcmode="lin" valueType="num">
                                      <p:cBhvr>
                                        <p:cTn id="35" dur="500" fill="hold"/>
                                        <p:tgtEl>
                                          <p:spTgt spid="61447"/>
                                        </p:tgtEl>
                                        <p:attrNameLst>
                                          <p:attrName>ppt_y</p:attrName>
                                        </p:attrNameLst>
                                      </p:cBhvr>
                                      <p:tavLst>
                                        <p:tav tm="0">
                                          <p:val>
                                            <p:strVal val="#ppt_h+1"/>
                                          </p:val>
                                        </p:tav>
                                        <p:tav tm="100000">
                                          <p:val>
                                            <p:strVal val="#ppt_y"/>
                                          </p:val>
                                        </p:tav>
                                      </p:tavLst>
                                    </p:anim>
                                    <p:animEffect transition="in" filter="fade">
                                      <p:cBhvr>
                                        <p:cTn id="36" dur="500"/>
                                        <p:tgtEl>
                                          <p:spTgt spid="6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a:extLst>
              <a:ext uri="{FF2B5EF4-FFF2-40B4-BE49-F238E27FC236}">
                <a16:creationId xmlns:a16="http://schemas.microsoft.com/office/drawing/2014/main" id="{924D7E5F-7527-45E4-8839-DB3D7F8F66C7}"/>
              </a:ext>
            </a:extLst>
          </p:cNvPr>
          <p:cNvSpPr txBox="1">
            <a:spLocks noChangeArrowheads="1"/>
          </p:cNvSpPr>
          <p:nvPr/>
        </p:nvSpPr>
        <p:spPr bwMode="auto">
          <a:xfrm>
            <a:off x="468313" y="333375"/>
            <a:ext cx="41751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spcBef>
                <a:spcPct val="50000"/>
              </a:spcBef>
            </a:pPr>
            <a:r>
              <a:rPr lang="sl-SI" altLang="sl-SI">
                <a:solidFill>
                  <a:srgbClr val="66FFCC"/>
                </a:solidFill>
                <a:hlinkMouseOver r:id="rId2" action="ppaction://hlinkfile"/>
              </a:rPr>
              <a:t>In</a:t>
            </a:r>
            <a:r>
              <a:rPr lang="sl-SI" altLang="sl-SI">
                <a:solidFill>
                  <a:srgbClr val="66FFCC"/>
                </a:solidFill>
              </a:rPr>
              <a:t> </a:t>
            </a:r>
            <a:r>
              <a:rPr lang="sl-SI" altLang="sl-SI">
                <a:solidFill>
                  <a:srgbClr val="66FFCC"/>
                </a:solidFill>
                <a:hlinkMouseOver r:id="rId2" action="ppaction://hlinkfile"/>
              </a:rPr>
              <a:t>Australia</a:t>
            </a:r>
            <a:r>
              <a:rPr lang="sl-SI" altLang="sl-SI">
                <a:solidFill>
                  <a:srgbClr val="66FFCC"/>
                </a:solidFill>
              </a:rPr>
              <a:t> </a:t>
            </a:r>
            <a:r>
              <a:rPr lang="sl-SI" altLang="sl-SI">
                <a:solidFill>
                  <a:srgbClr val="66FFCC"/>
                </a:solidFill>
                <a:hlinkMouseOver r:id="rId2" action="ppaction://hlinkfile"/>
              </a:rPr>
              <a:t>have</a:t>
            </a:r>
            <a:r>
              <a:rPr lang="sl-SI" altLang="sl-SI">
                <a:solidFill>
                  <a:srgbClr val="66FFCC"/>
                </a:solidFill>
              </a:rPr>
              <a:t> </a:t>
            </a:r>
            <a:r>
              <a:rPr lang="sl-SI" altLang="sl-SI">
                <a:solidFill>
                  <a:srgbClr val="66FFCC"/>
                </a:solidFill>
                <a:hlinkMouseOver r:id="rId2" action="ppaction://hlinkfile"/>
              </a:rPr>
              <a:t>also</a:t>
            </a:r>
            <a:r>
              <a:rPr lang="sl-SI" altLang="sl-SI">
                <a:solidFill>
                  <a:srgbClr val="66FFCC"/>
                </a:solidFill>
              </a:rPr>
              <a:t> </a:t>
            </a:r>
            <a:r>
              <a:rPr lang="sl-SI" altLang="sl-SI">
                <a:solidFill>
                  <a:srgbClr val="66FFCC"/>
                </a:solidFill>
                <a:hlinkMouseOver r:id="rId2" action="ppaction://hlinkfile"/>
              </a:rPr>
              <a:t>too wonderful</a:t>
            </a:r>
            <a:r>
              <a:rPr lang="sl-SI" altLang="sl-SI">
                <a:solidFill>
                  <a:srgbClr val="66FFCC"/>
                </a:solidFill>
              </a:rPr>
              <a:t> </a:t>
            </a:r>
            <a:r>
              <a:rPr lang="sl-SI" altLang="sl-SI">
                <a:solidFill>
                  <a:srgbClr val="66FFCC"/>
                </a:solidFill>
                <a:hlinkMouseOver r:id="rId2" action="ppaction://hlinkfile"/>
              </a:rPr>
              <a:t>animals.</a:t>
            </a:r>
            <a:r>
              <a:rPr lang="sl-SI" altLang="sl-SI">
                <a:solidFill>
                  <a:srgbClr val="66FFCC"/>
                </a:solidFill>
              </a:rPr>
              <a:t> </a:t>
            </a:r>
            <a:r>
              <a:rPr lang="sl-SI" altLang="sl-SI">
                <a:solidFill>
                  <a:srgbClr val="66FFCC"/>
                </a:solidFill>
                <a:hlinkMouseOver r:id="rId2" action="ppaction://hlinkfile"/>
              </a:rPr>
              <a:t>This</a:t>
            </a:r>
            <a:r>
              <a:rPr lang="sl-SI" altLang="sl-SI">
                <a:solidFill>
                  <a:srgbClr val="66FFCC"/>
                </a:solidFill>
              </a:rPr>
              <a:t> </a:t>
            </a:r>
            <a:r>
              <a:rPr lang="sl-SI" altLang="sl-SI">
                <a:solidFill>
                  <a:srgbClr val="66FFCC"/>
                </a:solidFill>
                <a:hlinkMouseOver r:id="rId2" action="ppaction://hlinkfile"/>
              </a:rPr>
              <a:t>are</a:t>
            </a:r>
            <a:r>
              <a:rPr lang="sl-SI" altLang="sl-SI">
                <a:solidFill>
                  <a:srgbClr val="66FFCC"/>
                </a:solidFill>
              </a:rPr>
              <a:t> </a:t>
            </a:r>
            <a:r>
              <a:rPr lang="sl-SI" altLang="sl-SI">
                <a:solidFill>
                  <a:srgbClr val="66FFCC"/>
                </a:solidFill>
                <a:hlinkMouseOver r:id="rId2" action="ppaction://hlinkfile"/>
              </a:rPr>
              <a:t>kangarooes,koalas,birds...</a:t>
            </a:r>
            <a:br>
              <a:rPr lang="sl-SI" altLang="sl-SI">
                <a:solidFill>
                  <a:srgbClr val="66FFCC"/>
                </a:solidFill>
              </a:rPr>
            </a:br>
            <a:r>
              <a:rPr lang="sl-SI" altLang="sl-SI">
                <a:solidFill>
                  <a:srgbClr val="66FFCC"/>
                </a:solidFill>
                <a:hlinkMouseOver r:id="rId2" action="ppaction://hlinkfile"/>
              </a:rPr>
              <a:t>Here</a:t>
            </a:r>
            <a:r>
              <a:rPr lang="sl-SI" altLang="sl-SI">
                <a:solidFill>
                  <a:srgbClr val="66FFCC"/>
                </a:solidFill>
              </a:rPr>
              <a:t> </a:t>
            </a:r>
            <a:r>
              <a:rPr lang="sl-SI" altLang="sl-SI">
                <a:solidFill>
                  <a:schemeClr val="hlink"/>
                </a:solidFill>
              </a:rPr>
              <a:t>are</a:t>
            </a:r>
            <a:r>
              <a:rPr lang="sl-SI" altLang="sl-SI">
                <a:solidFill>
                  <a:srgbClr val="66FFCC"/>
                </a:solidFill>
              </a:rPr>
              <a:t> </a:t>
            </a:r>
            <a:r>
              <a:rPr lang="sl-SI" altLang="sl-SI">
                <a:solidFill>
                  <a:srgbClr val="66FFCC"/>
                </a:solidFill>
                <a:hlinkMouseOver r:id="rId2" action="ppaction://hlinkfile"/>
              </a:rPr>
              <a:t>is</a:t>
            </a:r>
            <a:r>
              <a:rPr lang="sl-SI" altLang="sl-SI">
                <a:solidFill>
                  <a:srgbClr val="66FFCC"/>
                </a:solidFill>
              </a:rPr>
              <a:t> </a:t>
            </a:r>
            <a:r>
              <a:rPr lang="sl-SI" altLang="sl-SI">
                <a:solidFill>
                  <a:srgbClr val="66FFCC"/>
                </a:solidFill>
                <a:hlinkMouseOver r:id="rId2" action="ppaction://hlinkfile"/>
              </a:rPr>
              <a:t>something</a:t>
            </a:r>
            <a:r>
              <a:rPr lang="sl-SI" altLang="sl-SI">
                <a:solidFill>
                  <a:srgbClr val="66FFCC"/>
                </a:solidFill>
              </a:rPr>
              <a:t> </a:t>
            </a:r>
            <a:r>
              <a:rPr lang="sl-SI" altLang="sl-SI">
                <a:solidFill>
                  <a:srgbClr val="66FFCC"/>
                </a:solidFill>
                <a:hlinkMouseOver r:id="rId2" action="ppaction://hlinkfile"/>
              </a:rPr>
              <a:t>their</a:t>
            </a:r>
            <a:r>
              <a:rPr lang="sl-SI" altLang="sl-SI">
                <a:solidFill>
                  <a:srgbClr val="66FFCC"/>
                </a:solidFill>
              </a:rPr>
              <a:t> </a:t>
            </a:r>
            <a:r>
              <a:rPr lang="sl-SI" altLang="sl-SI">
                <a:solidFill>
                  <a:srgbClr val="66FFCC"/>
                </a:solidFill>
                <a:hlinkMouseOver r:id="rId2" action="ppaction://hlinkfile"/>
              </a:rPr>
              <a:t>pictures.</a:t>
            </a:r>
            <a:endParaRPr lang="sl-SI" altLang="sl-SI">
              <a:solidFill>
                <a:srgbClr val="66FFCC"/>
              </a:solidFill>
            </a:endParaRPr>
          </a:p>
        </p:txBody>
      </p:sp>
      <p:pic>
        <p:nvPicPr>
          <p:cNvPr id="62469" name="Picture 5" descr="3">
            <a:extLst>
              <a:ext uri="{FF2B5EF4-FFF2-40B4-BE49-F238E27FC236}">
                <a16:creationId xmlns:a16="http://schemas.microsoft.com/office/drawing/2014/main" id="{67BB1EB9-903A-42EF-9971-7FBC2B24F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989138"/>
            <a:ext cx="39528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6">
            <a:extLst>
              <a:ext uri="{FF2B5EF4-FFF2-40B4-BE49-F238E27FC236}">
                <a16:creationId xmlns:a16="http://schemas.microsoft.com/office/drawing/2014/main" id="{98340DDD-C6AC-4C57-B1D3-023969D7E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4675"/>
            <a:ext cx="233362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7" descr="Australia%20397%20Koala">
            <a:extLst>
              <a:ext uri="{FF2B5EF4-FFF2-40B4-BE49-F238E27FC236}">
                <a16:creationId xmlns:a16="http://schemas.microsoft.com/office/drawing/2014/main" id="{C5B9E1A8-7748-4BCC-92E9-02CE084EC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4699000"/>
            <a:ext cx="27003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8" descr="kangaroo">
            <a:extLst>
              <a:ext uri="{FF2B5EF4-FFF2-40B4-BE49-F238E27FC236}">
                <a16:creationId xmlns:a16="http://schemas.microsoft.com/office/drawing/2014/main" id="{969EA3F9-2A8C-4021-B6C6-4BC3A432B2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8550" y="0"/>
            <a:ext cx="16954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9" descr="j0204356">
            <a:extLst>
              <a:ext uri="{FF2B5EF4-FFF2-40B4-BE49-F238E27FC236}">
                <a16:creationId xmlns:a16="http://schemas.microsoft.com/office/drawing/2014/main" id="{7A1949BB-EE52-4AF6-8643-8B74214F32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2060575"/>
            <a:ext cx="109855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10" descr="j0186204">
            <a:extLst>
              <a:ext uri="{FF2B5EF4-FFF2-40B4-BE49-F238E27FC236}">
                <a16:creationId xmlns:a16="http://schemas.microsoft.com/office/drawing/2014/main" id="{2561D7AA-1DC6-455E-BDC8-692A2521BD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0"/>
            <a:ext cx="1538288"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11" descr="j0204384">
            <a:extLst>
              <a:ext uri="{FF2B5EF4-FFF2-40B4-BE49-F238E27FC236}">
                <a16:creationId xmlns:a16="http://schemas.microsoft.com/office/drawing/2014/main" id="{B9251D91-F2E1-467B-9C82-E11D3398C6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675" y="4581525"/>
            <a:ext cx="3311525"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randombar(horizontal)">
                                      <p:cBhvr>
                                        <p:cTn id="7" dur="500"/>
                                        <p:tgtEl>
                                          <p:spTgt spid="62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ntr" presetSubtype="10" fill="hold" nodeType="clickEffect">
                                  <p:stCondLst>
                                    <p:cond delay="0"/>
                                  </p:stCondLst>
                                  <p:childTnLst>
                                    <p:set>
                                      <p:cBhvr>
                                        <p:cTn id="11" dur="1" fill="hold">
                                          <p:stCondLst>
                                            <p:cond delay="0"/>
                                          </p:stCondLst>
                                        </p:cTn>
                                        <p:tgtEl>
                                          <p:spTgt spid="62470"/>
                                        </p:tgtEl>
                                        <p:attrNameLst>
                                          <p:attrName>style.visibility</p:attrName>
                                        </p:attrNameLst>
                                      </p:cBhvr>
                                      <p:to>
                                        <p:strVal val="visible"/>
                                      </p:to>
                                    </p:set>
                                    <p:anim calcmode="lin" valueType="num">
                                      <p:cBhvr>
                                        <p:cTn id="12" dur="5000" fill="hold"/>
                                        <p:tgtEl>
                                          <p:spTgt spid="62470"/>
                                        </p:tgtEl>
                                        <p:attrNameLst>
                                          <p:attrName>ppt_w</p:attrName>
                                        </p:attrNameLst>
                                      </p:cBhvr>
                                      <p:tavLst>
                                        <p:tav tm="0" fmla="#ppt_w*sin(2.5*pi*$)">
                                          <p:val>
                                            <p:fltVal val="0"/>
                                          </p:val>
                                        </p:tav>
                                        <p:tav tm="100000">
                                          <p:val>
                                            <p:fltVal val="1"/>
                                          </p:val>
                                        </p:tav>
                                      </p:tavLst>
                                    </p:anim>
                                    <p:anim calcmode="lin" valueType="num">
                                      <p:cBhvr>
                                        <p:cTn id="13" dur="5000" fill="hold"/>
                                        <p:tgtEl>
                                          <p:spTgt spid="62470"/>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62474"/>
                                        </p:tgtEl>
                                        <p:attrNameLst>
                                          <p:attrName>style.visibility</p:attrName>
                                        </p:attrNameLst>
                                      </p:cBhvr>
                                      <p:to>
                                        <p:strVal val="visible"/>
                                      </p:to>
                                    </p:set>
                                    <p:animEffect transition="in" filter="checkerboard(across)">
                                      <p:cBhvr>
                                        <p:cTn id="18" dur="500"/>
                                        <p:tgtEl>
                                          <p:spTgt spid="6247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5" presetClass="entr" presetSubtype="0" fill="hold" nodeType="clickEffect">
                                  <p:stCondLst>
                                    <p:cond delay="0"/>
                                  </p:stCondLst>
                                  <p:childTnLst>
                                    <p:set>
                                      <p:cBhvr>
                                        <p:cTn id="22" dur="1" fill="hold">
                                          <p:stCondLst>
                                            <p:cond delay="0"/>
                                          </p:stCondLst>
                                        </p:cTn>
                                        <p:tgtEl>
                                          <p:spTgt spid="62469"/>
                                        </p:tgtEl>
                                        <p:attrNameLst>
                                          <p:attrName>style.visibility</p:attrName>
                                        </p:attrNameLst>
                                      </p:cBhvr>
                                      <p:to>
                                        <p:strVal val="visible"/>
                                      </p:to>
                                    </p:set>
                                    <p:anim calcmode="lin" valueType="num">
                                      <p:cBhvr>
                                        <p:cTn id="23" dur="500" decel="50000" fill="hold">
                                          <p:stCondLst>
                                            <p:cond delay="0"/>
                                          </p:stCondLst>
                                        </p:cTn>
                                        <p:tgtEl>
                                          <p:spTgt spid="6246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246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2469"/>
                                        </p:tgtEl>
                                        <p:attrNameLst>
                                          <p:attrName>ppt_w</p:attrName>
                                        </p:attrNameLst>
                                      </p:cBhvr>
                                      <p:tavLst>
                                        <p:tav tm="0">
                                          <p:val>
                                            <p:strVal val="#ppt_w*.05"/>
                                          </p:val>
                                        </p:tav>
                                        <p:tav tm="100000">
                                          <p:val>
                                            <p:strVal val="#ppt_w"/>
                                          </p:val>
                                        </p:tav>
                                      </p:tavLst>
                                    </p:anim>
                                    <p:anim calcmode="lin" valueType="num">
                                      <p:cBhvr>
                                        <p:cTn id="26" dur="1000" fill="hold"/>
                                        <p:tgtEl>
                                          <p:spTgt spid="6246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246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246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246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246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8" presetClass="entr" presetSubtype="0" accel="50000" fill="hold" nodeType="clickEffect">
                                  <p:stCondLst>
                                    <p:cond delay="0"/>
                                  </p:stCondLst>
                                  <p:childTnLst>
                                    <p:set>
                                      <p:cBhvr>
                                        <p:cTn id="34" dur="1" fill="hold">
                                          <p:stCondLst>
                                            <p:cond delay="0"/>
                                          </p:stCondLst>
                                        </p:cTn>
                                        <p:tgtEl>
                                          <p:spTgt spid="62473"/>
                                        </p:tgtEl>
                                        <p:attrNameLst>
                                          <p:attrName>style.visibility</p:attrName>
                                        </p:attrNameLst>
                                      </p:cBhvr>
                                      <p:to>
                                        <p:strVal val="visible"/>
                                      </p:to>
                                    </p:set>
                                    <p:anim calcmode="lin" valueType="num">
                                      <p:cBhvr>
                                        <p:cTn id="35" dur="1000" fill="hold"/>
                                        <p:tgtEl>
                                          <p:spTgt spid="6247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62473"/>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62473"/>
                                        </p:tgtEl>
                                        <p:attrNameLst>
                                          <p:attrName>ppt_y</p:attrName>
                                        </p:attrNameLst>
                                      </p:cBhvr>
                                      <p:tavLst>
                                        <p:tav tm="0">
                                          <p:val>
                                            <p:strVal val="#ppt_y"/>
                                          </p:val>
                                        </p:tav>
                                        <p:tav tm="100000">
                                          <p:val>
                                            <p:strVal val="#ppt_y"/>
                                          </p:val>
                                        </p:tav>
                                      </p:tavLst>
                                    </p:anim>
                                    <p:animEffect transition="in" filter="fade">
                                      <p:cBhvr>
                                        <p:cTn id="38" dur="1000"/>
                                        <p:tgtEl>
                                          <p:spTgt spid="6247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62475"/>
                                        </p:tgtEl>
                                        <p:attrNameLst>
                                          <p:attrName>style.visibility</p:attrName>
                                        </p:attrNameLst>
                                      </p:cBhvr>
                                      <p:to>
                                        <p:strVal val="visible"/>
                                      </p:to>
                                    </p:set>
                                    <p:anim calcmode="lin" valueType="num">
                                      <p:cBhvr>
                                        <p:cTn id="43" dur="1000" fill="hold"/>
                                        <p:tgtEl>
                                          <p:spTgt spid="62475"/>
                                        </p:tgtEl>
                                        <p:attrNameLst>
                                          <p:attrName>ppt_w</p:attrName>
                                        </p:attrNameLst>
                                      </p:cBhvr>
                                      <p:tavLst>
                                        <p:tav tm="0">
                                          <p:val>
                                            <p:strVal val="#ppt_w+.3"/>
                                          </p:val>
                                        </p:tav>
                                        <p:tav tm="100000">
                                          <p:val>
                                            <p:strVal val="#ppt_w"/>
                                          </p:val>
                                        </p:tav>
                                      </p:tavLst>
                                    </p:anim>
                                    <p:anim calcmode="lin" valueType="num">
                                      <p:cBhvr>
                                        <p:cTn id="44" dur="1000" fill="hold"/>
                                        <p:tgtEl>
                                          <p:spTgt spid="62475"/>
                                        </p:tgtEl>
                                        <p:attrNameLst>
                                          <p:attrName>ppt_h</p:attrName>
                                        </p:attrNameLst>
                                      </p:cBhvr>
                                      <p:tavLst>
                                        <p:tav tm="0">
                                          <p:val>
                                            <p:strVal val="#ppt_h"/>
                                          </p:val>
                                        </p:tav>
                                        <p:tav tm="100000">
                                          <p:val>
                                            <p:strVal val="#ppt_h"/>
                                          </p:val>
                                        </p:tav>
                                      </p:tavLst>
                                    </p:anim>
                                    <p:animEffect transition="in" filter="fade">
                                      <p:cBhvr>
                                        <p:cTn id="45" dur="1000"/>
                                        <p:tgtEl>
                                          <p:spTgt spid="6247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5" presetClass="entr" presetSubtype="0" fill="hold" nodeType="clickEffect">
                                  <p:stCondLst>
                                    <p:cond delay="0"/>
                                  </p:stCondLst>
                                  <p:childTnLst>
                                    <p:set>
                                      <p:cBhvr>
                                        <p:cTn id="49" dur="1" fill="hold">
                                          <p:stCondLst>
                                            <p:cond delay="0"/>
                                          </p:stCondLst>
                                        </p:cTn>
                                        <p:tgtEl>
                                          <p:spTgt spid="62472"/>
                                        </p:tgtEl>
                                        <p:attrNameLst>
                                          <p:attrName>style.visibility</p:attrName>
                                        </p:attrNameLst>
                                      </p:cBhvr>
                                      <p:to>
                                        <p:strVal val="visible"/>
                                      </p:to>
                                    </p:set>
                                    <p:anim calcmode="lin" valueType="num">
                                      <p:cBhvr>
                                        <p:cTn id="50" dur="500" decel="50000" fill="hold">
                                          <p:stCondLst>
                                            <p:cond delay="0"/>
                                          </p:stCondLst>
                                        </p:cTn>
                                        <p:tgtEl>
                                          <p:spTgt spid="62472"/>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62472"/>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62472"/>
                                        </p:tgtEl>
                                        <p:attrNameLst>
                                          <p:attrName>ppt_w</p:attrName>
                                        </p:attrNameLst>
                                      </p:cBhvr>
                                      <p:tavLst>
                                        <p:tav tm="0">
                                          <p:val>
                                            <p:strVal val="#ppt_w*.05"/>
                                          </p:val>
                                        </p:tav>
                                        <p:tav tm="100000">
                                          <p:val>
                                            <p:strVal val="#ppt_w"/>
                                          </p:val>
                                        </p:tav>
                                      </p:tavLst>
                                    </p:anim>
                                    <p:anim calcmode="lin" valueType="num">
                                      <p:cBhvr>
                                        <p:cTn id="53" dur="1000" fill="hold"/>
                                        <p:tgtEl>
                                          <p:spTgt spid="62472"/>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62472"/>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62472"/>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62472"/>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6247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nodeType="clickEffect">
                                  <p:stCondLst>
                                    <p:cond delay="0"/>
                                  </p:stCondLst>
                                  <p:childTnLst>
                                    <p:set>
                                      <p:cBhvr>
                                        <p:cTn id="61" dur="1" fill="hold">
                                          <p:stCondLst>
                                            <p:cond delay="0"/>
                                          </p:stCondLst>
                                        </p:cTn>
                                        <p:tgtEl>
                                          <p:spTgt spid="62471"/>
                                        </p:tgtEl>
                                        <p:attrNameLst>
                                          <p:attrName>style.visibility</p:attrName>
                                        </p:attrNameLst>
                                      </p:cBhvr>
                                      <p:to>
                                        <p:strVal val="visible"/>
                                      </p:to>
                                    </p:set>
                                    <p:animEffect transition="in" filter="fade">
                                      <p:cBhvr>
                                        <p:cTn id="62" dur="1000"/>
                                        <p:tgtEl>
                                          <p:spTgt spid="62471"/>
                                        </p:tgtEl>
                                      </p:cBhvr>
                                    </p:animEffect>
                                    <p:anim calcmode="lin" valueType="num">
                                      <p:cBhvr>
                                        <p:cTn id="63" dur="1000" fill="hold"/>
                                        <p:tgtEl>
                                          <p:spTgt spid="62471"/>
                                        </p:tgtEl>
                                        <p:attrNameLst>
                                          <p:attrName>ppt_x</p:attrName>
                                        </p:attrNameLst>
                                      </p:cBhvr>
                                      <p:tavLst>
                                        <p:tav tm="0">
                                          <p:val>
                                            <p:strVal val="#ppt_x"/>
                                          </p:val>
                                        </p:tav>
                                        <p:tav tm="100000">
                                          <p:val>
                                            <p:strVal val="#ppt_x"/>
                                          </p:val>
                                        </p:tav>
                                      </p:tavLst>
                                    </p:anim>
                                    <p:anim calcmode="lin" valueType="num">
                                      <p:cBhvr>
                                        <p:cTn id="64" dur="1000" fill="hold"/>
                                        <p:tgtEl>
                                          <p:spTgt spid="624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Lst>
  </p:timing>
</p:sld>
</file>

<file path=ppt/theme/theme1.xml><?xml version="1.0" encoding="utf-8"?>
<a:theme xmlns:a="http://schemas.openxmlformats.org/drawingml/2006/main" name="Globus">
  <a:themeElements>
    <a:clrScheme name="Globu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us">
      <a:majorFont>
        <a:latin typeface="Arial"/>
        <a:ea typeface=""/>
        <a:cs typeface=""/>
      </a:majorFont>
      <a:minorFont>
        <a:latin typeface="Verdana"/>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Globus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us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u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us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us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us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us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us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910</Words>
  <Application>Microsoft Office PowerPoint</Application>
  <PresentationFormat>On-screen Show (4:3)</PresentationFormat>
  <Paragraphs>24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Comic Sans MS</vt:lpstr>
      <vt:lpstr>Verdana</vt:lpstr>
      <vt:lpstr>Wingdings</vt:lpstr>
      <vt:lpstr>Globus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2019-05-30T09:18:10Z</dcterms:created>
  <dcterms:modified xsi:type="dcterms:W3CDTF">2019-05-30T09:18:10Z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