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C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76" autoAdjust="0"/>
    <p:restoredTop sz="95043" autoAdjust="0"/>
  </p:normalViewPr>
  <p:slideViewPr>
    <p:cSldViewPr>
      <p:cViewPr varScale="1">
        <p:scale>
          <a:sx n="107" d="100"/>
          <a:sy n="107" d="100"/>
        </p:scale>
        <p:origin x="3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a:t>Kliknite, če želite urediti slog podnaslova matrice</a:t>
            </a:r>
          </a:p>
        </p:txBody>
      </p:sp>
      <p:sp>
        <p:nvSpPr>
          <p:cNvPr id="4" name="Rectangle 4">
            <a:extLst>
              <a:ext uri="{FF2B5EF4-FFF2-40B4-BE49-F238E27FC236}">
                <a16:creationId xmlns:a16="http://schemas.microsoft.com/office/drawing/2014/main" id="{410AD625-6307-4575-B34B-D4FADBC032A9}"/>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CBE75F52-5487-4D81-83A4-ACCF023A781F}"/>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2B88FE4F-80AD-41F7-A384-7AC89EDF2501}"/>
              </a:ext>
            </a:extLst>
          </p:cNvPr>
          <p:cNvSpPr>
            <a:spLocks noGrp="1" noChangeArrowheads="1"/>
          </p:cNvSpPr>
          <p:nvPr>
            <p:ph type="sldNum" sz="quarter" idx="12"/>
          </p:nvPr>
        </p:nvSpPr>
        <p:spPr>
          <a:ln/>
        </p:spPr>
        <p:txBody>
          <a:bodyPr/>
          <a:lstStyle>
            <a:lvl1pPr>
              <a:defRPr/>
            </a:lvl1pPr>
          </a:lstStyle>
          <a:p>
            <a:fld id="{0B5A527B-1B90-465D-9648-1F5FED37543D}" type="slidenum">
              <a:rPr lang="sl-SI" altLang="sl-SI"/>
              <a:pPr/>
              <a:t>‹#›</a:t>
            </a:fld>
            <a:endParaRPr lang="sl-SI" altLang="sl-SI"/>
          </a:p>
        </p:txBody>
      </p:sp>
    </p:spTree>
    <p:extLst>
      <p:ext uri="{BB962C8B-B14F-4D97-AF65-F5344CB8AC3E}">
        <p14:creationId xmlns:p14="http://schemas.microsoft.com/office/powerpoint/2010/main" val="138953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a:extLst>
              <a:ext uri="{FF2B5EF4-FFF2-40B4-BE49-F238E27FC236}">
                <a16:creationId xmlns:a16="http://schemas.microsoft.com/office/drawing/2014/main" id="{C524EC57-2126-4FBA-B8EA-F67F60667DCA}"/>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989A989F-B8E3-4768-A1C2-9C14602754CD}"/>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36572E16-838E-4F96-8D57-62BC73A047C8}"/>
              </a:ext>
            </a:extLst>
          </p:cNvPr>
          <p:cNvSpPr>
            <a:spLocks noGrp="1" noChangeArrowheads="1"/>
          </p:cNvSpPr>
          <p:nvPr>
            <p:ph type="sldNum" sz="quarter" idx="12"/>
          </p:nvPr>
        </p:nvSpPr>
        <p:spPr>
          <a:ln/>
        </p:spPr>
        <p:txBody>
          <a:bodyPr/>
          <a:lstStyle>
            <a:lvl1pPr>
              <a:defRPr/>
            </a:lvl1pPr>
          </a:lstStyle>
          <a:p>
            <a:fld id="{899981D0-FE53-4CD0-9DC8-AEDB5FE63704}" type="slidenum">
              <a:rPr lang="sl-SI" altLang="sl-SI"/>
              <a:pPr/>
              <a:t>‹#›</a:t>
            </a:fld>
            <a:endParaRPr lang="sl-SI" altLang="sl-SI"/>
          </a:p>
        </p:txBody>
      </p:sp>
    </p:spTree>
    <p:extLst>
      <p:ext uri="{BB962C8B-B14F-4D97-AF65-F5344CB8AC3E}">
        <p14:creationId xmlns:p14="http://schemas.microsoft.com/office/powerpoint/2010/main" val="145236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a:extLst>
              <a:ext uri="{FF2B5EF4-FFF2-40B4-BE49-F238E27FC236}">
                <a16:creationId xmlns:a16="http://schemas.microsoft.com/office/drawing/2014/main" id="{95CE5F46-4341-4B6E-A391-E1008B89C8F5}"/>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62C18494-C79C-456A-BCEF-3A18241397B9}"/>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0EF474B9-35E6-46FA-9DF0-4E493CB32B23}"/>
              </a:ext>
            </a:extLst>
          </p:cNvPr>
          <p:cNvSpPr>
            <a:spLocks noGrp="1" noChangeArrowheads="1"/>
          </p:cNvSpPr>
          <p:nvPr>
            <p:ph type="sldNum" sz="quarter" idx="12"/>
          </p:nvPr>
        </p:nvSpPr>
        <p:spPr>
          <a:ln/>
        </p:spPr>
        <p:txBody>
          <a:bodyPr/>
          <a:lstStyle>
            <a:lvl1pPr>
              <a:defRPr/>
            </a:lvl1pPr>
          </a:lstStyle>
          <a:p>
            <a:fld id="{D401A317-8F4B-4CD2-A523-D4462D509B88}" type="slidenum">
              <a:rPr lang="sl-SI" altLang="sl-SI"/>
              <a:pPr/>
              <a:t>‹#›</a:t>
            </a:fld>
            <a:endParaRPr lang="sl-SI" altLang="sl-SI"/>
          </a:p>
        </p:txBody>
      </p:sp>
    </p:spTree>
    <p:extLst>
      <p:ext uri="{BB962C8B-B14F-4D97-AF65-F5344CB8AC3E}">
        <p14:creationId xmlns:p14="http://schemas.microsoft.com/office/powerpoint/2010/main" val="3161273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Rectangle 4">
            <a:extLst>
              <a:ext uri="{FF2B5EF4-FFF2-40B4-BE49-F238E27FC236}">
                <a16:creationId xmlns:a16="http://schemas.microsoft.com/office/drawing/2014/main" id="{E5F55071-2C92-465B-9F5E-E624804E218E}"/>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61F33690-63E6-4099-BDE1-7A09E70806D6}"/>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4D0BA1AD-7D9C-4C24-8F41-63C807A997B2}"/>
              </a:ext>
            </a:extLst>
          </p:cNvPr>
          <p:cNvSpPr>
            <a:spLocks noGrp="1" noChangeArrowheads="1"/>
          </p:cNvSpPr>
          <p:nvPr>
            <p:ph type="sldNum" sz="quarter" idx="12"/>
          </p:nvPr>
        </p:nvSpPr>
        <p:spPr>
          <a:ln/>
        </p:spPr>
        <p:txBody>
          <a:bodyPr/>
          <a:lstStyle>
            <a:lvl1pPr>
              <a:defRPr/>
            </a:lvl1pPr>
          </a:lstStyle>
          <a:p>
            <a:fld id="{70564867-8D80-4E9B-BC77-5A0AFE65CD3F}" type="slidenum">
              <a:rPr lang="sl-SI" altLang="sl-SI"/>
              <a:pPr/>
              <a:t>‹#›</a:t>
            </a:fld>
            <a:endParaRPr lang="sl-SI" altLang="sl-SI"/>
          </a:p>
        </p:txBody>
      </p:sp>
    </p:spTree>
    <p:extLst>
      <p:ext uri="{BB962C8B-B14F-4D97-AF65-F5344CB8AC3E}">
        <p14:creationId xmlns:p14="http://schemas.microsoft.com/office/powerpoint/2010/main" val="340903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a:t>Kliknite, če želite urediti sloge besedila matrice</a:t>
            </a:r>
          </a:p>
        </p:txBody>
      </p:sp>
      <p:sp>
        <p:nvSpPr>
          <p:cNvPr id="4" name="Rectangle 4">
            <a:extLst>
              <a:ext uri="{FF2B5EF4-FFF2-40B4-BE49-F238E27FC236}">
                <a16:creationId xmlns:a16="http://schemas.microsoft.com/office/drawing/2014/main" id="{7DCB0A4B-AF3D-439F-A40A-DD0D30A2AF91}"/>
              </a:ext>
            </a:extLst>
          </p:cNvPr>
          <p:cNvSpPr>
            <a:spLocks noGrp="1" noChangeArrowheads="1"/>
          </p:cNvSpPr>
          <p:nvPr>
            <p:ph type="dt" sz="half" idx="10"/>
          </p:nvPr>
        </p:nvSpPr>
        <p:spPr>
          <a:ln/>
        </p:spPr>
        <p:txBody>
          <a:bodyPr/>
          <a:lstStyle>
            <a:lvl1pPr>
              <a:defRPr/>
            </a:lvl1pPr>
          </a:lstStyle>
          <a:p>
            <a:pPr>
              <a:defRPr/>
            </a:pPr>
            <a:endParaRPr lang="sl-SI"/>
          </a:p>
        </p:txBody>
      </p:sp>
      <p:sp>
        <p:nvSpPr>
          <p:cNvPr id="5" name="Rectangle 5">
            <a:extLst>
              <a:ext uri="{FF2B5EF4-FFF2-40B4-BE49-F238E27FC236}">
                <a16:creationId xmlns:a16="http://schemas.microsoft.com/office/drawing/2014/main" id="{471DC7AB-C0DE-4BC3-B391-A3906E253794}"/>
              </a:ext>
            </a:extLst>
          </p:cNvPr>
          <p:cNvSpPr>
            <a:spLocks noGrp="1" noChangeArrowheads="1"/>
          </p:cNvSpPr>
          <p:nvPr>
            <p:ph type="ftr" sz="quarter" idx="11"/>
          </p:nvPr>
        </p:nvSpPr>
        <p:spPr>
          <a:ln/>
        </p:spPr>
        <p:txBody>
          <a:bodyPr/>
          <a:lstStyle>
            <a:lvl1pPr>
              <a:defRPr/>
            </a:lvl1pPr>
          </a:lstStyle>
          <a:p>
            <a:pPr>
              <a:defRPr/>
            </a:pPr>
            <a:endParaRPr lang="sl-SI"/>
          </a:p>
        </p:txBody>
      </p:sp>
      <p:sp>
        <p:nvSpPr>
          <p:cNvPr id="6" name="Rectangle 6">
            <a:extLst>
              <a:ext uri="{FF2B5EF4-FFF2-40B4-BE49-F238E27FC236}">
                <a16:creationId xmlns:a16="http://schemas.microsoft.com/office/drawing/2014/main" id="{72E6C7AD-EA60-4E6C-AC00-452FB6E7C60D}"/>
              </a:ext>
            </a:extLst>
          </p:cNvPr>
          <p:cNvSpPr>
            <a:spLocks noGrp="1" noChangeArrowheads="1"/>
          </p:cNvSpPr>
          <p:nvPr>
            <p:ph type="sldNum" sz="quarter" idx="12"/>
          </p:nvPr>
        </p:nvSpPr>
        <p:spPr>
          <a:ln/>
        </p:spPr>
        <p:txBody>
          <a:bodyPr/>
          <a:lstStyle>
            <a:lvl1pPr>
              <a:defRPr/>
            </a:lvl1pPr>
          </a:lstStyle>
          <a:p>
            <a:fld id="{1613E389-CDE5-43C0-A897-7079162C1299}" type="slidenum">
              <a:rPr lang="sl-SI" altLang="sl-SI"/>
              <a:pPr/>
              <a:t>‹#›</a:t>
            </a:fld>
            <a:endParaRPr lang="sl-SI" altLang="sl-SI"/>
          </a:p>
        </p:txBody>
      </p:sp>
    </p:spTree>
    <p:extLst>
      <p:ext uri="{BB962C8B-B14F-4D97-AF65-F5344CB8AC3E}">
        <p14:creationId xmlns:p14="http://schemas.microsoft.com/office/powerpoint/2010/main" val="238438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Rectangle 4">
            <a:extLst>
              <a:ext uri="{FF2B5EF4-FFF2-40B4-BE49-F238E27FC236}">
                <a16:creationId xmlns:a16="http://schemas.microsoft.com/office/drawing/2014/main" id="{DE38F54C-5803-452F-99FD-2DE01AFA78B5}"/>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99D16F1B-22CA-46BC-B2DE-4BAAB95E79A0}"/>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BF23879A-E0E5-4759-92CD-5737B7C7BC5E}"/>
              </a:ext>
            </a:extLst>
          </p:cNvPr>
          <p:cNvSpPr>
            <a:spLocks noGrp="1" noChangeArrowheads="1"/>
          </p:cNvSpPr>
          <p:nvPr>
            <p:ph type="sldNum" sz="quarter" idx="12"/>
          </p:nvPr>
        </p:nvSpPr>
        <p:spPr>
          <a:ln/>
        </p:spPr>
        <p:txBody>
          <a:bodyPr/>
          <a:lstStyle>
            <a:lvl1pPr>
              <a:defRPr/>
            </a:lvl1pPr>
          </a:lstStyle>
          <a:p>
            <a:fld id="{16F62DC4-5274-48F1-8D28-8F12B6F62730}" type="slidenum">
              <a:rPr lang="sl-SI" altLang="sl-SI"/>
              <a:pPr/>
              <a:t>‹#›</a:t>
            </a:fld>
            <a:endParaRPr lang="sl-SI" altLang="sl-SI"/>
          </a:p>
        </p:txBody>
      </p:sp>
    </p:spTree>
    <p:extLst>
      <p:ext uri="{BB962C8B-B14F-4D97-AF65-F5344CB8AC3E}">
        <p14:creationId xmlns:p14="http://schemas.microsoft.com/office/powerpoint/2010/main" val="38102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Rectangle 4">
            <a:extLst>
              <a:ext uri="{FF2B5EF4-FFF2-40B4-BE49-F238E27FC236}">
                <a16:creationId xmlns:a16="http://schemas.microsoft.com/office/drawing/2014/main" id="{61135236-CCA5-4746-82CA-FC5F6950C147}"/>
              </a:ext>
            </a:extLst>
          </p:cNvPr>
          <p:cNvSpPr>
            <a:spLocks noGrp="1" noChangeArrowheads="1"/>
          </p:cNvSpPr>
          <p:nvPr>
            <p:ph type="dt" sz="half" idx="10"/>
          </p:nvPr>
        </p:nvSpPr>
        <p:spPr>
          <a:ln/>
        </p:spPr>
        <p:txBody>
          <a:bodyPr/>
          <a:lstStyle>
            <a:lvl1pPr>
              <a:defRPr/>
            </a:lvl1pPr>
          </a:lstStyle>
          <a:p>
            <a:pPr>
              <a:defRPr/>
            </a:pPr>
            <a:endParaRPr lang="sl-SI"/>
          </a:p>
        </p:txBody>
      </p:sp>
      <p:sp>
        <p:nvSpPr>
          <p:cNvPr id="8" name="Rectangle 5">
            <a:extLst>
              <a:ext uri="{FF2B5EF4-FFF2-40B4-BE49-F238E27FC236}">
                <a16:creationId xmlns:a16="http://schemas.microsoft.com/office/drawing/2014/main" id="{E0DD1D01-C6EB-4860-ACF7-F06B8BB5C015}"/>
              </a:ext>
            </a:extLst>
          </p:cNvPr>
          <p:cNvSpPr>
            <a:spLocks noGrp="1" noChangeArrowheads="1"/>
          </p:cNvSpPr>
          <p:nvPr>
            <p:ph type="ftr" sz="quarter" idx="11"/>
          </p:nvPr>
        </p:nvSpPr>
        <p:spPr>
          <a:ln/>
        </p:spPr>
        <p:txBody>
          <a:bodyPr/>
          <a:lstStyle>
            <a:lvl1pPr>
              <a:defRPr/>
            </a:lvl1pPr>
          </a:lstStyle>
          <a:p>
            <a:pPr>
              <a:defRPr/>
            </a:pPr>
            <a:endParaRPr lang="sl-SI"/>
          </a:p>
        </p:txBody>
      </p:sp>
      <p:sp>
        <p:nvSpPr>
          <p:cNvPr id="9" name="Rectangle 6">
            <a:extLst>
              <a:ext uri="{FF2B5EF4-FFF2-40B4-BE49-F238E27FC236}">
                <a16:creationId xmlns:a16="http://schemas.microsoft.com/office/drawing/2014/main" id="{304D9F56-447F-45C2-A5CA-7BC3C4AA955B}"/>
              </a:ext>
            </a:extLst>
          </p:cNvPr>
          <p:cNvSpPr>
            <a:spLocks noGrp="1" noChangeArrowheads="1"/>
          </p:cNvSpPr>
          <p:nvPr>
            <p:ph type="sldNum" sz="quarter" idx="12"/>
          </p:nvPr>
        </p:nvSpPr>
        <p:spPr>
          <a:ln/>
        </p:spPr>
        <p:txBody>
          <a:bodyPr/>
          <a:lstStyle>
            <a:lvl1pPr>
              <a:defRPr/>
            </a:lvl1pPr>
          </a:lstStyle>
          <a:p>
            <a:fld id="{5C3BE388-1CD6-46C2-883C-F9A116DE4201}" type="slidenum">
              <a:rPr lang="sl-SI" altLang="sl-SI"/>
              <a:pPr/>
              <a:t>‹#›</a:t>
            </a:fld>
            <a:endParaRPr lang="sl-SI" altLang="sl-SI"/>
          </a:p>
        </p:txBody>
      </p:sp>
    </p:spTree>
    <p:extLst>
      <p:ext uri="{BB962C8B-B14F-4D97-AF65-F5344CB8AC3E}">
        <p14:creationId xmlns:p14="http://schemas.microsoft.com/office/powerpoint/2010/main" val="3502589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Rectangle 4">
            <a:extLst>
              <a:ext uri="{FF2B5EF4-FFF2-40B4-BE49-F238E27FC236}">
                <a16:creationId xmlns:a16="http://schemas.microsoft.com/office/drawing/2014/main" id="{02C338E1-60CA-4759-8BD8-9AAD13F83EF9}"/>
              </a:ext>
            </a:extLst>
          </p:cNvPr>
          <p:cNvSpPr>
            <a:spLocks noGrp="1" noChangeArrowheads="1"/>
          </p:cNvSpPr>
          <p:nvPr>
            <p:ph type="dt" sz="half" idx="10"/>
          </p:nvPr>
        </p:nvSpPr>
        <p:spPr>
          <a:ln/>
        </p:spPr>
        <p:txBody>
          <a:bodyPr/>
          <a:lstStyle>
            <a:lvl1pPr>
              <a:defRPr/>
            </a:lvl1pPr>
          </a:lstStyle>
          <a:p>
            <a:pPr>
              <a:defRPr/>
            </a:pPr>
            <a:endParaRPr lang="sl-SI"/>
          </a:p>
        </p:txBody>
      </p:sp>
      <p:sp>
        <p:nvSpPr>
          <p:cNvPr id="4" name="Rectangle 5">
            <a:extLst>
              <a:ext uri="{FF2B5EF4-FFF2-40B4-BE49-F238E27FC236}">
                <a16:creationId xmlns:a16="http://schemas.microsoft.com/office/drawing/2014/main" id="{CB78233E-C99E-45D5-9AB3-C7FEDD744619}"/>
              </a:ext>
            </a:extLst>
          </p:cNvPr>
          <p:cNvSpPr>
            <a:spLocks noGrp="1" noChangeArrowheads="1"/>
          </p:cNvSpPr>
          <p:nvPr>
            <p:ph type="ftr" sz="quarter" idx="11"/>
          </p:nvPr>
        </p:nvSpPr>
        <p:spPr>
          <a:ln/>
        </p:spPr>
        <p:txBody>
          <a:bodyPr/>
          <a:lstStyle>
            <a:lvl1pPr>
              <a:defRPr/>
            </a:lvl1pPr>
          </a:lstStyle>
          <a:p>
            <a:pPr>
              <a:defRPr/>
            </a:pPr>
            <a:endParaRPr lang="sl-SI"/>
          </a:p>
        </p:txBody>
      </p:sp>
      <p:sp>
        <p:nvSpPr>
          <p:cNvPr id="5" name="Rectangle 6">
            <a:extLst>
              <a:ext uri="{FF2B5EF4-FFF2-40B4-BE49-F238E27FC236}">
                <a16:creationId xmlns:a16="http://schemas.microsoft.com/office/drawing/2014/main" id="{D8E7A479-7194-4059-A9FD-7C7D72B065BA}"/>
              </a:ext>
            </a:extLst>
          </p:cNvPr>
          <p:cNvSpPr>
            <a:spLocks noGrp="1" noChangeArrowheads="1"/>
          </p:cNvSpPr>
          <p:nvPr>
            <p:ph type="sldNum" sz="quarter" idx="12"/>
          </p:nvPr>
        </p:nvSpPr>
        <p:spPr>
          <a:ln/>
        </p:spPr>
        <p:txBody>
          <a:bodyPr/>
          <a:lstStyle>
            <a:lvl1pPr>
              <a:defRPr/>
            </a:lvl1pPr>
          </a:lstStyle>
          <a:p>
            <a:fld id="{642C4D9B-C788-4644-BE66-85A771A0CB58}" type="slidenum">
              <a:rPr lang="sl-SI" altLang="sl-SI"/>
              <a:pPr/>
              <a:t>‹#›</a:t>
            </a:fld>
            <a:endParaRPr lang="sl-SI" altLang="sl-SI"/>
          </a:p>
        </p:txBody>
      </p:sp>
    </p:spTree>
    <p:extLst>
      <p:ext uri="{BB962C8B-B14F-4D97-AF65-F5344CB8AC3E}">
        <p14:creationId xmlns:p14="http://schemas.microsoft.com/office/powerpoint/2010/main" val="180612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BAF42F4-9DD9-4315-9104-D9C466CFB7E5}"/>
              </a:ext>
            </a:extLst>
          </p:cNvPr>
          <p:cNvSpPr>
            <a:spLocks noGrp="1" noChangeArrowheads="1"/>
          </p:cNvSpPr>
          <p:nvPr>
            <p:ph type="dt" sz="half" idx="10"/>
          </p:nvPr>
        </p:nvSpPr>
        <p:spPr>
          <a:ln/>
        </p:spPr>
        <p:txBody>
          <a:bodyPr/>
          <a:lstStyle>
            <a:lvl1pPr>
              <a:defRPr/>
            </a:lvl1pPr>
          </a:lstStyle>
          <a:p>
            <a:pPr>
              <a:defRPr/>
            </a:pPr>
            <a:endParaRPr lang="sl-SI"/>
          </a:p>
        </p:txBody>
      </p:sp>
      <p:sp>
        <p:nvSpPr>
          <p:cNvPr id="3" name="Rectangle 5">
            <a:extLst>
              <a:ext uri="{FF2B5EF4-FFF2-40B4-BE49-F238E27FC236}">
                <a16:creationId xmlns:a16="http://schemas.microsoft.com/office/drawing/2014/main" id="{AA0A99E5-DE80-4BB4-8906-59232BE2C72C}"/>
              </a:ext>
            </a:extLst>
          </p:cNvPr>
          <p:cNvSpPr>
            <a:spLocks noGrp="1" noChangeArrowheads="1"/>
          </p:cNvSpPr>
          <p:nvPr>
            <p:ph type="ftr" sz="quarter" idx="11"/>
          </p:nvPr>
        </p:nvSpPr>
        <p:spPr>
          <a:ln/>
        </p:spPr>
        <p:txBody>
          <a:bodyPr/>
          <a:lstStyle>
            <a:lvl1pPr>
              <a:defRPr/>
            </a:lvl1pPr>
          </a:lstStyle>
          <a:p>
            <a:pPr>
              <a:defRPr/>
            </a:pPr>
            <a:endParaRPr lang="sl-SI"/>
          </a:p>
        </p:txBody>
      </p:sp>
      <p:sp>
        <p:nvSpPr>
          <p:cNvPr id="4" name="Rectangle 6">
            <a:extLst>
              <a:ext uri="{FF2B5EF4-FFF2-40B4-BE49-F238E27FC236}">
                <a16:creationId xmlns:a16="http://schemas.microsoft.com/office/drawing/2014/main" id="{C6A73A0C-3D9E-4A90-A7CE-C887404A526A}"/>
              </a:ext>
            </a:extLst>
          </p:cNvPr>
          <p:cNvSpPr>
            <a:spLocks noGrp="1" noChangeArrowheads="1"/>
          </p:cNvSpPr>
          <p:nvPr>
            <p:ph type="sldNum" sz="quarter" idx="12"/>
          </p:nvPr>
        </p:nvSpPr>
        <p:spPr>
          <a:ln/>
        </p:spPr>
        <p:txBody>
          <a:bodyPr/>
          <a:lstStyle>
            <a:lvl1pPr>
              <a:defRPr/>
            </a:lvl1pPr>
          </a:lstStyle>
          <a:p>
            <a:fld id="{9B3F5FBA-46AA-4228-AD6C-AE8B2F9DB8A2}" type="slidenum">
              <a:rPr lang="sl-SI" altLang="sl-SI"/>
              <a:pPr/>
              <a:t>‹#›</a:t>
            </a:fld>
            <a:endParaRPr lang="sl-SI" altLang="sl-SI"/>
          </a:p>
        </p:txBody>
      </p:sp>
    </p:spTree>
    <p:extLst>
      <p:ext uri="{BB962C8B-B14F-4D97-AF65-F5344CB8AC3E}">
        <p14:creationId xmlns:p14="http://schemas.microsoft.com/office/powerpoint/2010/main" val="240014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4">
            <a:extLst>
              <a:ext uri="{FF2B5EF4-FFF2-40B4-BE49-F238E27FC236}">
                <a16:creationId xmlns:a16="http://schemas.microsoft.com/office/drawing/2014/main" id="{739D92F9-1E1C-4997-AD79-0AD1AC609682}"/>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6D95CE32-C7FA-47A6-86B3-8C9B2CB9E7C8}"/>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3B19B062-DE5A-4464-9B51-B25364BFE733}"/>
              </a:ext>
            </a:extLst>
          </p:cNvPr>
          <p:cNvSpPr>
            <a:spLocks noGrp="1" noChangeArrowheads="1"/>
          </p:cNvSpPr>
          <p:nvPr>
            <p:ph type="sldNum" sz="quarter" idx="12"/>
          </p:nvPr>
        </p:nvSpPr>
        <p:spPr>
          <a:ln/>
        </p:spPr>
        <p:txBody>
          <a:bodyPr/>
          <a:lstStyle>
            <a:lvl1pPr>
              <a:defRPr/>
            </a:lvl1pPr>
          </a:lstStyle>
          <a:p>
            <a:fld id="{28ADAED0-2EB7-4DC7-8250-CAB00E50220B}" type="slidenum">
              <a:rPr lang="sl-SI" altLang="sl-SI"/>
              <a:pPr/>
              <a:t>‹#›</a:t>
            </a:fld>
            <a:endParaRPr lang="sl-SI" altLang="sl-SI"/>
          </a:p>
        </p:txBody>
      </p:sp>
    </p:spTree>
    <p:extLst>
      <p:ext uri="{BB962C8B-B14F-4D97-AF65-F5344CB8AC3E}">
        <p14:creationId xmlns:p14="http://schemas.microsoft.com/office/powerpoint/2010/main" val="141746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Rectangle 4">
            <a:extLst>
              <a:ext uri="{FF2B5EF4-FFF2-40B4-BE49-F238E27FC236}">
                <a16:creationId xmlns:a16="http://schemas.microsoft.com/office/drawing/2014/main" id="{738DE33F-0977-4C07-9F7F-E6F2789807FB}"/>
              </a:ext>
            </a:extLst>
          </p:cNvPr>
          <p:cNvSpPr>
            <a:spLocks noGrp="1" noChangeArrowheads="1"/>
          </p:cNvSpPr>
          <p:nvPr>
            <p:ph type="dt" sz="half" idx="10"/>
          </p:nvPr>
        </p:nvSpPr>
        <p:spPr>
          <a:ln/>
        </p:spPr>
        <p:txBody>
          <a:bodyPr/>
          <a:lstStyle>
            <a:lvl1pPr>
              <a:defRPr/>
            </a:lvl1pPr>
          </a:lstStyle>
          <a:p>
            <a:pPr>
              <a:defRPr/>
            </a:pPr>
            <a:endParaRPr lang="sl-SI"/>
          </a:p>
        </p:txBody>
      </p:sp>
      <p:sp>
        <p:nvSpPr>
          <p:cNvPr id="6" name="Rectangle 5">
            <a:extLst>
              <a:ext uri="{FF2B5EF4-FFF2-40B4-BE49-F238E27FC236}">
                <a16:creationId xmlns:a16="http://schemas.microsoft.com/office/drawing/2014/main" id="{566B9497-302D-45BC-9D68-83703A065489}"/>
              </a:ext>
            </a:extLst>
          </p:cNvPr>
          <p:cNvSpPr>
            <a:spLocks noGrp="1" noChangeArrowheads="1"/>
          </p:cNvSpPr>
          <p:nvPr>
            <p:ph type="ftr" sz="quarter" idx="11"/>
          </p:nvPr>
        </p:nvSpPr>
        <p:spPr>
          <a:ln/>
        </p:spPr>
        <p:txBody>
          <a:bodyPr/>
          <a:lstStyle>
            <a:lvl1pPr>
              <a:defRPr/>
            </a:lvl1pPr>
          </a:lstStyle>
          <a:p>
            <a:pPr>
              <a:defRPr/>
            </a:pPr>
            <a:endParaRPr lang="sl-SI"/>
          </a:p>
        </p:txBody>
      </p:sp>
      <p:sp>
        <p:nvSpPr>
          <p:cNvPr id="7" name="Rectangle 6">
            <a:extLst>
              <a:ext uri="{FF2B5EF4-FFF2-40B4-BE49-F238E27FC236}">
                <a16:creationId xmlns:a16="http://schemas.microsoft.com/office/drawing/2014/main" id="{E695CA82-977D-464F-A981-B951B4E3C018}"/>
              </a:ext>
            </a:extLst>
          </p:cNvPr>
          <p:cNvSpPr>
            <a:spLocks noGrp="1" noChangeArrowheads="1"/>
          </p:cNvSpPr>
          <p:nvPr>
            <p:ph type="sldNum" sz="quarter" idx="12"/>
          </p:nvPr>
        </p:nvSpPr>
        <p:spPr>
          <a:ln/>
        </p:spPr>
        <p:txBody>
          <a:bodyPr/>
          <a:lstStyle>
            <a:lvl1pPr>
              <a:defRPr/>
            </a:lvl1pPr>
          </a:lstStyle>
          <a:p>
            <a:fld id="{A27F027E-467A-4FCB-AE79-94D1F4F660FF}" type="slidenum">
              <a:rPr lang="sl-SI" altLang="sl-SI"/>
              <a:pPr/>
              <a:t>‹#›</a:t>
            </a:fld>
            <a:endParaRPr lang="sl-SI" altLang="sl-SI"/>
          </a:p>
        </p:txBody>
      </p:sp>
    </p:spTree>
    <p:extLst>
      <p:ext uri="{BB962C8B-B14F-4D97-AF65-F5344CB8AC3E}">
        <p14:creationId xmlns:p14="http://schemas.microsoft.com/office/powerpoint/2010/main" val="285158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9900"/>
            </a:gs>
            <a:gs pos="100000">
              <a:schemeClr val="bg1"/>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72D0D2-195B-4C62-8532-7A317C4DBCF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74F05F94-7519-4C51-A0F0-FAABE003679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26D94A7A-4094-4FB5-84AE-892A9B4DFD14}"/>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sl-SI"/>
          </a:p>
        </p:txBody>
      </p:sp>
      <p:sp>
        <p:nvSpPr>
          <p:cNvPr id="1029" name="Rectangle 5">
            <a:extLst>
              <a:ext uri="{FF2B5EF4-FFF2-40B4-BE49-F238E27FC236}">
                <a16:creationId xmlns:a16="http://schemas.microsoft.com/office/drawing/2014/main" id="{C2EF5F38-7E22-48D0-A4A4-4860F102D539}"/>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sl-SI"/>
          </a:p>
        </p:txBody>
      </p:sp>
      <p:sp>
        <p:nvSpPr>
          <p:cNvPr id="1030" name="Rectangle 6">
            <a:extLst>
              <a:ext uri="{FF2B5EF4-FFF2-40B4-BE49-F238E27FC236}">
                <a16:creationId xmlns:a16="http://schemas.microsoft.com/office/drawing/2014/main" id="{CB4A2387-0A15-484A-A6C9-8EF8B6B3F59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BF8FB51-6567-4E1F-9DC4-AA88E438AAE4}"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CB1D5D8-96FD-458C-8444-53EDF4A1201C}"/>
              </a:ext>
            </a:extLst>
          </p:cNvPr>
          <p:cNvSpPr>
            <a:spLocks noGrp="1" noChangeArrowheads="1"/>
          </p:cNvSpPr>
          <p:nvPr>
            <p:ph type="ctrTitle"/>
          </p:nvPr>
        </p:nvSpPr>
        <p:spPr>
          <a:xfrm>
            <a:off x="1619250" y="476250"/>
            <a:ext cx="7772400" cy="1470025"/>
          </a:xfrm>
        </p:spPr>
        <p:txBody>
          <a:bodyPr/>
          <a:lstStyle/>
          <a:p>
            <a:pPr eaLnBrk="1" hangingPunct="1">
              <a:defRPr/>
            </a:pPr>
            <a:r>
              <a:rPr lang="sl-SI" sz="5400">
                <a:effectLst>
                  <a:outerShdw blurRad="38100" dist="38100" dir="2700000" algn="tl">
                    <a:srgbClr val="C0C0C0"/>
                  </a:outerShdw>
                </a:effectLst>
                <a:latin typeface="Comic Sans MS" pitchFamily="66" charset="0"/>
              </a:rPr>
              <a:t>AUSTRALIA</a:t>
            </a:r>
          </a:p>
        </p:txBody>
      </p:sp>
      <p:sp>
        <p:nvSpPr>
          <p:cNvPr id="2" name="Subtitle 1">
            <a:extLst>
              <a:ext uri="{FF2B5EF4-FFF2-40B4-BE49-F238E27FC236}">
                <a16:creationId xmlns:a16="http://schemas.microsoft.com/office/drawing/2014/main" id="{D6AF83FD-22DF-4BD4-B2D1-2D4534B40919}"/>
              </a:ext>
            </a:extLst>
          </p:cNvPr>
          <p:cNvSpPr>
            <a:spLocks noGrp="1"/>
          </p:cNvSpPr>
          <p:nvPr>
            <p:ph type="subTitle" idx="1"/>
          </p:nvPr>
        </p:nvSpPr>
        <p:spPr/>
        <p:txBody>
          <a:bodyPr/>
          <a:lstStyle/>
          <a:p>
            <a:endParaRPr 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4)">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EC4D5A9-250E-4863-9407-D7C28D9D42E8}"/>
              </a:ext>
            </a:extLst>
          </p:cNvPr>
          <p:cNvSpPr>
            <a:spLocks noGrp="1" noChangeArrowheads="1"/>
          </p:cNvSpPr>
          <p:nvPr>
            <p:ph type="title"/>
          </p:nvPr>
        </p:nvSpPr>
        <p:spPr>
          <a:xfrm>
            <a:off x="611188" y="-1466850"/>
            <a:ext cx="8229600" cy="1143000"/>
          </a:xfrm>
        </p:spPr>
        <p:txBody>
          <a:bodyPr/>
          <a:lstStyle/>
          <a:p>
            <a:pPr eaLnBrk="1" hangingPunct="1"/>
            <a:endParaRPr lang="sl-SI" altLang="sl-SI"/>
          </a:p>
        </p:txBody>
      </p:sp>
      <p:sp>
        <p:nvSpPr>
          <p:cNvPr id="11267" name="Rectangle 3">
            <a:extLst>
              <a:ext uri="{FF2B5EF4-FFF2-40B4-BE49-F238E27FC236}">
                <a16:creationId xmlns:a16="http://schemas.microsoft.com/office/drawing/2014/main" id="{D8768B6F-C9A6-4D37-ACED-404F940C9E57}"/>
              </a:ext>
            </a:extLst>
          </p:cNvPr>
          <p:cNvSpPr>
            <a:spLocks noGrp="1" noChangeArrowheads="1"/>
          </p:cNvSpPr>
          <p:nvPr>
            <p:ph type="body" idx="1"/>
          </p:nvPr>
        </p:nvSpPr>
        <p:spPr>
          <a:xfrm>
            <a:off x="539750" y="260350"/>
            <a:ext cx="8229600" cy="4525963"/>
          </a:xfrm>
        </p:spPr>
        <p:txBody>
          <a:bodyPr/>
          <a:lstStyle/>
          <a:p>
            <a:pPr eaLnBrk="1" hangingPunct="1"/>
            <a:r>
              <a:rPr lang="sl-SI" altLang="sl-SI" sz="2800"/>
              <a:t>Australia is a wonderful country. Many people go there to see the sights and natural beauties of Australia. They usually visit The Opera House, The Great Barrier Reef which is made up of coral. It is world’s largest living structure.</a:t>
            </a:r>
          </a:p>
          <a:p>
            <a:pPr eaLnBrk="1" hangingPunct="1"/>
            <a:r>
              <a:rPr lang="sl-SI" altLang="sl-SI" sz="2800"/>
              <a:t>There are also some unusual like duck – billed Playpus and kookaburra.</a:t>
            </a:r>
          </a:p>
        </p:txBody>
      </p:sp>
      <p:pic>
        <p:nvPicPr>
          <p:cNvPr id="11268" name="Picture 4" descr="sydney">
            <a:extLst>
              <a:ext uri="{FF2B5EF4-FFF2-40B4-BE49-F238E27FC236}">
                <a16:creationId xmlns:a16="http://schemas.microsoft.com/office/drawing/2014/main" id="{8C00E0BF-6EBB-4CC2-B9B2-A37D3B78D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716338"/>
            <a:ext cx="36576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great-barrier-reef-1">
            <a:extLst>
              <a:ext uri="{FF2B5EF4-FFF2-40B4-BE49-F238E27FC236}">
                <a16:creationId xmlns:a16="http://schemas.microsoft.com/office/drawing/2014/main" id="{A7A00B44-CA50-410B-B8C4-17D63D48D5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644900"/>
            <a:ext cx="3635375"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11267">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11267">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11267">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1126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1267">
                                            <p:txEl>
                                              <p:pRg st="1" end="1"/>
                                            </p:txEl>
                                          </p:spTgt>
                                        </p:tgtEl>
                                        <p:attrNameLst>
                                          <p:attrName>style.visibility</p:attrName>
                                        </p:attrNameLst>
                                      </p:cBhvr>
                                      <p:to>
                                        <p:strVal val="visible"/>
                                      </p:to>
                                    </p:set>
                                    <p:anim calcmode="lin" valueType="num">
                                      <p:cBhvr>
                                        <p:cTn id="16" dur="500" fill="hold"/>
                                        <p:tgtEl>
                                          <p:spTgt spid="11267">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11267">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11267">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11267">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1126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1" presetClass="entr" presetSubtype="4" fill="hold" nodeType="clickEffect">
                                  <p:stCondLst>
                                    <p:cond delay="0"/>
                                  </p:stCondLst>
                                  <p:childTnLst>
                                    <p:set>
                                      <p:cBhvr>
                                        <p:cTn id="24" dur="1" fill="hold">
                                          <p:stCondLst>
                                            <p:cond delay="0"/>
                                          </p:stCondLst>
                                        </p:cTn>
                                        <p:tgtEl>
                                          <p:spTgt spid="11268"/>
                                        </p:tgtEl>
                                        <p:attrNameLst>
                                          <p:attrName>style.visibility</p:attrName>
                                        </p:attrNameLst>
                                      </p:cBhvr>
                                      <p:to>
                                        <p:strVal val="visible"/>
                                      </p:to>
                                    </p:set>
                                    <p:animEffect transition="in" filter="wheel(4)">
                                      <p:cBhvr>
                                        <p:cTn id="25" dur="2000"/>
                                        <p:tgtEl>
                                          <p:spTgt spid="1126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4" fill="hold" nodeType="clickEffect">
                                  <p:stCondLst>
                                    <p:cond delay="0"/>
                                  </p:stCondLst>
                                  <p:childTnLst>
                                    <p:set>
                                      <p:cBhvr>
                                        <p:cTn id="29" dur="1" fill="hold">
                                          <p:stCondLst>
                                            <p:cond delay="0"/>
                                          </p:stCondLst>
                                        </p:cTn>
                                        <p:tgtEl>
                                          <p:spTgt spid="11269"/>
                                        </p:tgtEl>
                                        <p:attrNameLst>
                                          <p:attrName>style.visibility</p:attrName>
                                        </p:attrNameLst>
                                      </p:cBhvr>
                                      <p:to>
                                        <p:strVal val="visible"/>
                                      </p:to>
                                    </p:set>
                                    <p:animEffect transition="in" filter="wheel(4)">
                                      <p:cBhvr>
                                        <p:cTn id="30"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8ABE8F0-4E4F-4303-9145-28B12DF8B109}"/>
              </a:ext>
            </a:extLst>
          </p:cNvPr>
          <p:cNvSpPr>
            <a:spLocks noGrp="1" noChangeArrowheads="1"/>
          </p:cNvSpPr>
          <p:nvPr>
            <p:ph type="title"/>
          </p:nvPr>
        </p:nvSpPr>
        <p:spPr>
          <a:xfrm>
            <a:off x="914400" y="-1250950"/>
            <a:ext cx="8229600" cy="1143000"/>
          </a:xfrm>
        </p:spPr>
        <p:txBody>
          <a:bodyPr/>
          <a:lstStyle/>
          <a:p>
            <a:pPr eaLnBrk="1" hangingPunct="1"/>
            <a:endParaRPr lang="sl-SI" altLang="sl-SI"/>
          </a:p>
        </p:txBody>
      </p:sp>
      <p:sp>
        <p:nvSpPr>
          <p:cNvPr id="12291" name="Rectangle 3">
            <a:extLst>
              <a:ext uri="{FF2B5EF4-FFF2-40B4-BE49-F238E27FC236}">
                <a16:creationId xmlns:a16="http://schemas.microsoft.com/office/drawing/2014/main" id="{F64801E2-AF66-43C5-9336-2F3A8607DBCE}"/>
              </a:ext>
            </a:extLst>
          </p:cNvPr>
          <p:cNvSpPr>
            <a:spLocks noGrp="1" noChangeArrowheads="1"/>
          </p:cNvSpPr>
          <p:nvPr>
            <p:ph type="body" idx="1"/>
          </p:nvPr>
        </p:nvSpPr>
        <p:spPr>
          <a:xfrm>
            <a:off x="179388" y="981075"/>
            <a:ext cx="8229600" cy="4525963"/>
          </a:xfrm>
        </p:spPr>
        <p:txBody>
          <a:bodyPr/>
          <a:lstStyle/>
          <a:p>
            <a:pPr eaLnBrk="1" hangingPunct="1">
              <a:buFontTx/>
              <a:buNone/>
            </a:pPr>
            <a:r>
              <a:rPr lang="sl-SI" altLang="sl-SI" sz="2800"/>
              <a:t>There is also a famous person </a:t>
            </a:r>
          </a:p>
          <a:p>
            <a:pPr eaLnBrk="1" hangingPunct="1">
              <a:buFontTx/>
              <a:buNone/>
            </a:pPr>
            <a:r>
              <a:rPr lang="sl-SI" altLang="sl-SI" sz="2800"/>
              <a:t>coming from Australia, an actress </a:t>
            </a:r>
          </a:p>
          <a:p>
            <a:pPr eaLnBrk="1" hangingPunct="1">
              <a:buFontTx/>
              <a:buNone/>
            </a:pPr>
            <a:r>
              <a:rPr lang="sl-SI" altLang="sl-SI" sz="2800"/>
              <a:t>and singer Nicole Kidman, and </a:t>
            </a:r>
          </a:p>
          <a:p>
            <a:pPr eaLnBrk="1" hangingPunct="1">
              <a:buFontTx/>
              <a:buNone/>
            </a:pPr>
            <a:r>
              <a:rPr lang="sl-SI" altLang="sl-SI" sz="2800"/>
              <a:t>some swimmers who are very </a:t>
            </a:r>
          </a:p>
          <a:p>
            <a:pPr eaLnBrk="1" hangingPunct="1">
              <a:buFontTx/>
              <a:buNone/>
            </a:pPr>
            <a:r>
              <a:rPr lang="sl-SI" altLang="sl-SI" sz="2800"/>
              <a:t>successful in competitions all </a:t>
            </a:r>
          </a:p>
          <a:p>
            <a:pPr eaLnBrk="1" hangingPunct="1">
              <a:buFontTx/>
              <a:buNone/>
            </a:pPr>
            <a:r>
              <a:rPr lang="sl-SI" altLang="sl-SI" sz="2800"/>
              <a:t>over the world.</a:t>
            </a:r>
          </a:p>
        </p:txBody>
      </p:sp>
      <p:pic>
        <p:nvPicPr>
          <p:cNvPr id="12292" name="Picture 4" descr="nicole-kidman1">
            <a:extLst>
              <a:ext uri="{FF2B5EF4-FFF2-40B4-BE49-F238E27FC236}">
                <a16:creationId xmlns:a16="http://schemas.microsoft.com/office/drawing/2014/main" id="{B9A11364-DF6F-449D-A5BE-ECF74F1A9A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836613"/>
            <a:ext cx="2951163"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anim calcmode="lin" valueType="num">
                                      <p:cBhvr>
                                        <p:cTn id="8" dur="1000" fill="hold"/>
                                        <p:tgtEl>
                                          <p:spTgt spid="12291">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12291">
                                            <p:txEl>
                                              <p:pRg st="0" end="0"/>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1000"/>
                                        <p:tgtEl>
                                          <p:spTgt spid="12291">
                                            <p:txEl>
                                              <p:pRg st="1" end="1"/>
                                            </p:txEl>
                                          </p:spTgt>
                                        </p:tgtEl>
                                      </p:cBhvr>
                                    </p:animEffect>
                                    <p:anim calcmode="lin" valueType="num">
                                      <p:cBhvr>
                                        <p:cTn id="13" dur="1000" fill="hold"/>
                                        <p:tgtEl>
                                          <p:spTgt spid="12291">
                                            <p:txEl>
                                              <p:pRg st="1" end="1"/>
                                            </p:txEl>
                                          </p:spTgt>
                                        </p:tgtEl>
                                        <p:attrNameLst>
                                          <p:attrName>ppt_x</p:attrName>
                                        </p:attrNameLst>
                                      </p:cBhvr>
                                      <p:tavLst>
                                        <p:tav tm="0">
                                          <p:val>
                                            <p:strVal val="#ppt_x-.1"/>
                                          </p:val>
                                        </p:tav>
                                        <p:tav tm="100000">
                                          <p:val>
                                            <p:strVal val="#ppt_x"/>
                                          </p:val>
                                        </p:tav>
                                      </p:tavLst>
                                    </p:anim>
                                    <p:anim calcmode="lin" valueType="num">
                                      <p:cBhvr>
                                        <p:cTn id="14" dur="1000" fill="hold"/>
                                        <p:tgtEl>
                                          <p:spTgt spid="12291">
                                            <p:txEl>
                                              <p:pRg st="1" end="1"/>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1000"/>
                                        <p:tgtEl>
                                          <p:spTgt spid="12291">
                                            <p:txEl>
                                              <p:pRg st="2" end="2"/>
                                            </p:txEl>
                                          </p:spTgt>
                                        </p:tgtEl>
                                      </p:cBhvr>
                                    </p:animEffect>
                                    <p:anim calcmode="lin" valueType="num">
                                      <p:cBhvr>
                                        <p:cTn id="18" dur="1000" fill="hold"/>
                                        <p:tgtEl>
                                          <p:spTgt spid="12291">
                                            <p:txEl>
                                              <p:pRg st="2" end="2"/>
                                            </p:txEl>
                                          </p:spTgt>
                                        </p:tgtEl>
                                        <p:attrNameLst>
                                          <p:attrName>ppt_x</p:attrName>
                                        </p:attrNameLst>
                                      </p:cBhvr>
                                      <p:tavLst>
                                        <p:tav tm="0">
                                          <p:val>
                                            <p:strVal val="#ppt_x-.1"/>
                                          </p:val>
                                        </p:tav>
                                        <p:tav tm="100000">
                                          <p:val>
                                            <p:strVal val="#ppt_x"/>
                                          </p:val>
                                        </p:tav>
                                      </p:tavLst>
                                    </p:anim>
                                    <p:anim calcmode="lin" valueType="num">
                                      <p:cBhvr>
                                        <p:cTn id="19" dur="1000" fill="hold"/>
                                        <p:tgtEl>
                                          <p:spTgt spid="12291">
                                            <p:txEl>
                                              <p:pRg st="2" end="2"/>
                                            </p:txEl>
                                          </p:spTgt>
                                        </p:tgtEl>
                                        <p:attrNameLst>
                                          <p:attrName>ppt_y</p:attrName>
                                        </p:attrNameLst>
                                      </p:cBhvr>
                                      <p:tavLst>
                                        <p:tav tm="0">
                                          <p:val>
                                            <p:strVal val="#ppt_y"/>
                                          </p:val>
                                        </p:tav>
                                        <p:tav tm="100000">
                                          <p:val>
                                            <p:strVal val="#ppt_y"/>
                                          </p:val>
                                        </p:tav>
                                      </p:tavLst>
                                    </p:anim>
                                  </p:childTnLst>
                                </p:cTn>
                              </p:par>
                              <p:par>
                                <p:cTn id="20" presetID="40" presetClass="entr" presetSubtype="0" fill="hold" nodeType="withEffect">
                                  <p:stCondLst>
                                    <p:cond delay="0"/>
                                  </p:stCondLst>
                                  <p:iterate type="lt">
                                    <p:tmPct val="10000"/>
                                  </p:iterate>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1000"/>
                                        <p:tgtEl>
                                          <p:spTgt spid="12291">
                                            <p:txEl>
                                              <p:pRg st="3" end="3"/>
                                            </p:txEl>
                                          </p:spTgt>
                                        </p:tgtEl>
                                      </p:cBhvr>
                                    </p:animEffect>
                                    <p:anim calcmode="lin" valueType="num">
                                      <p:cBhvr>
                                        <p:cTn id="23" dur="1000" fill="hold"/>
                                        <p:tgtEl>
                                          <p:spTgt spid="12291">
                                            <p:txEl>
                                              <p:pRg st="3" end="3"/>
                                            </p:txEl>
                                          </p:spTgt>
                                        </p:tgtEl>
                                        <p:attrNameLst>
                                          <p:attrName>ppt_x</p:attrName>
                                        </p:attrNameLst>
                                      </p:cBhvr>
                                      <p:tavLst>
                                        <p:tav tm="0">
                                          <p:val>
                                            <p:strVal val="#ppt_x-.1"/>
                                          </p:val>
                                        </p:tav>
                                        <p:tav tm="100000">
                                          <p:val>
                                            <p:strVal val="#ppt_x"/>
                                          </p:val>
                                        </p:tav>
                                      </p:tavLst>
                                    </p:anim>
                                    <p:anim calcmode="lin" valueType="num">
                                      <p:cBhvr>
                                        <p:cTn id="24" dur="1000" fill="hold"/>
                                        <p:tgtEl>
                                          <p:spTgt spid="12291">
                                            <p:txEl>
                                              <p:pRg st="3" end="3"/>
                                            </p:txEl>
                                          </p:spTgt>
                                        </p:tgtEl>
                                        <p:attrNameLst>
                                          <p:attrName>ppt_y</p:attrName>
                                        </p:attrNameLst>
                                      </p:cBhvr>
                                      <p:tavLst>
                                        <p:tav tm="0">
                                          <p:val>
                                            <p:strVal val="#ppt_y"/>
                                          </p:val>
                                        </p:tav>
                                        <p:tav tm="100000">
                                          <p:val>
                                            <p:strVal val="#ppt_y"/>
                                          </p:val>
                                        </p:tav>
                                      </p:tavLst>
                                    </p:anim>
                                  </p:childTnLst>
                                </p:cTn>
                              </p:par>
                              <p:par>
                                <p:cTn id="25" presetID="40" presetClass="entr" presetSubtype="0" fill="hold" nodeType="withEffect">
                                  <p:stCondLst>
                                    <p:cond delay="0"/>
                                  </p:stCondLst>
                                  <p:iterate type="lt">
                                    <p:tmPct val="10000"/>
                                  </p:iterate>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fade">
                                      <p:cBhvr>
                                        <p:cTn id="27" dur="1000"/>
                                        <p:tgtEl>
                                          <p:spTgt spid="12291">
                                            <p:txEl>
                                              <p:pRg st="4" end="4"/>
                                            </p:txEl>
                                          </p:spTgt>
                                        </p:tgtEl>
                                      </p:cBhvr>
                                    </p:animEffect>
                                    <p:anim calcmode="lin" valueType="num">
                                      <p:cBhvr>
                                        <p:cTn id="28" dur="1000" fill="hold"/>
                                        <p:tgtEl>
                                          <p:spTgt spid="12291">
                                            <p:txEl>
                                              <p:pRg st="4" end="4"/>
                                            </p:txEl>
                                          </p:spTgt>
                                        </p:tgtEl>
                                        <p:attrNameLst>
                                          <p:attrName>ppt_x</p:attrName>
                                        </p:attrNameLst>
                                      </p:cBhvr>
                                      <p:tavLst>
                                        <p:tav tm="0">
                                          <p:val>
                                            <p:strVal val="#ppt_x-.1"/>
                                          </p:val>
                                        </p:tav>
                                        <p:tav tm="100000">
                                          <p:val>
                                            <p:strVal val="#ppt_x"/>
                                          </p:val>
                                        </p:tav>
                                      </p:tavLst>
                                    </p:anim>
                                    <p:anim calcmode="lin" valueType="num">
                                      <p:cBhvr>
                                        <p:cTn id="29" dur="1000" fill="hold"/>
                                        <p:tgtEl>
                                          <p:spTgt spid="12291">
                                            <p:txEl>
                                              <p:pRg st="4" end="4"/>
                                            </p:txEl>
                                          </p:spTgt>
                                        </p:tgtEl>
                                        <p:attrNameLst>
                                          <p:attrName>ppt_y</p:attrName>
                                        </p:attrNameLst>
                                      </p:cBhvr>
                                      <p:tavLst>
                                        <p:tav tm="0">
                                          <p:val>
                                            <p:strVal val="#ppt_y"/>
                                          </p:val>
                                        </p:tav>
                                        <p:tav tm="100000">
                                          <p:val>
                                            <p:strVal val="#ppt_y"/>
                                          </p:val>
                                        </p:tav>
                                      </p:tavLst>
                                    </p:anim>
                                  </p:childTnLst>
                                </p:cTn>
                              </p:par>
                              <p:par>
                                <p:cTn id="30" presetID="40" presetClass="entr" presetSubtype="0" fill="hold" nodeType="withEffect">
                                  <p:stCondLst>
                                    <p:cond delay="0"/>
                                  </p:stCondLst>
                                  <p:iterate type="lt">
                                    <p:tmPct val="10000"/>
                                  </p:iterate>
                                  <p:childTnLst>
                                    <p:set>
                                      <p:cBhvr>
                                        <p:cTn id="31" dur="1" fill="hold">
                                          <p:stCondLst>
                                            <p:cond delay="0"/>
                                          </p:stCondLst>
                                        </p:cTn>
                                        <p:tgtEl>
                                          <p:spTgt spid="12291">
                                            <p:txEl>
                                              <p:pRg st="5" end="5"/>
                                            </p:txEl>
                                          </p:spTgt>
                                        </p:tgtEl>
                                        <p:attrNameLst>
                                          <p:attrName>style.visibility</p:attrName>
                                        </p:attrNameLst>
                                      </p:cBhvr>
                                      <p:to>
                                        <p:strVal val="visible"/>
                                      </p:to>
                                    </p:set>
                                    <p:animEffect transition="in" filter="fade">
                                      <p:cBhvr>
                                        <p:cTn id="32" dur="1000"/>
                                        <p:tgtEl>
                                          <p:spTgt spid="12291">
                                            <p:txEl>
                                              <p:pRg st="5" end="5"/>
                                            </p:txEl>
                                          </p:spTgt>
                                        </p:tgtEl>
                                      </p:cBhvr>
                                    </p:animEffect>
                                    <p:anim calcmode="lin" valueType="num">
                                      <p:cBhvr>
                                        <p:cTn id="33" dur="1000" fill="hold"/>
                                        <p:tgtEl>
                                          <p:spTgt spid="12291">
                                            <p:txEl>
                                              <p:pRg st="5" end="5"/>
                                            </p:txEl>
                                          </p:spTgt>
                                        </p:tgtEl>
                                        <p:attrNameLst>
                                          <p:attrName>ppt_x</p:attrName>
                                        </p:attrNameLst>
                                      </p:cBhvr>
                                      <p:tavLst>
                                        <p:tav tm="0">
                                          <p:val>
                                            <p:strVal val="#ppt_x-.1"/>
                                          </p:val>
                                        </p:tav>
                                        <p:tav tm="100000">
                                          <p:val>
                                            <p:strVal val="#ppt_x"/>
                                          </p:val>
                                        </p:tav>
                                      </p:tavLst>
                                    </p:anim>
                                    <p:anim calcmode="lin" valueType="num">
                                      <p:cBhvr>
                                        <p:cTn id="34" dur="1000" fill="hold"/>
                                        <p:tgtEl>
                                          <p:spTgt spid="1229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7E515CD-E85A-4231-A496-1377A70FB569}"/>
              </a:ext>
            </a:extLst>
          </p:cNvPr>
          <p:cNvSpPr>
            <a:spLocks noGrp="1" noChangeArrowheads="1"/>
          </p:cNvSpPr>
          <p:nvPr>
            <p:ph type="title"/>
          </p:nvPr>
        </p:nvSpPr>
        <p:spPr>
          <a:xfrm>
            <a:off x="755650" y="-1466850"/>
            <a:ext cx="8229600" cy="1143000"/>
          </a:xfrm>
        </p:spPr>
        <p:txBody>
          <a:bodyPr/>
          <a:lstStyle/>
          <a:p>
            <a:pPr eaLnBrk="1" hangingPunct="1"/>
            <a:endParaRPr lang="sl-SI" altLang="sl-SI"/>
          </a:p>
        </p:txBody>
      </p:sp>
      <p:sp>
        <p:nvSpPr>
          <p:cNvPr id="3075" name="Rectangle 3">
            <a:extLst>
              <a:ext uri="{FF2B5EF4-FFF2-40B4-BE49-F238E27FC236}">
                <a16:creationId xmlns:a16="http://schemas.microsoft.com/office/drawing/2014/main" id="{657A1A7F-957B-4EF8-9B7B-61DF62875C31}"/>
              </a:ext>
            </a:extLst>
          </p:cNvPr>
          <p:cNvSpPr>
            <a:spLocks noGrp="1" noChangeArrowheads="1"/>
          </p:cNvSpPr>
          <p:nvPr>
            <p:ph type="body" idx="1"/>
          </p:nvPr>
        </p:nvSpPr>
        <p:spPr>
          <a:xfrm>
            <a:off x="395288" y="908050"/>
            <a:ext cx="8229600" cy="4525963"/>
          </a:xfrm>
        </p:spPr>
        <p:txBody>
          <a:bodyPr/>
          <a:lstStyle/>
          <a:p>
            <a:pPr eaLnBrk="1" hangingPunct="1"/>
            <a:r>
              <a:rPr lang="sl-SI" altLang="sl-SI" sz="2400">
                <a:latin typeface="Comic Sans MS" panose="030F0702030302020204" pitchFamily="66" charset="0"/>
              </a:rPr>
              <a:t>Australia is the smallest continent in the world. </a:t>
            </a:r>
          </a:p>
          <a:p>
            <a:pPr eaLnBrk="1" hangingPunct="1"/>
            <a:r>
              <a:rPr lang="sl-SI" altLang="sl-SI" sz="2400">
                <a:latin typeface="Comic Sans MS" panose="030F0702030302020204" pitchFamily="66" charset="0"/>
              </a:rPr>
              <a:t>It’s full name is COMMONWEALTH OF AUSTRALIA.</a:t>
            </a:r>
          </a:p>
          <a:p>
            <a:pPr eaLnBrk="1" hangingPunct="1"/>
            <a:r>
              <a:rPr lang="sl-SI" altLang="sl-SI" sz="2400">
                <a:latin typeface="Comic Sans MS" panose="030F0702030302020204" pitchFamily="66" charset="0"/>
              </a:rPr>
              <a:t>It is situated between the Pacific ocean and the Indian ocean.</a:t>
            </a:r>
          </a:p>
          <a:p>
            <a:pPr eaLnBrk="1" hangingPunct="1"/>
            <a:r>
              <a:rPr lang="sl-SI" altLang="sl-SI" sz="2400">
                <a:latin typeface="Comic Sans MS" panose="030F0702030302020204" pitchFamily="66" charset="0"/>
              </a:rPr>
              <a:t>Many people call it the Land Down Under because it is below the Equator</a:t>
            </a:r>
          </a:p>
        </p:txBody>
      </p:sp>
      <p:pic>
        <p:nvPicPr>
          <p:cNvPr id="3076" name="Picture 4" descr="541px-Australia_(orthographic_projection)">
            <a:extLst>
              <a:ext uri="{FF2B5EF4-FFF2-40B4-BE49-F238E27FC236}">
                <a16:creationId xmlns:a16="http://schemas.microsoft.com/office/drawing/2014/main" id="{BA506600-1258-4BA7-8549-6EF2BE4C6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2997200"/>
            <a:ext cx="371475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australia3">
            <a:extLst>
              <a:ext uri="{FF2B5EF4-FFF2-40B4-BE49-F238E27FC236}">
                <a16:creationId xmlns:a16="http://schemas.microsoft.com/office/drawing/2014/main" id="{DD811576-B8DF-4DEB-A37B-0C67CC472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005263"/>
            <a:ext cx="3097212"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07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075">
                                            <p:txEl>
                                              <p:pRg st="0" end="0"/>
                                            </p:txEl>
                                          </p:spTgt>
                                        </p:tgtEl>
                                        <p:attrNameLst>
                                          <p:attrName>ppt_w</p:attrName>
                                        </p:attrNameLst>
                                      </p:cBhvr>
                                    </p:anim>
                                    <p:anim by="(#ppt_w*0.50)" calcmode="lin" valueType="num">
                                      <p:cBhvr>
                                        <p:cTn id="8" dur="500" decel="50000" autoRev="1" fill="hold">
                                          <p:stCondLst>
                                            <p:cond delay="0"/>
                                          </p:stCondLst>
                                        </p:cTn>
                                        <p:tgtEl>
                                          <p:spTgt spid="3075">
                                            <p:txEl>
                                              <p:pRg st="0" end="0"/>
                                            </p:txEl>
                                          </p:spTgt>
                                        </p:tgtEl>
                                        <p:attrNameLst>
                                          <p:attrName>ppt_x</p:attrName>
                                        </p:attrNameLst>
                                      </p:cBhvr>
                                    </p:anim>
                                    <p:anim from="(-#ppt_h/2)" to="(#ppt_y)" calcmode="lin" valueType="num">
                                      <p:cBhvr>
                                        <p:cTn id="9" dur="1000" fill="hold">
                                          <p:stCondLst>
                                            <p:cond delay="0"/>
                                          </p:stCondLst>
                                        </p:cTn>
                                        <p:tgtEl>
                                          <p:spTgt spid="3075">
                                            <p:txEl>
                                              <p:pRg st="0" end="0"/>
                                            </p:txEl>
                                          </p:spTgt>
                                        </p:tgtEl>
                                        <p:attrNameLst>
                                          <p:attrName>ppt_y</p:attrName>
                                        </p:attrNameLst>
                                      </p:cBhvr>
                                    </p:anim>
                                    <p:animRot by="21600000">
                                      <p:cBhvr>
                                        <p:cTn id="10" dur="1000" fill="hold">
                                          <p:stCondLst>
                                            <p:cond delay="0"/>
                                          </p:stCondLst>
                                        </p:cTn>
                                        <p:tgtEl>
                                          <p:spTgt spid="3075">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075">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075">
                                            <p:txEl>
                                              <p:pRg st="1" end="1"/>
                                            </p:txEl>
                                          </p:spTgt>
                                        </p:tgtEl>
                                        <p:attrNameLst>
                                          <p:attrName>ppt_w</p:attrName>
                                        </p:attrNameLst>
                                      </p:cBhvr>
                                    </p:anim>
                                    <p:anim by="(#ppt_w*0.50)" calcmode="lin" valueType="num">
                                      <p:cBhvr>
                                        <p:cTn id="16" dur="500" decel="50000" autoRev="1" fill="hold">
                                          <p:stCondLst>
                                            <p:cond delay="0"/>
                                          </p:stCondLst>
                                        </p:cTn>
                                        <p:tgtEl>
                                          <p:spTgt spid="3075">
                                            <p:txEl>
                                              <p:pRg st="1" end="1"/>
                                            </p:txEl>
                                          </p:spTgt>
                                        </p:tgtEl>
                                        <p:attrNameLst>
                                          <p:attrName>ppt_x</p:attrName>
                                        </p:attrNameLst>
                                      </p:cBhvr>
                                    </p:anim>
                                    <p:anim from="(-#ppt_h/2)" to="(#ppt_y)" calcmode="lin" valueType="num">
                                      <p:cBhvr>
                                        <p:cTn id="17" dur="1000" fill="hold">
                                          <p:stCondLst>
                                            <p:cond delay="0"/>
                                          </p:stCondLst>
                                        </p:cTn>
                                        <p:tgtEl>
                                          <p:spTgt spid="3075">
                                            <p:txEl>
                                              <p:pRg st="1" end="1"/>
                                            </p:txEl>
                                          </p:spTgt>
                                        </p:tgtEl>
                                        <p:attrNameLst>
                                          <p:attrName>ppt_y</p:attrName>
                                        </p:attrNameLst>
                                      </p:cBhvr>
                                    </p:anim>
                                    <p:animRot by="21600000">
                                      <p:cBhvr>
                                        <p:cTn id="18" dur="1000" fill="hold">
                                          <p:stCondLst>
                                            <p:cond delay="0"/>
                                          </p:stCondLst>
                                        </p:cTn>
                                        <p:tgtEl>
                                          <p:spTgt spid="3075">
                                            <p:txEl>
                                              <p:pRg st="1" end="1"/>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075">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075">
                                            <p:txEl>
                                              <p:pRg st="2" end="2"/>
                                            </p:txEl>
                                          </p:spTgt>
                                        </p:tgtEl>
                                        <p:attrNameLst>
                                          <p:attrName>ppt_w</p:attrName>
                                        </p:attrNameLst>
                                      </p:cBhvr>
                                    </p:anim>
                                    <p:anim by="(#ppt_w*0.50)" calcmode="lin" valueType="num">
                                      <p:cBhvr>
                                        <p:cTn id="24" dur="500" decel="50000" autoRev="1" fill="hold">
                                          <p:stCondLst>
                                            <p:cond delay="0"/>
                                          </p:stCondLst>
                                        </p:cTn>
                                        <p:tgtEl>
                                          <p:spTgt spid="3075">
                                            <p:txEl>
                                              <p:pRg st="2" end="2"/>
                                            </p:txEl>
                                          </p:spTgt>
                                        </p:tgtEl>
                                        <p:attrNameLst>
                                          <p:attrName>ppt_x</p:attrName>
                                        </p:attrNameLst>
                                      </p:cBhvr>
                                    </p:anim>
                                    <p:anim from="(-#ppt_h/2)" to="(#ppt_y)" calcmode="lin" valueType="num">
                                      <p:cBhvr>
                                        <p:cTn id="25" dur="1000" fill="hold">
                                          <p:stCondLst>
                                            <p:cond delay="0"/>
                                          </p:stCondLst>
                                        </p:cTn>
                                        <p:tgtEl>
                                          <p:spTgt spid="3075">
                                            <p:txEl>
                                              <p:pRg st="2" end="2"/>
                                            </p:txEl>
                                          </p:spTgt>
                                        </p:tgtEl>
                                        <p:attrNameLst>
                                          <p:attrName>ppt_y</p:attrName>
                                        </p:attrNameLst>
                                      </p:cBhvr>
                                    </p:anim>
                                    <p:animRot by="21600000">
                                      <p:cBhvr>
                                        <p:cTn id="26" dur="1000" fill="hold">
                                          <p:stCondLst>
                                            <p:cond delay="0"/>
                                          </p:stCondLst>
                                        </p:cTn>
                                        <p:tgtEl>
                                          <p:spTgt spid="3075">
                                            <p:txEl>
                                              <p:pRg st="2" end="2"/>
                                            </p:txEl>
                                          </p:spTgt>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075">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075">
                                            <p:txEl>
                                              <p:pRg st="3" end="3"/>
                                            </p:txEl>
                                          </p:spTgt>
                                        </p:tgtEl>
                                        <p:attrNameLst>
                                          <p:attrName>ppt_w</p:attrName>
                                        </p:attrNameLst>
                                      </p:cBhvr>
                                    </p:anim>
                                    <p:anim by="(#ppt_w*0.50)" calcmode="lin" valueType="num">
                                      <p:cBhvr>
                                        <p:cTn id="32" dur="500" decel="50000" autoRev="1" fill="hold">
                                          <p:stCondLst>
                                            <p:cond delay="0"/>
                                          </p:stCondLst>
                                        </p:cTn>
                                        <p:tgtEl>
                                          <p:spTgt spid="3075">
                                            <p:txEl>
                                              <p:pRg st="3" end="3"/>
                                            </p:txEl>
                                          </p:spTgt>
                                        </p:tgtEl>
                                        <p:attrNameLst>
                                          <p:attrName>ppt_x</p:attrName>
                                        </p:attrNameLst>
                                      </p:cBhvr>
                                    </p:anim>
                                    <p:anim from="(-#ppt_h/2)" to="(#ppt_y)" calcmode="lin" valueType="num">
                                      <p:cBhvr>
                                        <p:cTn id="33" dur="1000" fill="hold">
                                          <p:stCondLst>
                                            <p:cond delay="0"/>
                                          </p:stCondLst>
                                        </p:cTn>
                                        <p:tgtEl>
                                          <p:spTgt spid="3075">
                                            <p:txEl>
                                              <p:pRg st="3" end="3"/>
                                            </p:txEl>
                                          </p:spTgt>
                                        </p:tgtEl>
                                        <p:attrNameLst>
                                          <p:attrName>ppt_y</p:attrName>
                                        </p:attrNameLst>
                                      </p:cBhvr>
                                    </p:anim>
                                    <p:animRot by="21600000">
                                      <p:cBhvr>
                                        <p:cTn id="34" dur="1000" fill="hold">
                                          <p:stCondLst>
                                            <p:cond delay="0"/>
                                          </p:stCondLst>
                                        </p:cTn>
                                        <p:tgtEl>
                                          <p:spTgt spid="3075">
                                            <p:txEl>
                                              <p:pRg st="3" end="3"/>
                                            </p:txEl>
                                          </p:spTgt>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3076"/>
                                        </p:tgtEl>
                                        <p:attrNameLst>
                                          <p:attrName>style.visibility</p:attrName>
                                        </p:attrNameLst>
                                      </p:cBhvr>
                                      <p:to>
                                        <p:strVal val="visible"/>
                                      </p:to>
                                    </p:set>
                                    <p:animEffect transition="in" filter="fade">
                                      <p:cBhvr>
                                        <p:cTn id="39" dur="1000"/>
                                        <p:tgtEl>
                                          <p:spTgt spid="3076"/>
                                        </p:tgtEl>
                                      </p:cBhvr>
                                    </p:animEffect>
                                    <p:anim calcmode="lin" valueType="num">
                                      <p:cBhvr>
                                        <p:cTn id="40" dur="1000" fill="hold"/>
                                        <p:tgtEl>
                                          <p:spTgt spid="3076"/>
                                        </p:tgtEl>
                                        <p:attrNameLst>
                                          <p:attrName>ppt_x</p:attrName>
                                        </p:attrNameLst>
                                      </p:cBhvr>
                                      <p:tavLst>
                                        <p:tav tm="0">
                                          <p:val>
                                            <p:strVal val="#ppt_x"/>
                                          </p:val>
                                        </p:tav>
                                        <p:tav tm="100000">
                                          <p:val>
                                            <p:strVal val="#ppt_x"/>
                                          </p:val>
                                        </p:tav>
                                      </p:tavLst>
                                    </p:anim>
                                    <p:anim calcmode="lin" valueType="num">
                                      <p:cBhvr>
                                        <p:cTn id="41"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52" presetClass="entr" presetSubtype="0" fill="hold" nodeType="clickEffect">
                                  <p:stCondLst>
                                    <p:cond delay="0"/>
                                  </p:stCondLst>
                                  <p:childTnLst>
                                    <p:set>
                                      <p:cBhvr>
                                        <p:cTn id="45" dur="1" fill="hold">
                                          <p:stCondLst>
                                            <p:cond delay="0"/>
                                          </p:stCondLst>
                                        </p:cTn>
                                        <p:tgtEl>
                                          <p:spTgt spid="3077"/>
                                        </p:tgtEl>
                                        <p:attrNameLst>
                                          <p:attrName>style.visibility</p:attrName>
                                        </p:attrNameLst>
                                      </p:cBhvr>
                                      <p:to>
                                        <p:strVal val="visible"/>
                                      </p:to>
                                    </p:set>
                                    <p:animScale>
                                      <p:cBhvr>
                                        <p:cTn id="46" dur="1000" decel="50000" fill="hold">
                                          <p:stCondLst>
                                            <p:cond delay="0"/>
                                          </p:stCondLst>
                                        </p:cTn>
                                        <p:tgtEl>
                                          <p:spTgt spid="30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077"/>
                                        </p:tgtEl>
                                        <p:attrNameLst>
                                          <p:attrName>ppt_x</p:attrName>
                                          <p:attrName>ppt_y</p:attrName>
                                        </p:attrNameLst>
                                      </p:cBhvr>
                                    </p:animMotion>
                                    <p:animEffect transition="in" filter="fade">
                                      <p:cBhvr>
                                        <p:cTn id="48"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97DDF78-1EC4-4D17-B666-4BF05F7B7F3A}"/>
              </a:ext>
            </a:extLst>
          </p:cNvPr>
          <p:cNvSpPr>
            <a:spLocks noGrp="1" noChangeArrowheads="1"/>
          </p:cNvSpPr>
          <p:nvPr>
            <p:ph type="title"/>
          </p:nvPr>
        </p:nvSpPr>
        <p:spPr/>
        <p:txBody>
          <a:bodyPr/>
          <a:lstStyle/>
          <a:p>
            <a:pPr eaLnBrk="1" hangingPunct="1"/>
            <a:r>
              <a:rPr lang="sl-SI" altLang="sl-SI" sz="3100"/>
              <a:t>There are 6 countries on the continent</a:t>
            </a:r>
          </a:p>
        </p:txBody>
      </p:sp>
      <p:sp>
        <p:nvSpPr>
          <p:cNvPr id="4099" name="Rectangle 3">
            <a:extLst>
              <a:ext uri="{FF2B5EF4-FFF2-40B4-BE49-F238E27FC236}">
                <a16:creationId xmlns:a16="http://schemas.microsoft.com/office/drawing/2014/main" id="{C156FE11-9352-41EE-A786-A294AAB7BDA0}"/>
              </a:ext>
            </a:extLst>
          </p:cNvPr>
          <p:cNvSpPr>
            <a:spLocks noGrp="1" noChangeArrowheads="1"/>
          </p:cNvSpPr>
          <p:nvPr>
            <p:ph type="body" idx="1"/>
          </p:nvPr>
        </p:nvSpPr>
        <p:spPr>
          <a:xfrm>
            <a:off x="468313" y="1989138"/>
            <a:ext cx="8229600" cy="4525962"/>
          </a:xfrm>
        </p:spPr>
        <p:txBody>
          <a:bodyPr/>
          <a:lstStyle/>
          <a:p>
            <a:pPr eaLnBrk="1" hangingPunct="1"/>
            <a:r>
              <a:rPr lang="sl-SI" altLang="sl-SI" sz="2800"/>
              <a:t>New  South Wales</a:t>
            </a:r>
          </a:p>
          <a:p>
            <a:pPr eaLnBrk="1" hangingPunct="1"/>
            <a:r>
              <a:rPr lang="sl-SI" altLang="sl-SI" sz="2800"/>
              <a:t>Northern territory</a:t>
            </a:r>
          </a:p>
          <a:p>
            <a:pPr eaLnBrk="1" hangingPunct="1"/>
            <a:r>
              <a:rPr lang="sl-SI" altLang="sl-SI" sz="2800"/>
              <a:t>Queensland</a:t>
            </a:r>
          </a:p>
          <a:p>
            <a:pPr eaLnBrk="1" hangingPunct="1"/>
            <a:r>
              <a:rPr lang="sl-SI" altLang="sl-SI" sz="2800"/>
              <a:t>South Australia</a:t>
            </a:r>
          </a:p>
          <a:p>
            <a:pPr eaLnBrk="1" hangingPunct="1"/>
            <a:r>
              <a:rPr lang="sl-SI" altLang="sl-SI" sz="2800"/>
              <a:t>Tasmania</a:t>
            </a:r>
          </a:p>
          <a:p>
            <a:pPr eaLnBrk="1" hangingPunct="1"/>
            <a:r>
              <a:rPr lang="sl-SI" altLang="sl-SI" sz="2800"/>
              <a:t>Victoria</a:t>
            </a:r>
          </a:p>
          <a:p>
            <a:pPr eaLnBrk="1" hangingPunct="1"/>
            <a:r>
              <a:rPr lang="sl-SI" altLang="sl-SI" sz="2800"/>
              <a:t>Western Australia</a:t>
            </a:r>
          </a:p>
        </p:txBody>
      </p:sp>
      <p:pic>
        <p:nvPicPr>
          <p:cNvPr id="4100" name="Picture 5" descr="australia">
            <a:extLst>
              <a:ext uri="{FF2B5EF4-FFF2-40B4-BE49-F238E27FC236}">
                <a16:creationId xmlns:a16="http://schemas.microsoft.com/office/drawing/2014/main" id="{4EA051E5-516B-490A-B730-F94AD7918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0" y="2616200"/>
            <a:ext cx="44450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nodeType="clickEffect">
                                  <p:stCondLst>
                                    <p:cond delay="0"/>
                                  </p:stCondLst>
                                  <p:childTnLst>
                                    <p:set>
                                      <p:cBhvr>
                                        <p:cTn id="24" dur="1" fill="hold">
                                          <p:stCondLst>
                                            <p:cond delay="0"/>
                                          </p:stCondLst>
                                        </p:cTn>
                                        <p:tgtEl>
                                          <p:spTgt spid="4099">
                                            <p:txEl>
                                              <p:pRg st="0" end="0"/>
                                            </p:txEl>
                                          </p:spTgt>
                                        </p:tgtEl>
                                        <p:attrNameLst>
                                          <p:attrName>style.visibility</p:attrName>
                                        </p:attrNameLst>
                                      </p:cBhvr>
                                      <p:to>
                                        <p:strVal val="visible"/>
                                      </p:to>
                                    </p:set>
                                    <p:animEffect transition="in" filter="fade">
                                      <p:cBhvr>
                                        <p:cTn id="25" dur="770" decel="100000"/>
                                        <p:tgtEl>
                                          <p:spTgt spid="4099">
                                            <p:txEl>
                                              <p:pRg st="0" end="0"/>
                                            </p:txEl>
                                          </p:spTgt>
                                        </p:tgtEl>
                                      </p:cBhvr>
                                    </p:animEffect>
                                    <p:animScale>
                                      <p:cBhvr>
                                        <p:cTn id="26" dur="770" decel="100000"/>
                                        <p:tgtEl>
                                          <p:spTgt spid="4099">
                                            <p:txEl>
                                              <p:pRg st="0" end="0"/>
                                            </p:txEl>
                                          </p:spTgt>
                                        </p:tgtEl>
                                      </p:cBhvr>
                                      <p:from x="10000" y="10000"/>
                                      <p:to x="200000" y="450000"/>
                                    </p:animScale>
                                    <p:animScale>
                                      <p:cBhvr>
                                        <p:cTn id="27" dur="1230" accel="100000" fill="hold">
                                          <p:stCondLst>
                                            <p:cond delay="770"/>
                                          </p:stCondLst>
                                        </p:cTn>
                                        <p:tgtEl>
                                          <p:spTgt spid="4099">
                                            <p:txEl>
                                              <p:pRg st="0" end="0"/>
                                            </p:txEl>
                                          </p:spTgt>
                                        </p:tgtEl>
                                      </p:cBhvr>
                                      <p:from x="200000" y="450000"/>
                                      <p:to x="100000" y="100000"/>
                                    </p:animScale>
                                    <p:set>
                                      <p:cBhvr>
                                        <p:cTn id="28" dur="770" fill="hold"/>
                                        <p:tgtEl>
                                          <p:spTgt spid="4099">
                                            <p:txEl>
                                              <p:pRg st="0" end="0"/>
                                            </p:txEl>
                                          </p:spTgt>
                                        </p:tgtEl>
                                        <p:attrNameLst>
                                          <p:attrName>ppt_x</p:attrName>
                                        </p:attrNameLst>
                                      </p:cBhvr>
                                      <p:to>
                                        <p:strVal val="(0.5)"/>
                                      </p:to>
                                    </p:set>
                                    <p:anim from="(0.5)" to="(#ppt_x)" calcmode="lin" valueType="num">
                                      <p:cBhvr>
                                        <p:cTn id="29" dur="1230" accel="100000" fill="hold">
                                          <p:stCondLst>
                                            <p:cond delay="770"/>
                                          </p:stCondLst>
                                        </p:cTn>
                                        <p:tgtEl>
                                          <p:spTgt spid="4099">
                                            <p:txEl>
                                              <p:pRg st="0" end="0"/>
                                            </p:txEl>
                                          </p:spTgt>
                                        </p:tgtEl>
                                        <p:attrNameLst>
                                          <p:attrName>ppt_x</p:attrName>
                                        </p:attrNameLst>
                                      </p:cBhvr>
                                    </p:anim>
                                    <p:set>
                                      <p:cBhvr>
                                        <p:cTn id="30" dur="770" fill="hold"/>
                                        <p:tgtEl>
                                          <p:spTgt spid="4099">
                                            <p:txEl>
                                              <p:pRg st="0" end="0"/>
                                            </p:txEl>
                                          </p:spTgt>
                                        </p:tgtEl>
                                        <p:attrNameLst>
                                          <p:attrName>ppt_y</p:attrName>
                                        </p:attrNameLst>
                                      </p:cBhvr>
                                      <p:to>
                                        <p:strVal val="(#ppt_y+0.4)"/>
                                      </p:to>
                                    </p:set>
                                    <p:anim from="(#ppt_y+0.4)" to="(#ppt_y)" calcmode="lin" valueType="num">
                                      <p:cBhvr>
                                        <p:cTn id="31" dur="1230" accel="100000" fill="hold">
                                          <p:stCondLst>
                                            <p:cond delay="770"/>
                                          </p:stCondLst>
                                        </p:cTn>
                                        <p:tgtEl>
                                          <p:spTgt spid="4099">
                                            <p:txEl>
                                              <p:pRg st="0" end="0"/>
                                            </p:txEl>
                                          </p:spTgt>
                                        </p:tgtEl>
                                        <p:attrNameLst>
                                          <p:attrName>ppt_y</p:attrName>
                                        </p:attrNameLst>
                                      </p:cBhvr>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51" presetClass="entr" presetSubtype="0" fill="hold" nodeType="clickEffect">
                                  <p:stCondLst>
                                    <p:cond delay="0"/>
                                  </p:stCondLst>
                                  <p:childTnLst>
                                    <p:set>
                                      <p:cBhvr>
                                        <p:cTn id="35" dur="1" fill="hold">
                                          <p:stCondLst>
                                            <p:cond delay="0"/>
                                          </p:stCondLst>
                                        </p:cTn>
                                        <p:tgtEl>
                                          <p:spTgt spid="4099">
                                            <p:txEl>
                                              <p:pRg st="1" end="1"/>
                                            </p:txEl>
                                          </p:spTgt>
                                        </p:tgtEl>
                                        <p:attrNameLst>
                                          <p:attrName>style.visibility</p:attrName>
                                        </p:attrNameLst>
                                      </p:cBhvr>
                                      <p:to>
                                        <p:strVal val="visible"/>
                                      </p:to>
                                    </p:set>
                                    <p:animEffect transition="in" filter="fade">
                                      <p:cBhvr>
                                        <p:cTn id="36" dur="770" decel="100000"/>
                                        <p:tgtEl>
                                          <p:spTgt spid="4099">
                                            <p:txEl>
                                              <p:pRg st="1" end="1"/>
                                            </p:txEl>
                                          </p:spTgt>
                                        </p:tgtEl>
                                      </p:cBhvr>
                                    </p:animEffect>
                                    <p:animScale>
                                      <p:cBhvr>
                                        <p:cTn id="37" dur="770" decel="100000"/>
                                        <p:tgtEl>
                                          <p:spTgt spid="4099">
                                            <p:txEl>
                                              <p:pRg st="1" end="1"/>
                                            </p:txEl>
                                          </p:spTgt>
                                        </p:tgtEl>
                                      </p:cBhvr>
                                      <p:from x="10000" y="10000"/>
                                      <p:to x="200000" y="450000"/>
                                    </p:animScale>
                                    <p:animScale>
                                      <p:cBhvr>
                                        <p:cTn id="38" dur="1230" accel="100000" fill="hold">
                                          <p:stCondLst>
                                            <p:cond delay="770"/>
                                          </p:stCondLst>
                                        </p:cTn>
                                        <p:tgtEl>
                                          <p:spTgt spid="4099">
                                            <p:txEl>
                                              <p:pRg st="1" end="1"/>
                                            </p:txEl>
                                          </p:spTgt>
                                        </p:tgtEl>
                                      </p:cBhvr>
                                      <p:from x="200000" y="450000"/>
                                      <p:to x="100000" y="100000"/>
                                    </p:animScale>
                                    <p:set>
                                      <p:cBhvr>
                                        <p:cTn id="39" dur="770" fill="hold"/>
                                        <p:tgtEl>
                                          <p:spTgt spid="4099">
                                            <p:txEl>
                                              <p:pRg st="1" end="1"/>
                                            </p:txEl>
                                          </p:spTgt>
                                        </p:tgtEl>
                                        <p:attrNameLst>
                                          <p:attrName>ppt_x</p:attrName>
                                        </p:attrNameLst>
                                      </p:cBhvr>
                                      <p:to>
                                        <p:strVal val="(0.5)"/>
                                      </p:to>
                                    </p:set>
                                    <p:anim from="(0.5)" to="(#ppt_x)" calcmode="lin" valueType="num">
                                      <p:cBhvr>
                                        <p:cTn id="40" dur="1230" accel="100000" fill="hold">
                                          <p:stCondLst>
                                            <p:cond delay="770"/>
                                          </p:stCondLst>
                                        </p:cTn>
                                        <p:tgtEl>
                                          <p:spTgt spid="4099">
                                            <p:txEl>
                                              <p:pRg st="1" end="1"/>
                                            </p:txEl>
                                          </p:spTgt>
                                        </p:tgtEl>
                                        <p:attrNameLst>
                                          <p:attrName>ppt_x</p:attrName>
                                        </p:attrNameLst>
                                      </p:cBhvr>
                                    </p:anim>
                                    <p:set>
                                      <p:cBhvr>
                                        <p:cTn id="41" dur="770" fill="hold"/>
                                        <p:tgtEl>
                                          <p:spTgt spid="4099">
                                            <p:txEl>
                                              <p:pRg st="1" end="1"/>
                                            </p:txEl>
                                          </p:spTgt>
                                        </p:tgtEl>
                                        <p:attrNameLst>
                                          <p:attrName>ppt_y</p:attrName>
                                        </p:attrNameLst>
                                      </p:cBhvr>
                                      <p:to>
                                        <p:strVal val="(#ppt_y+0.4)"/>
                                      </p:to>
                                    </p:set>
                                    <p:anim from="(#ppt_y+0.4)" to="(#ppt_y)" calcmode="lin" valueType="num">
                                      <p:cBhvr>
                                        <p:cTn id="42" dur="1230" accel="100000" fill="hold">
                                          <p:stCondLst>
                                            <p:cond delay="770"/>
                                          </p:stCondLst>
                                        </p:cTn>
                                        <p:tgtEl>
                                          <p:spTgt spid="4099">
                                            <p:txEl>
                                              <p:pRg st="1" end="1"/>
                                            </p:txEl>
                                          </p:spTgt>
                                        </p:tgtEl>
                                        <p:attrNameLst>
                                          <p:attrName>ppt_y</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51" presetClass="entr" presetSubtype="0" fill="hold" nodeType="clickEffect">
                                  <p:stCondLst>
                                    <p:cond delay="0"/>
                                  </p:stCondLst>
                                  <p:childTnLst>
                                    <p:set>
                                      <p:cBhvr>
                                        <p:cTn id="46" dur="1" fill="hold">
                                          <p:stCondLst>
                                            <p:cond delay="0"/>
                                          </p:stCondLst>
                                        </p:cTn>
                                        <p:tgtEl>
                                          <p:spTgt spid="4099">
                                            <p:txEl>
                                              <p:pRg st="2" end="2"/>
                                            </p:txEl>
                                          </p:spTgt>
                                        </p:tgtEl>
                                        <p:attrNameLst>
                                          <p:attrName>style.visibility</p:attrName>
                                        </p:attrNameLst>
                                      </p:cBhvr>
                                      <p:to>
                                        <p:strVal val="visible"/>
                                      </p:to>
                                    </p:set>
                                    <p:animEffect transition="in" filter="fade">
                                      <p:cBhvr>
                                        <p:cTn id="47" dur="770" decel="100000"/>
                                        <p:tgtEl>
                                          <p:spTgt spid="4099">
                                            <p:txEl>
                                              <p:pRg st="2" end="2"/>
                                            </p:txEl>
                                          </p:spTgt>
                                        </p:tgtEl>
                                      </p:cBhvr>
                                    </p:animEffect>
                                    <p:animScale>
                                      <p:cBhvr>
                                        <p:cTn id="48" dur="770" decel="100000"/>
                                        <p:tgtEl>
                                          <p:spTgt spid="4099">
                                            <p:txEl>
                                              <p:pRg st="2" end="2"/>
                                            </p:txEl>
                                          </p:spTgt>
                                        </p:tgtEl>
                                      </p:cBhvr>
                                      <p:from x="10000" y="10000"/>
                                      <p:to x="200000" y="450000"/>
                                    </p:animScale>
                                    <p:animScale>
                                      <p:cBhvr>
                                        <p:cTn id="49" dur="1230" accel="100000" fill="hold">
                                          <p:stCondLst>
                                            <p:cond delay="770"/>
                                          </p:stCondLst>
                                        </p:cTn>
                                        <p:tgtEl>
                                          <p:spTgt spid="4099">
                                            <p:txEl>
                                              <p:pRg st="2" end="2"/>
                                            </p:txEl>
                                          </p:spTgt>
                                        </p:tgtEl>
                                      </p:cBhvr>
                                      <p:from x="200000" y="450000"/>
                                      <p:to x="100000" y="100000"/>
                                    </p:animScale>
                                    <p:set>
                                      <p:cBhvr>
                                        <p:cTn id="50" dur="770" fill="hold"/>
                                        <p:tgtEl>
                                          <p:spTgt spid="4099">
                                            <p:txEl>
                                              <p:pRg st="2" end="2"/>
                                            </p:txEl>
                                          </p:spTgt>
                                        </p:tgtEl>
                                        <p:attrNameLst>
                                          <p:attrName>ppt_x</p:attrName>
                                        </p:attrNameLst>
                                      </p:cBhvr>
                                      <p:to>
                                        <p:strVal val="(0.5)"/>
                                      </p:to>
                                    </p:set>
                                    <p:anim from="(0.5)" to="(#ppt_x)" calcmode="lin" valueType="num">
                                      <p:cBhvr>
                                        <p:cTn id="51" dur="1230" accel="100000" fill="hold">
                                          <p:stCondLst>
                                            <p:cond delay="770"/>
                                          </p:stCondLst>
                                        </p:cTn>
                                        <p:tgtEl>
                                          <p:spTgt spid="4099">
                                            <p:txEl>
                                              <p:pRg st="2" end="2"/>
                                            </p:txEl>
                                          </p:spTgt>
                                        </p:tgtEl>
                                        <p:attrNameLst>
                                          <p:attrName>ppt_x</p:attrName>
                                        </p:attrNameLst>
                                      </p:cBhvr>
                                    </p:anim>
                                    <p:set>
                                      <p:cBhvr>
                                        <p:cTn id="52" dur="770" fill="hold"/>
                                        <p:tgtEl>
                                          <p:spTgt spid="4099">
                                            <p:txEl>
                                              <p:pRg st="2" end="2"/>
                                            </p:txEl>
                                          </p:spTgt>
                                        </p:tgtEl>
                                        <p:attrNameLst>
                                          <p:attrName>ppt_y</p:attrName>
                                        </p:attrNameLst>
                                      </p:cBhvr>
                                      <p:to>
                                        <p:strVal val="(#ppt_y+0.4)"/>
                                      </p:to>
                                    </p:set>
                                    <p:anim from="(#ppt_y+0.4)" to="(#ppt_y)" calcmode="lin" valueType="num">
                                      <p:cBhvr>
                                        <p:cTn id="53" dur="1230" accel="100000" fill="hold">
                                          <p:stCondLst>
                                            <p:cond delay="770"/>
                                          </p:stCondLst>
                                        </p:cTn>
                                        <p:tgtEl>
                                          <p:spTgt spid="4099">
                                            <p:txEl>
                                              <p:pRg st="2" end="2"/>
                                            </p:txEl>
                                          </p:spTgt>
                                        </p:tgtEl>
                                        <p:attrNameLst>
                                          <p:attrName>ppt_y</p:attrName>
                                        </p:attrNameLst>
                                      </p:cBhvr>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51" presetClass="entr" presetSubtype="0" fill="hold" nodeType="clickEffect">
                                  <p:stCondLst>
                                    <p:cond delay="0"/>
                                  </p:stCondLst>
                                  <p:childTnLst>
                                    <p:set>
                                      <p:cBhvr>
                                        <p:cTn id="57" dur="1" fill="hold">
                                          <p:stCondLst>
                                            <p:cond delay="0"/>
                                          </p:stCondLst>
                                        </p:cTn>
                                        <p:tgtEl>
                                          <p:spTgt spid="4099">
                                            <p:txEl>
                                              <p:pRg st="3" end="3"/>
                                            </p:txEl>
                                          </p:spTgt>
                                        </p:tgtEl>
                                        <p:attrNameLst>
                                          <p:attrName>style.visibility</p:attrName>
                                        </p:attrNameLst>
                                      </p:cBhvr>
                                      <p:to>
                                        <p:strVal val="visible"/>
                                      </p:to>
                                    </p:set>
                                    <p:animEffect transition="in" filter="fade">
                                      <p:cBhvr>
                                        <p:cTn id="58" dur="770" decel="100000"/>
                                        <p:tgtEl>
                                          <p:spTgt spid="4099">
                                            <p:txEl>
                                              <p:pRg st="3" end="3"/>
                                            </p:txEl>
                                          </p:spTgt>
                                        </p:tgtEl>
                                      </p:cBhvr>
                                    </p:animEffect>
                                    <p:animScale>
                                      <p:cBhvr>
                                        <p:cTn id="59" dur="770" decel="100000"/>
                                        <p:tgtEl>
                                          <p:spTgt spid="4099">
                                            <p:txEl>
                                              <p:pRg st="3" end="3"/>
                                            </p:txEl>
                                          </p:spTgt>
                                        </p:tgtEl>
                                      </p:cBhvr>
                                      <p:from x="10000" y="10000"/>
                                      <p:to x="200000" y="450000"/>
                                    </p:animScale>
                                    <p:animScale>
                                      <p:cBhvr>
                                        <p:cTn id="60" dur="1230" accel="100000" fill="hold">
                                          <p:stCondLst>
                                            <p:cond delay="770"/>
                                          </p:stCondLst>
                                        </p:cTn>
                                        <p:tgtEl>
                                          <p:spTgt spid="4099">
                                            <p:txEl>
                                              <p:pRg st="3" end="3"/>
                                            </p:txEl>
                                          </p:spTgt>
                                        </p:tgtEl>
                                      </p:cBhvr>
                                      <p:from x="200000" y="450000"/>
                                      <p:to x="100000" y="100000"/>
                                    </p:animScale>
                                    <p:set>
                                      <p:cBhvr>
                                        <p:cTn id="61" dur="770" fill="hold"/>
                                        <p:tgtEl>
                                          <p:spTgt spid="4099">
                                            <p:txEl>
                                              <p:pRg st="3" end="3"/>
                                            </p:txEl>
                                          </p:spTgt>
                                        </p:tgtEl>
                                        <p:attrNameLst>
                                          <p:attrName>ppt_x</p:attrName>
                                        </p:attrNameLst>
                                      </p:cBhvr>
                                      <p:to>
                                        <p:strVal val="(0.5)"/>
                                      </p:to>
                                    </p:set>
                                    <p:anim from="(0.5)" to="(#ppt_x)" calcmode="lin" valueType="num">
                                      <p:cBhvr>
                                        <p:cTn id="62" dur="1230" accel="100000" fill="hold">
                                          <p:stCondLst>
                                            <p:cond delay="770"/>
                                          </p:stCondLst>
                                        </p:cTn>
                                        <p:tgtEl>
                                          <p:spTgt spid="4099">
                                            <p:txEl>
                                              <p:pRg st="3" end="3"/>
                                            </p:txEl>
                                          </p:spTgt>
                                        </p:tgtEl>
                                        <p:attrNameLst>
                                          <p:attrName>ppt_x</p:attrName>
                                        </p:attrNameLst>
                                      </p:cBhvr>
                                    </p:anim>
                                    <p:set>
                                      <p:cBhvr>
                                        <p:cTn id="63" dur="770" fill="hold"/>
                                        <p:tgtEl>
                                          <p:spTgt spid="4099">
                                            <p:txEl>
                                              <p:pRg st="3" end="3"/>
                                            </p:txEl>
                                          </p:spTgt>
                                        </p:tgtEl>
                                        <p:attrNameLst>
                                          <p:attrName>ppt_y</p:attrName>
                                        </p:attrNameLst>
                                      </p:cBhvr>
                                      <p:to>
                                        <p:strVal val="(#ppt_y+0.4)"/>
                                      </p:to>
                                    </p:set>
                                    <p:anim from="(#ppt_y+0.4)" to="(#ppt_y)" calcmode="lin" valueType="num">
                                      <p:cBhvr>
                                        <p:cTn id="64" dur="1230" accel="100000" fill="hold">
                                          <p:stCondLst>
                                            <p:cond delay="770"/>
                                          </p:stCondLst>
                                        </p:cTn>
                                        <p:tgtEl>
                                          <p:spTgt spid="4099">
                                            <p:txEl>
                                              <p:pRg st="3" end="3"/>
                                            </p:txEl>
                                          </p:spTgt>
                                        </p:tgtEl>
                                        <p:attrNameLst>
                                          <p:attrName>ppt_y</p:attrName>
                                        </p:attrNameLst>
                                      </p:cBhvr>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51" presetClass="entr" presetSubtype="0" fill="hold" nodeType="clickEffect">
                                  <p:stCondLst>
                                    <p:cond delay="0"/>
                                  </p:stCondLst>
                                  <p:childTnLst>
                                    <p:set>
                                      <p:cBhvr>
                                        <p:cTn id="68" dur="1" fill="hold">
                                          <p:stCondLst>
                                            <p:cond delay="0"/>
                                          </p:stCondLst>
                                        </p:cTn>
                                        <p:tgtEl>
                                          <p:spTgt spid="4099">
                                            <p:txEl>
                                              <p:pRg st="4" end="4"/>
                                            </p:txEl>
                                          </p:spTgt>
                                        </p:tgtEl>
                                        <p:attrNameLst>
                                          <p:attrName>style.visibility</p:attrName>
                                        </p:attrNameLst>
                                      </p:cBhvr>
                                      <p:to>
                                        <p:strVal val="visible"/>
                                      </p:to>
                                    </p:set>
                                    <p:animEffect transition="in" filter="fade">
                                      <p:cBhvr>
                                        <p:cTn id="69" dur="770" decel="100000"/>
                                        <p:tgtEl>
                                          <p:spTgt spid="4099">
                                            <p:txEl>
                                              <p:pRg st="4" end="4"/>
                                            </p:txEl>
                                          </p:spTgt>
                                        </p:tgtEl>
                                      </p:cBhvr>
                                    </p:animEffect>
                                    <p:animScale>
                                      <p:cBhvr>
                                        <p:cTn id="70" dur="770" decel="100000"/>
                                        <p:tgtEl>
                                          <p:spTgt spid="4099">
                                            <p:txEl>
                                              <p:pRg st="4" end="4"/>
                                            </p:txEl>
                                          </p:spTgt>
                                        </p:tgtEl>
                                      </p:cBhvr>
                                      <p:from x="10000" y="10000"/>
                                      <p:to x="200000" y="450000"/>
                                    </p:animScale>
                                    <p:animScale>
                                      <p:cBhvr>
                                        <p:cTn id="71" dur="1230" accel="100000" fill="hold">
                                          <p:stCondLst>
                                            <p:cond delay="770"/>
                                          </p:stCondLst>
                                        </p:cTn>
                                        <p:tgtEl>
                                          <p:spTgt spid="4099">
                                            <p:txEl>
                                              <p:pRg st="4" end="4"/>
                                            </p:txEl>
                                          </p:spTgt>
                                        </p:tgtEl>
                                      </p:cBhvr>
                                      <p:from x="200000" y="450000"/>
                                      <p:to x="100000" y="100000"/>
                                    </p:animScale>
                                    <p:set>
                                      <p:cBhvr>
                                        <p:cTn id="72" dur="770" fill="hold"/>
                                        <p:tgtEl>
                                          <p:spTgt spid="4099">
                                            <p:txEl>
                                              <p:pRg st="4" end="4"/>
                                            </p:txEl>
                                          </p:spTgt>
                                        </p:tgtEl>
                                        <p:attrNameLst>
                                          <p:attrName>ppt_x</p:attrName>
                                        </p:attrNameLst>
                                      </p:cBhvr>
                                      <p:to>
                                        <p:strVal val="(0.5)"/>
                                      </p:to>
                                    </p:set>
                                    <p:anim from="(0.5)" to="(#ppt_x)" calcmode="lin" valueType="num">
                                      <p:cBhvr>
                                        <p:cTn id="73" dur="1230" accel="100000" fill="hold">
                                          <p:stCondLst>
                                            <p:cond delay="770"/>
                                          </p:stCondLst>
                                        </p:cTn>
                                        <p:tgtEl>
                                          <p:spTgt spid="4099">
                                            <p:txEl>
                                              <p:pRg st="4" end="4"/>
                                            </p:txEl>
                                          </p:spTgt>
                                        </p:tgtEl>
                                        <p:attrNameLst>
                                          <p:attrName>ppt_x</p:attrName>
                                        </p:attrNameLst>
                                      </p:cBhvr>
                                    </p:anim>
                                    <p:set>
                                      <p:cBhvr>
                                        <p:cTn id="74" dur="770" fill="hold"/>
                                        <p:tgtEl>
                                          <p:spTgt spid="4099">
                                            <p:txEl>
                                              <p:pRg st="4" end="4"/>
                                            </p:txEl>
                                          </p:spTgt>
                                        </p:tgtEl>
                                        <p:attrNameLst>
                                          <p:attrName>ppt_y</p:attrName>
                                        </p:attrNameLst>
                                      </p:cBhvr>
                                      <p:to>
                                        <p:strVal val="(#ppt_y+0.4)"/>
                                      </p:to>
                                    </p:set>
                                    <p:anim from="(#ppt_y+0.4)" to="(#ppt_y)" calcmode="lin" valueType="num">
                                      <p:cBhvr>
                                        <p:cTn id="75" dur="1230" accel="100000" fill="hold">
                                          <p:stCondLst>
                                            <p:cond delay="770"/>
                                          </p:stCondLst>
                                        </p:cTn>
                                        <p:tgtEl>
                                          <p:spTgt spid="4099">
                                            <p:txEl>
                                              <p:pRg st="4" end="4"/>
                                            </p:txEl>
                                          </p:spTgt>
                                        </p:tgtEl>
                                        <p:attrNameLst>
                                          <p:attrName>ppt_y</p:attrName>
                                        </p:attrNameLst>
                                      </p:cBhvr>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51" presetClass="entr" presetSubtype="0" fill="hold" nodeType="clickEffect">
                                  <p:stCondLst>
                                    <p:cond delay="0"/>
                                  </p:stCondLst>
                                  <p:childTnLst>
                                    <p:set>
                                      <p:cBhvr>
                                        <p:cTn id="79" dur="1" fill="hold">
                                          <p:stCondLst>
                                            <p:cond delay="0"/>
                                          </p:stCondLst>
                                        </p:cTn>
                                        <p:tgtEl>
                                          <p:spTgt spid="4099">
                                            <p:txEl>
                                              <p:pRg st="5" end="5"/>
                                            </p:txEl>
                                          </p:spTgt>
                                        </p:tgtEl>
                                        <p:attrNameLst>
                                          <p:attrName>style.visibility</p:attrName>
                                        </p:attrNameLst>
                                      </p:cBhvr>
                                      <p:to>
                                        <p:strVal val="visible"/>
                                      </p:to>
                                    </p:set>
                                    <p:animEffect transition="in" filter="fade">
                                      <p:cBhvr>
                                        <p:cTn id="80" dur="770" decel="100000"/>
                                        <p:tgtEl>
                                          <p:spTgt spid="4099">
                                            <p:txEl>
                                              <p:pRg st="5" end="5"/>
                                            </p:txEl>
                                          </p:spTgt>
                                        </p:tgtEl>
                                      </p:cBhvr>
                                    </p:animEffect>
                                    <p:animScale>
                                      <p:cBhvr>
                                        <p:cTn id="81" dur="770" decel="100000"/>
                                        <p:tgtEl>
                                          <p:spTgt spid="4099">
                                            <p:txEl>
                                              <p:pRg st="5" end="5"/>
                                            </p:txEl>
                                          </p:spTgt>
                                        </p:tgtEl>
                                      </p:cBhvr>
                                      <p:from x="10000" y="10000"/>
                                      <p:to x="200000" y="450000"/>
                                    </p:animScale>
                                    <p:animScale>
                                      <p:cBhvr>
                                        <p:cTn id="82" dur="1230" accel="100000" fill="hold">
                                          <p:stCondLst>
                                            <p:cond delay="770"/>
                                          </p:stCondLst>
                                        </p:cTn>
                                        <p:tgtEl>
                                          <p:spTgt spid="4099">
                                            <p:txEl>
                                              <p:pRg st="5" end="5"/>
                                            </p:txEl>
                                          </p:spTgt>
                                        </p:tgtEl>
                                      </p:cBhvr>
                                      <p:from x="200000" y="450000"/>
                                      <p:to x="100000" y="100000"/>
                                    </p:animScale>
                                    <p:set>
                                      <p:cBhvr>
                                        <p:cTn id="83" dur="770" fill="hold"/>
                                        <p:tgtEl>
                                          <p:spTgt spid="4099">
                                            <p:txEl>
                                              <p:pRg st="5" end="5"/>
                                            </p:txEl>
                                          </p:spTgt>
                                        </p:tgtEl>
                                        <p:attrNameLst>
                                          <p:attrName>ppt_x</p:attrName>
                                        </p:attrNameLst>
                                      </p:cBhvr>
                                      <p:to>
                                        <p:strVal val="(0.5)"/>
                                      </p:to>
                                    </p:set>
                                    <p:anim from="(0.5)" to="(#ppt_x)" calcmode="lin" valueType="num">
                                      <p:cBhvr>
                                        <p:cTn id="84" dur="1230" accel="100000" fill="hold">
                                          <p:stCondLst>
                                            <p:cond delay="770"/>
                                          </p:stCondLst>
                                        </p:cTn>
                                        <p:tgtEl>
                                          <p:spTgt spid="4099">
                                            <p:txEl>
                                              <p:pRg st="5" end="5"/>
                                            </p:txEl>
                                          </p:spTgt>
                                        </p:tgtEl>
                                        <p:attrNameLst>
                                          <p:attrName>ppt_x</p:attrName>
                                        </p:attrNameLst>
                                      </p:cBhvr>
                                    </p:anim>
                                    <p:set>
                                      <p:cBhvr>
                                        <p:cTn id="85" dur="770" fill="hold"/>
                                        <p:tgtEl>
                                          <p:spTgt spid="4099">
                                            <p:txEl>
                                              <p:pRg st="5" end="5"/>
                                            </p:txEl>
                                          </p:spTgt>
                                        </p:tgtEl>
                                        <p:attrNameLst>
                                          <p:attrName>ppt_y</p:attrName>
                                        </p:attrNameLst>
                                      </p:cBhvr>
                                      <p:to>
                                        <p:strVal val="(#ppt_y+0.4)"/>
                                      </p:to>
                                    </p:set>
                                    <p:anim from="(#ppt_y+0.4)" to="(#ppt_y)" calcmode="lin" valueType="num">
                                      <p:cBhvr>
                                        <p:cTn id="86" dur="1230" accel="100000" fill="hold">
                                          <p:stCondLst>
                                            <p:cond delay="770"/>
                                          </p:stCondLst>
                                        </p:cTn>
                                        <p:tgtEl>
                                          <p:spTgt spid="4099">
                                            <p:txEl>
                                              <p:pRg st="5" end="5"/>
                                            </p:txEl>
                                          </p:spTgt>
                                        </p:tgtEl>
                                        <p:attrNameLst>
                                          <p:attrName>ppt_y</p:attrName>
                                        </p:attrNameLst>
                                      </p:cBhvr>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51" presetClass="entr" presetSubtype="0" fill="hold" nodeType="clickEffect">
                                  <p:stCondLst>
                                    <p:cond delay="0"/>
                                  </p:stCondLst>
                                  <p:childTnLst>
                                    <p:set>
                                      <p:cBhvr>
                                        <p:cTn id="90" dur="1" fill="hold">
                                          <p:stCondLst>
                                            <p:cond delay="0"/>
                                          </p:stCondLst>
                                        </p:cTn>
                                        <p:tgtEl>
                                          <p:spTgt spid="4099">
                                            <p:txEl>
                                              <p:pRg st="6" end="6"/>
                                            </p:txEl>
                                          </p:spTgt>
                                        </p:tgtEl>
                                        <p:attrNameLst>
                                          <p:attrName>style.visibility</p:attrName>
                                        </p:attrNameLst>
                                      </p:cBhvr>
                                      <p:to>
                                        <p:strVal val="visible"/>
                                      </p:to>
                                    </p:set>
                                    <p:animEffect transition="in" filter="fade">
                                      <p:cBhvr>
                                        <p:cTn id="91" dur="770" decel="100000"/>
                                        <p:tgtEl>
                                          <p:spTgt spid="4099">
                                            <p:txEl>
                                              <p:pRg st="6" end="6"/>
                                            </p:txEl>
                                          </p:spTgt>
                                        </p:tgtEl>
                                      </p:cBhvr>
                                    </p:animEffect>
                                    <p:animScale>
                                      <p:cBhvr>
                                        <p:cTn id="92" dur="770" decel="100000"/>
                                        <p:tgtEl>
                                          <p:spTgt spid="4099">
                                            <p:txEl>
                                              <p:pRg st="6" end="6"/>
                                            </p:txEl>
                                          </p:spTgt>
                                        </p:tgtEl>
                                      </p:cBhvr>
                                      <p:from x="10000" y="10000"/>
                                      <p:to x="200000" y="450000"/>
                                    </p:animScale>
                                    <p:animScale>
                                      <p:cBhvr>
                                        <p:cTn id="93" dur="1230" accel="100000" fill="hold">
                                          <p:stCondLst>
                                            <p:cond delay="770"/>
                                          </p:stCondLst>
                                        </p:cTn>
                                        <p:tgtEl>
                                          <p:spTgt spid="4099">
                                            <p:txEl>
                                              <p:pRg st="6" end="6"/>
                                            </p:txEl>
                                          </p:spTgt>
                                        </p:tgtEl>
                                      </p:cBhvr>
                                      <p:from x="200000" y="450000"/>
                                      <p:to x="100000" y="100000"/>
                                    </p:animScale>
                                    <p:set>
                                      <p:cBhvr>
                                        <p:cTn id="94" dur="770" fill="hold"/>
                                        <p:tgtEl>
                                          <p:spTgt spid="4099">
                                            <p:txEl>
                                              <p:pRg st="6" end="6"/>
                                            </p:txEl>
                                          </p:spTgt>
                                        </p:tgtEl>
                                        <p:attrNameLst>
                                          <p:attrName>ppt_x</p:attrName>
                                        </p:attrNameLst>
                                      </p:cBhvr>
                                      <p:to>
                                        <p:strVal val="(0.5)"/>
                                      </p:to>
                                    </p:set>
                                    <p:anim from="(0.5)" to="(#ppt_x)" calcmode="lin" valueType="num">
                                      <p:cBhvr>
                                        <p:cTn id="95" dur="1230" accel="100000" fill="hold">
                                          <p:stCondLst>
                                            <p:cond delay="770"/>
                                          </p:stCondLst>
                                        </p:cTn>
                                        <p:tgtEl>
                                          <p:spTgt spid="4099">
                                            <p:txEl>
                                              <p:pRg st="6" end="6"/>
                                            </p:txEl>
                                          </p:spTgt>
                                        </p:tgtEl>
                                        <p:attrNameLst>
                                          <p:attrName>ppt_x</p:attrName>
                                        </p:attrNameLst>
                                      </p:cBhvr>
                                    </p:anim>
                                    <p:set>
                                      <p:cBhvr>
                                        <p:cTn id="96" dur="770" fill="hold"/>
                                        <p:tgtEl>
                                          <p:spTgt spid="4099">
                                            <p:txEl>
                                              <p:pRg st="6" end="6"/>
                                            </p:txEl>
                                          </p:spTgt>
                                        </p:tgtEl>
                                        <p:attrNameLst>
                                          <p:attrName>ppt_y</p:attrName>
                                        </p:attrNameLst>
                                      </p:cBhvr>
                                      <p:to>
                                        <p:strVal val="(#ppt_y+0.4)"/>
                                      </p:to>
                                    </p:set>
                                    <p:anim from="(#ppt_y+0.4)" to="(#ppt_y)" calcmode="lin" valueType="num">
                                      <p:cBhvr>
                                        <p:cTn id="97" dur="1230" accel="100000" fill="hold">
                                          <p:stCondLst>
                                            <p:cond delay="770"/>
                                          </p:stCondLst>
                                        </p:cTn>
                                        <p:tgtEl>
                                          <p:spTgt spid="4099">
                                            <p:txEl>
                                              <p:pRg st="6" end="6"/>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FE4F9FD-553C-42CD-8487-256A627EC33C}"/>
              </a:ext>
            </a:extLst>
          </p:cNvPr>
          <p:cNvSpPr>
            <a:spLocks noGrp="1" noChangeArrowheads="1"/>
          </p:cNvSpPr>
          <p:nvPr>
            <p:ph type="title"/>
          </p:nvPr>
        </p:nvSpPr>
        <p:spPr>
          <a:xfrm>
            <a:off x="914400" y="-1466850"/>
            <a:ext cx="8229600" cy="1143000"/>
          </a:xfrm>
        </p:spPr>
        <p:txBody>
          <a:bodyPr/>
          <a:lstStyle/>
          <a:p>
            <a:pPr eaLnBrk="1" hangingPunct="1"/>
            <a:endParaRPr lang="sl-SI" altLang="sl-SI"/>
          </a:p>
        </p:txBody>
      </p:sp>
      <p:sp>
        <p:nvSpPr>
          <p:cNvPr id="5123" name="Rectangle 3">
            <a:extLst>
              <a:ext uri="{FF2B5EF4-FFF2-40B4-BE49-F238E27FC236}">
                <a16:creationId xmlns:a16="http://schemas.microsoft.com/office/drawing/2014/main" id="{432ED49D-BA86-4EC9-B317-75B4ED03133A}"/>
              </a:ext>
            </a:extLst>
          </p:cNvPr>
          <p:cNvSpPr>
            <a:spLocks noGrp="1" noChangeArrowheads="1"/>
          </p:cNvSpPr>
          <p:nvPr>
            <p:ph type="body" idx="1"/>
          </p:nvPr>
        </p:nvSpPr>
        <p:spPr>
          <a:xfrm>
            <a:off x="611188" y="333375"/>
            <a:ext cx="8229600" cy="4525963"/>
          </a:xfrm>
        </p:spPr>
        <p:txBody>
          <a:bodyPr/>
          <a:lstStyle/>
          <a:p>
            <a:pPr eaLnBrk="1" hangingPunct="1"/>
            <a:r>
              <a:rPr lang="sl-SI" altLang="sl-SI" sz="2400"/>
              <a:t>It has a population of about 18.000.000 people</a:t>
            </a:r>
          </a:p>
          <a:p>
            <a:pPr eaLnBrk="1" hangingPunct="1"/>
            <a:r>
              <a:rPr lang="sl-SI" altLang="sl-SI" sz="2400"/>
              <a:t>Men are expected to live 70 years and women 80 years</a:t>
            </a:r>
          </a:p>
          <a:p>
            <a:pPr eaLnBrk="1" hangingPunct="1"/>
            <a:r>
              <a:rPr lang="sl-SI" altLang="sl-SI" sz="2400"/>
              <a:t>The capital of Australia is Canberra, but the biggest city is Sidney. Other largest citys in Australia are: Brisbane, Melbourne, Wollongong and Newcastle</a:t>
            </a:r>
          </a:p>
          <a:p>
            <a:pPr eaLnBrk="1" hangingPunct="1"/>
            <a:endParaRPr lang="sl-SI" altLang="sl-SI" sz="2400"/>
          </a:p>
        </p:txBody>
      </p:sp>
      <p:pic>
        <p:nvPicPr>
          <p:cNvPr id="5124" name="Picture 4" descr="canberra_aerial_home">
            <a:extLst>
              <a:ext uri="{FF2B5EF4-FFF2-40B4-BE49-F238E27FC236}">
                <a16:creationId xmlns:a16="http://schemas.microsoft.com/office/drawing/2014/main" id="{6C681732-21C8-421C-8447-08686E6C1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24812">
            <a:off x="250825" y="2565400"/>
            <a:ext cx="2478088"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idney_2054">
            <a:extLst>
              <a:ext uri="{FF2B5EF4-FFF2-40B4-BE49-F238E27FC236}">
                <a16:creationId xmlns:a16="http://schemas.microsoft.com/office/drawing/2014/main" id="{AD15F215-DC5A-43FA-937C-8182BA506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4899025"/>
            <a:ext cx="295275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brisbane">
            <a:extLst>
              <a:ext uri="{FF2B5EF4-FFF2-40B4-BE49-F238E27FC236}">
                <a16:creationId xmlns:a16="http://schemas.microsoft.com/office/drawing/2014/main" id="{A9B0A2A0-4E8B-4833-93A5-BE5471EF3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7293">
            <a:off x="3059113" y="2781300"/>
            <a:ext cx="230505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melbourne-1">
            <a:extLst>
              <a:ext uri="{FF2B5EF4-FFF2-40B4-BE49-F238E27FC236}">
                <a16:creationId xmlns:a16="http://schemas.microsoft.com/office/drawing/2014/main" id="{50B446BE-5A9B-47EB-8E68-D25DCB9C6A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813803">
            <a:off x="5867400" y="2636838"/>
            <a:ext cx="226536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wollongong">
            <a:extLst>
              <a:ext uri="{FF2B5EF4-FFF2-40B4-BE49-F238E27FC236}">
                <a16:creationId xmlns:a16="http://schemas.microsoft.com/office/drawing/2014/main" id="{CB6DFA61-7CB5-460B-8D6E-55F920A4C3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12019">
            <a:off x="4140200" y="4292600"/>
            <a:ext cx="224155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newcastle beach">
            <a:extLst>
              <a:ext uri="{FF2B5EF4-FFF2-40B4-BE49-F238E27FC236}">
                <a16:creationId xmlns:a16="http://schemas.microsoft.com/office/drawing/2014/main" id="{BF8CD3B6-8AB3-413D-86BB-632A25EBEB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38348">
            <a:off x="6443663" y="4292600"/>
            <a:ext cx="2408237"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1000"/>
                                        <p:tgtEl>
                                          <p:spTgt spid="5123">
                                            <p:txEl>
                                              <p:pRg st="1" end="1"/>
                                            </p:txEl>
                                          </p:spTgt>
                                        </p:tgtEl>
                                      </p:cBhvr>
                                    </p:animEffect>
                                    <p:anim calcmode="lin" valueType="num">
                                      <p:cBhvr>
                                        <p:cTn id="13" dur="1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1000"/>
                                        <p:tgtEl>
                                          <p:spTgt spid="5123">
                                            <p:txEl>
                                              <p:pRg st="2" end="2"/>
                                            </p:txEl>
                                          </p:spTgt>
                                        </p:tgtEl>
                                      </p:cBhvr>
                                    </p:animEffect>
                                    <p:anim calcmode="lin" valueType="num">
                                      <p:cBhvr>
                                        <p:cTn id="18"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1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5124"/>
                                        </p:tgtEl>
                                        <p:attrNameLst>
                                          <p:attrName>style.visibility</p:attrName>
                                        </p:attrNameLst>
                                      </p:cBhvr>
                                      <p:to>
                                        <p:strVal val="visible"/>
                                      </p:to>
                                    </p:set>
                                    <p:anim calcmode="lin" valueType="num">
                                      <p:cBhvr>
                                        <p:cTn id="24" dur="500" fill="hold"/>
                                        <p:tgtEl>
                                          <p:spTgt spid="5124"/>
                                        </p:tgtEl>
                                        <p:attrNameLst>
                                          <p:attrName>ppt_w</p:attrName>
                                        </p:attrNameLst>
                                      </p:cBhvr>
                                      <p:tavLst>
                                        <p:tav tm="0">
                                          <p:val>
                                            <p:fltVal val="0"/>
                                          </p:val>
                                        </p:tav>
                                        <p:tav tm="100000">
                                          <p:val>
                                            <p:strVal val="#ppt_w"/>
                                          </p:val>
                                        </p:tav>
                                      </p:tavLst>
                                    </p:anim>
                                    <p:anim calcmode="lin" valueType="num">
                                      <p:cBhvr>
                                        <p:cTn id="25" dur="500" fill="hold"/>
                                        <p:tgtEl>
                                          <p:spTgt spid="5124"/>
                                        </p:tgtEl>
                                        <p:attrNameLst>
                                          <p:attrName>ppt_h</p:attrName>
                                        </p:attrNameLst>
                                      </p:cBhvr>
                                      <p:tavLst>
                                        <p:tav tm="0">
                                          <p:val>
                                            <p:fltVal val="0"/>
                                          </p:val>
                                        </p:tav>
                                        <p:tav tm="100000">
                                          <p:val>
                                            <p:strVal val="#ppt_h"/>
                                          </p:val>
                                        </p:tav>
                                      </p:tavLst>
                                    </p:anim>
                                    <p:anim calcmode="lin" valueType="num">
                                      <p:cBhvr>
                                        <p:cTn id="26" dur="500" fill="hold"/>
                                        <p:tgtEl>
                                          <p:spTgt spid="5124"/>
                                        </p:tgtEl>
                                        <p:attrNameLst>
                                          <p:attrName>style.rotation</p:attrName>
                                        </p:attrNameLst>
                                      </p:cBhvr>
                                      <p:tavLst>
                                        <p:tav tm="0">
                                          <p:val>
                                            <p:fltVal val="360"/>
                                          </p:val>
                                        </p:tav>
                                        <p:tav tm="100000">
                                          <p:val>
                                            <p:fltVal val="0"/>
                                          </p:val>
                                        </p:tav>
                                      </p:tavLst>
                                    </p:anim>
                                    <p:animEffect transition="in" filter="fade">
                                      <p:cBhvr>
                                        <p:cTn id="27" dur="500"/>
                                        <p:tgtEl>
                                          <p:spTgt spid="51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5125"/>
                                        </p:tgtEl>
                                        <p:attrNameLst>
                                          <p:attrName>style.visibility</p:attrName>
                                        </p:attrNameLst>
                                      </p:cBhvr>
                                      <p:to>
                                        <p:strVal val="visible"/>
                                      </p:to>
                                    </p:set>
                                    <p:anim calcmode="lin" valueType="num">
                                      <p:cBhvr>
                                        <p:cTn id="32" dur="500" fill="hold"/>
                                        <p:tgtEl>
                                          <p:spTgt spid="5125"/>
                                        </p:tgtEl>
                                        <p:attrNameLst>
                                          <p:attrName>ppt_w</p:attrName>
                                        </p:attrNameLst>
                                      </p:cBhvr>
                                      <p:tavLst>
                                        <p:tav tm="0">
                                          <p:val>
                                            <p:fltVal val="0"/>
                                          </p:val>
                                        </p:tav>
                                        <p:tav tm="100000">
                                          <p:val>
                                            <p:strVal val="#ppt_w"/>
                                          </p:val>
                                        </p:tav>
                                      </p:tavLst>
                                    </p:anim>
                                    <p:anim calcmode="lin" valueType="num">
                                      <p:cBhvr>
                                        <p:cTn id="33" dur="500" fill="hold"/>
                                        <p:tgtEl>
                                          <p:spTgt spid="5125"/>
                                        </p:tgtEl>
                                        <p:attrNameLst>
                                          <p:attrName>ppt_h</p:attrName>
                                        </p:attrNameLst>
                                      </p:cBhvr>
                                      <p:tavLst>
                                        <p:tav tm="0">
                                          <p:val>
                                            <p:fltVal val="0"/>
                                          </p:val>
                                        </p:tav>
                                        <p:tav tm="100000">
                                          <p:val>
                                            <p:strVal val="#ppt_h"/>
                                          </p:val>
                                        </p:tav>
                                      </p:tavLst>
                                    </p:anim>
                                    <p:anim calcmode="lin" valueType="num">
                                      <p:cBhvr>
                                        <p:cTn id="34" dur="500" fill="hold"/>
                                        <p:tgtEl>
                                          <p:spTgt spid="5125"/>
                                        </p:tgtEl>
                                        <p:attrNameLst>
                                          <p:attrName>style.rotation</p:attrName>
                                        </p:attrNameLst>
                                      </p:cBhvr>
                                      <p:tavLst>
                                        <p:tav tm="0">
                                          <p:val>
                                            <p:fltVal val="360"/>
                                          </p:val>
                                        </p:tav>
                                        <p:tav tm="100000">
                                          <p:val>
                                            <p:fltVal val="0"/>
                                          </p:val>
                                        </p:tav>
                                      </p:tavLst>
                                    </p:anim>
                                    <p:animEffect transition="in" filter="fade">
                                      <p:cBhvr>
                                        <p:cTn id="35" dur="500"/>
                                        <p:tgtEl>
                                          <p:spTgt spid="512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9" presetClass="entr" presetSubtype="0" decel="100000" fill="hold" nodeType="clickEffect">
                                  <p:stCondLst>
                                    <p:cond delay="0"/>
                                  </p:stCondLst>
                                  <p:childTnLst>
                                    <p:set>
                                      <p:cBhvr>
                                        <p:cTn id="39" dur="1" fill="hold">
                                          <p:stCondLst>
                                            <p:cond delay="0"/>
                                          </p:stCondLst>
                                        </p:cTn>
                                        <p:tgtEl>
                                          <p:spTgt spid="5126"/>
                                        </p:tgtEl>
                                        <p:attrNameLst>
                                          <p:attrName>style.visibility</p:attrName>
                                        </p:attrNameLst>
                                      </p:cBhvr>
                                      <p:to>
                                        <p:strVal val="visible"/>
                                      </p:to>
                                    </p:set>
                                    <p:anim calcmode="lin" valueType="num">
                                      <p:cBhvr>
                                        <p:cTn id="40" dur="500" fill="hold"/>
                                        <p:tgtEl>
                                          <p:spTgt spid="5126"/>
                                        </p:tgtEl>
                                        <p:attrNameLst>
                                          <p:attrName>ppt_w</p:attrName>
                                        </p:attrNameLst>
                                      </p:cBhvr>
                                      <p:tavLst>
                                        <p:tav tm="0">
                                          <p:val>
                                            <p:fltVal val="0"/>
                                          </p:val>
                                        </p:tav>
                                        <p:tav tm="100000">
                                          <p:val>
                                            <p:strVal val="#ppt_w"/>
                                          </p:val>
                                        </p:tav>
                                      </p:tavLst>
                                    </p:anim>
                                    <p:anim calcmode="lin" valueType="num">
                                      <p:cBhvr>
                                        <p:cTn id="41" dur="500" fill="hold"/>
                                        <p:tgtEl>
                                          <p:spTgt spid="5126"/>
                                        </p:tgtEl>
                                        <p:attrNameLst>
                                          <p:attrName>ppt_h</p:attrName>
                                        </p:attrNameLst>
                                      </p:cBhvr>
                                      <p:tavLst>
                                        <p:tav tm="0">
                                          <p:val>
                                            <p:fltVal val="0"/>
                                          </p:val>
                                        </p:tav>
                                        <p:tav tm="100000">
                                          <p:val>
                                            <p:strVal val="#ppt_h"/>
                                          </p:val>
                                        </p:tav>
                                      </p:tavLst>
                                    </p:anim>
                                    <p:anim calcmode="lin" valueType="num">
                                      <p:cBhvr>
                                        <p:cTn id="42" dur="500" fill="hold"/>
                                        <p:tgtEl>
                                          <p:spTgt spid="5126"/>
                                        </p:tgtEl>
                                        <p:attrNameLst>
                                          <p:attrName>style.rotation</p:attrName>
                                        </p:attrNameLst>
                                      </p:cBhvr>
                                      <p:tavLst>
                                        <p:tav tm="0">
                                          <p:val>
                                            <p:fltVal val="360"/>
                                          </p:val>
                                        </p:tav>
                                        <p:tav tm="100000">
                                          <p:val>
                                            <p:fltVal val="0"/>
                                          </p:val>
                                        </p:tav>
                                      </p:tavLst>
                                    </p:anim>
                                    <p:animEffect transition="in" filter="fade">
                                      <p:cBhvr>
                                        <p:cTn id="43" dur="500"/>
                                        <p:tgtEl>
                                          <p:spTgt spid="512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5127"/>
                                        </p:tgtEl>
                                        <p:attrNameLst>
                                          <p:attrName>style.visibility</p:attrName>
                                        </p:attrNameLst>
                                      </p:cBhvr>
                                      <p:to>
                                        <p:strVal val="visible"/>
                                      </p:to>
                                    </p:set>
                                    <p:anim calcmode="lin" valueType="num">
                                      <p:cBhvr>
                                        <p:cTn id="48" dur="500" fill="hold"/>
                                        <p:tgtEl>
                                          <p:spTgt spid="5127"/>
                                        </p:tgtEl>
                                        <p:attrNameLst>
                                          <p:attrName>ppt_w</p:attrName>
                                        </p:attrNameLst>
                                      </p:cBhvr>
                                      <p:tavLst>
                                        <p:tav tm="0">
                                          <p:val>
                                            <p:fltVal val="0"/>
                                          </p:val>
                                        </p:tav>
                                        <p:tav tm="100000">
                                          <p:val>
                                            <p:strVal val="#ppt_w"/>
                                          </p:val>
                                        </p:tav>
                                      </p:tavLst>
                                    </p:anim>
                                    <p:anim calcmode="lin" valueType="num">
                                      <p:cBhvr>
                                        <p:cTn id="49" dur="500" fill="hold"/>
                                        <p:tgtEl>
                                          <p:spTgt spid="5127"/>
                                        </p:tgtEl>
                                        <p:attrNameLst>
                                          <p:attrName>ppt_h</p:attrName>
                                        </p:attrNameLst>
                                      </p:cBhvr>
                                      <p:tavLst>
                                        <p:tav tm="0">
                                          <p:val>
                                            <p:fltVal val="0"/>
                                          </p:val>
                                        </p:tav>
                                        <p:tav tm="100000">
                                          <p:val>
                                            <p:strVal val="#ppt_h"/>
                                          </p:val>
                                        </p:tav>
                                      </p:tavLst>
                                    </p:anim>
                                    <p:anim calcmode="lin" valueType="num">
                                      <p:cBhvr>
                                        <p:cTn id="50" dur="500" fill="hold"/>
                                        <p:tgtEl>
                                          <p:spTgt spid="5127"/>
                                        </p:tgtEl>
                                        <p:attrNameLst>
                                          <p:attrName>style.rotation</p:attrName>
                                        </p:attrNameLst>
                                      </p:cBhvr>
                                      <p:tavLst>
                                        <p:tav tm="0">
                                          <p:val>
                                            <p:fltVal val="360"/>
                                          </p:val>
                                        </p:tav>
                                        <p:tav tm="100000">
                                          <p:val>
                                            <p:fltVal val="0"/>
                                          </p:val>
                                        </p:tav>
                                      </p:tavLst>
                                    </p:anim>
                                    <p:animEffect transition="in" filter="fade">
                                      <p:cBhvr>
                                        <p:cTn id="51" dur="500"/>
                                        <p:tgtEl>
                                          <p:spTgt spid="512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5128"/>
                                        </p:tgtEl>
                                        <p:attrNameLst>
                                          <p:attrName>style.visibility</p:attrName>
                                        </p:attrNameLst>
                                      </p:cBhvr>
                                      <p:to>
                                        <p:strVal val="visible"/>
                                      </p:to>
                                    </p:set>
                                    <p:anim calcmode="lin" valueType="num">
                                      <p:cBhvr>
                                        <p:cTn id="56" dur="500" fill="hold"/>
                                        <p:tgtEl>
                                          <p:spTgt spid="5128"/>
                                        </p:tgtEl>
                                        <p:attrNameLst>
                                          <p:attrName>ppt_w</p:attrName>
                                        </p:attrNameLst>
                                      </p:cBhvr>
                                      <p:tavLst>
                                        <p:tav tm="0">
                                          <p:val>
                                            <p:fltVal val="0"/>
                                          </p:val>
                                        </p:tav>
                                        <p:tav tm="100000">
                                          <p:val>
                                            <p:strVal val="#ppt_w"/>
                                          </p:val>
                                        </p:tav>
                                      </p:tavLst>
                                    </p:anim>
                                    <p:anim calcmode="lin" valueType="num">
                                      <p:cBhvr>
                                        <p:cTn id="57" dur="500" fill="hold"/>
                                        <p:tgtEl>
                                          <p:spTgt spid="5128"/>
                                        </p:tgtEl>
                                        <p:attrNameLst>
                                          <p:attrName>ppt_h</p:attrName>
                                        </p:attrNameLst>
                                      </p:cBhvr>
                                      <p:tavLst>
                                        <p:tav tm="0">
                                          <p:val>
                                            <p:fltVal val="0"/>
                                          </p:val>
                                        </p:tav>
                                        <p:tav tm="100000">
                                          <p:val>
                                            <p:strVal val="#ppt_h"/>
                                          </p:val>
                                        </p:tav>
                                      </p:tavLst>
                                    </p:anim>
                                    <p:anim calcmode="lin" valueType="num">
                                      <p:cBhvr>
                                        <p:cTn id="58" dur="500" fill="hold"/>
                                        <p:tgtEl>
                                          <p:spTgt spid="5128"/>
                                        </p:tgtEl>
                                        <p:attrNameLst>
                                          <p:attrName>style.rotation</p:attrName>
                                        </p:attrNameLst>
                                      </p:cBhvr>
                                      <p:tavLst>
                                        <p:tav tm="0">
                                          <p:val>
                                            <p:fltVal val="360"/>
                                          </p:val>
                                        </p:tav>
                                        <p:tav tm="100000">
                                          <p:val>
                                            <p:fltVal val="0"/>
                                          </p:val>
                                        </p:tav>
                                      </p:tavLst>
                                    </p:anim>
                                    <p:animEffect transition="in" filter="fade">
                                      <p:cBhvr>
                                        <p:cTn id="59" dur="500"/>
                                        <p:tgtEl>
                                          <p:spTgt spid="512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9" presetClass="entr" presetSubtype="0" decel="100000" fill="hold" nodeType="clickEffect">
                                  <p:stCondLst>
                                    <p:cond delay="0"/>
                                  </p:stCondLst>
                                  <p:childTnLst>
                                    <p:set>
                                      <p:cBhvr>
                                        <p:cTn id="63" dur="1" fill="hold">
                                          <p:stCondLst>
                                            <p:cond delay="0"/>
                                          </p:stCondLst>
                                        </p:cTn>
                                        <p:tgtEl>
                                          <p:spTgt spid="5129"/>
                                        </p:tgtEl>
                                        <p:attrNameLst>
                                          <p:attrName>style.visibility</p:attrName>
                                        </p:attrNameLst>
                                      </p:cBhvr>
                                      <p:to>
                                        <p:strVal val="visible"/>
                                      </p:to>
                                    </p:set>
                                    <p:anim calcmode="lin" valueType="num">
                                      <p:cBhvr>
                                        <p:cTn id="64" dur="500" fill="hold"/>
                                        <p:tgtEl>
                                          <p:spTgt spid="5129"/>
                                        </p:tgtEl>
                                        <p:attrNameLst>
                                          <p:attrName>ppt_w</p:attrName>
                                        </p:attrNameLst>
                                      </p:cBhvr>
                                      <p:tavLst>
                                        <p:tav tm="0">
                                          <p:val>
                                            <p:fltVal val="0"/>
                                          </p:val>
                                        </p:tav>
                                        <p:tav tm="100000">
                                          <p:val>
                                            <p:strVal val="#ppt_w"/>
                                          </p:val>
                                        </p:tav>
                                      </p:tavLst>
                                    </p:anim>
                                    <p:anim calcmode="lin" valueType="num">
                                      <p:cBhvr>
                                        <p:cTn id="65" dur="500" fill="hold"/>
                                        <p:tgtEl>
                                          <p:spTgt spid="5129"/>
                                        </p:tgtEl>
                                        <p:attrNameLst>
                                          <p:attrName>ppt_h</p:attrName>
                                        </p:attrNameLst>
                                      </p:cBhvr>
                                      <p:tavLst>
                                        <p:tav tm="0">
                                          <p:val>
                                            <p:fltVal val="0"/>
                                          </p:val>
                                        </p:tav>
                                        <p:tav tm="100000">
                                          <p:val>
                                            <p:strVal val="#ppt_h"/>
                                          </p:val>
                                        </p:tav>
                                      </p:tavLst>
                                    </p:anim>
                                    <p:anim calcmode="lin" valueType="num">
                                      <p:cBhvr>
                                        <p:cTn id="66" dur="500" fill="hold"/>
                                        <p:tgtEl>
                                          <p:spTgt spid="5129"/>
                                        </p:tgtEl>
                                        <p:attrNameLst>
                                          <p:attrName>style.rotation</p:attrName>
                                        </p:attrNameLst>
                                      </p:cBhvr>
                                      <p:tavLst>
                                        <p:tav tm="0">
                                          <p:val>
                                            <p:fltVal val="360"/>
                                          </p:val>
                                        </p:tav>
                                        <p:tav tm="100000">
                                          <p:val>
                                            <p:fltVal val="0"/>
                                          </p:val>
                                        </p:tav>
                                      </p:tavLst>
                                    </p:anim>
                                    <p:animEffect transition="in" filter="fade">
                                      <p:cBhvr>
                                        <p:cTn id="6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AC92122-A24C-4002-8834-BE63A08B57C8}"/>
              </a:ext>
            </a:extLst>
          </p:cNvPr>
          <p:cNvSpPr>
            <a:spLocks noGrp="1" noChangeArrowheads="1"/>
          </p:cNvSpPr>
          <p:nvPr>
            <p:ph type="title"/>
          </p:nvPr>
        </p:nvSpPr>
        <p:spPr>
          <a:xfrm>
            <a:off x="755650" y="-1466850"/>
            <a:ext cx="8229600" cy="1143000"/>
          </a:xfrm>
        </p:spPr>
        <p:txBody>
          <a:bodyPr/>
          <a:lstStyle/>
          <a:p>
            <a:pPr eaLnBrk="1" hangingPunct="1"/>
            <a:endParaRPr lang="sl-SI" altLang="sl-SI"/>
          </a:p>
        </p:txBody>
      </p:sp>
      <p:sp>
        <p:nvSpPr>
          <p:cNvPr id="6147" name="Rectangle 3">
            <a:extLst>
              <a:ext uri="{FF2B5EF4-FFF2-40B4-BE49-F238E27FC236}">
                <a16:creationId xmlns:a16="http://schemas.microsoft.com/office/drawing/2014/main" id="{02B4F8FE-B680-46B1-B81D-C5EF70E4824F}"/>
              </a:ext>
            </a:extLst>
          </p:cNvPr>
          <p:cNvSpPr>
            <a:spLocks noGrp="1" noChangeArrowheads="1"/>
          </p:cNvSpPr>
          <p:nvPr>
            <p:ph type="body" idx="1"/>
          </p:nvPr>
        </p:nvSpPr>
        <p:spPr>
          <a:xfrm>
            <a:off x="0" y="333375"/>
            <a:ext cx="8229600" cy="4525963"/>
          </a:xfrm>
        </p:spPr>
        <p:txBody>
          <a:bodyPr/>
          <a:lstStyle/>
          <a:p>
            <a:pPr eaLnBrk="1" hangingPunct="1"/>
            <a:r>
              <a:rPr lang="sl-SI" altLang="sl-SI" sz="2400"/>
              <a:t>The highest mountain is MOUNT KOSCIUSKO (2228 m  high)</a:t>
            </a:r>
          </a:p>
          <a:p>
            <a:pPr eaLnBrk="1" hangingPunct="1"/>
            <a:endParaRPr lang="sl-SI" altLang="sl-SI" sz="2400"/>
          </a:p>
          <a:p>
            <a:pPr eaLnBrk="1" hangingPunct="1"/>
            <a:endParaRPr lang="sl-SI" altLang="sl-SI" sz="2400"/>
          </a:p>
          <a:p>
            <a:pPr eaLnBrk="1" hangingPunct="1"/>
            <a:endParaRPr lang="sl-SI" altLang="sl-SI" sz="2400"/>
          </a:p>
          <a:p>
            <a:pPr eaLnBrk="1" hangingPunct="1"/>
            <a:endParaRPr lang="sl-SI" altLang="sl-SI" sz="2400"/>
          </a:p>
          <a:p>
            <a:pPr eaLnBrk="1" hangingPunct="1"/>
            <a:endParaRPr lang="sl-SI" altLang="sl-SI" sz="2400"/>
          </a:p>
          <a:p>
            <a:pPr eaLnBrk="1" hangingPunct="1"/>
            <a:r>
              <a:rPr lang="sl-SI" altLang="sl-SI" sz="2400"/>
              <a:t>Their currency is an Australian dollar</a:t>
            </a:r>
          </a:p>
        </p:txBody>
      </p:sp>
      <p:pic>
        <p:nvPicPr>
          <p:cNvPr id="6148" name="Picture 4" descr="48469">
            <a:extLst>
              <a:ext uri="{FF2B5EF4-FFF2-40B4-BE49-F238E27FC236}">
                <a16:creationId xmlns:a16="http://schemas.microsoft.com/office/drawing/2014/main" id="{9C2EDD01-2220-4799-AAD7-DE93D4FDE0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836613"/>
            <a:ext cx="4202113"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australian_dollar">
            <a:extLst>
              <a:ext uri="{FF2B5EF4-FFF2-40B4-BE49-F238E27FC236}">
                <a16:creationId xmlns:a16="http://schemas.microsoft.com/office/drawing/2014/main" id="{739996C3-A1DD-418E-92BB-2DE937CB2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4076700"/>
            <a:ext cx="31877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iterate type="lt">
                                    <p:tmPct val="0"/>
                                  </p:iterate>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1000" fill="hold"/>
                                        <p:tgtEl>
                                          <p:spTgt spid="6147">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614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 calcmode="lin" valueType="num">
                                      <p:cBhvr>
                                        <p:cTn id="14" dur="1000" fill="hold"/>
                                        <p:tgtEl>
                                          <p:spTgt spid="6148"/>
                                        </p:tgtEl>
                                        <p:attrNameLst>
                                          <p:attrName>ppt_x</p:attrName>
                                        </p:attrNameLst>
                                      </p:cBhvr>
                                      <p:tavLst>
                                        <p:tav tm="0">
                                          <p:val>
                                            <p:strVal val="#ppt_x-.2"/>
                                          </p:val>
                                        </p:tav>
                                        <p:tav tm="100000">
                                          <p:val>
                                            <p:strVal val="#ppt_x"/>
                                          </p:val>
                                        </p:tav>
                                      </p:tavLst>
                                    </p:anim>
                                    <p:anim calcmode="lin" valueType="num">
                                      <p:cBhvr>
                                        <p:cTn id="15" dur="1000" fill="hold"/>
                                        <p:tgtEl>
                                          <p:spTgt spid="614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14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nodeType="clickEffect">
                                  <p:stCondLst>
                                    <p:cond delay="0"/>
                                  </p:stCondLst>
                                  <p:childTnLst>
                                    <p:set>
                                      <p:cBhvr>
                                        <p:cTn id="20" dur="1" fill="hold">
                                          <p:stCondLst>
                                            <p:cond delay="0"/>
                                          </p:stCondLst>
                                        </p:cTn>
                                        <p:tgtEl>
                                          <p:spTgt spid="6147">
                                            <p:txEl>
                                              <p:pRg st="6" end="6"/>
                                            </p:txEl>
                                          </p:spTgt>
                                        </p:tgtEl>
                                        <p:attrNameLst>
                                          <p:attrName>style.visibility</p:attrName>
                                        </p:attrNameLst>
                                      </p:cBhvr>
                                      <p:to>
                                        <p:strVal val="visible"/>
                                      </p:to>
                                    </p:set>
                                    <p:animEffect transition="in" filter="wipe(down)">
                                      <p:cBhvr>
                                        <p:cTn id="21" dur="580">
                                          <p:stCondLst>
                                            <p:cond delay="0"/>
                                          </p:stCondLst>
                                        </p:cTn>
                                        <p:tgtEl>
                                          <p:spTgt spid="6147">
                                            <p:txEl>
                                              <p:pRg st="6" end="6"/>
                                            </p:txEl>
                                          </p:spTgt>
                                        </p:tgtEl>
                                      </p:cBhvr>
                                    </p:animEffect>
                                    <p:anim calcmode="lin" valueType="num">
                                      <p:cBhvr>
                                        <p:cTn id="22" dur="1822" tmFilter="0,0; 0.14,0.36; 0.43,0.73; 0.71,0.91; 1.0,1.0">
                                          <p:stCondLst>
                                            <p:cond delay="0"/>
                                          </p:stCondLst>
                                        </p:cTn>
                                        <p:tgtEl>
                                          <p:spTgt spid="6147">
                                            <p:txEl>
                                              <p:pRg st="6" end="6"/>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147">
                                            <p:txEl>
                                              <p:pRg st="6" end="6"/>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147">
                                            <p:txEl>
                                              <p:pRg st="6" end="6"/>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147">
                                            <p:txEl>
                                              <p:pRg st="6" end="6"/>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147">
                                            <p:txEl>
                                              <p:pRg st="6" end="6"/>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6147">
                                            <p:txEl>
                                              <p:pRg st="6" end="6"/>
                                            </p:txEl>
                                          </p:spTgt>
                                        </p:tgtEl>
                                      </p:cBhvr>
                                      <p:to x="100000" y="60000"/>
                                    </p:animScale>
                                    <p:animScale>
                                      <p:cBhvr>
                                        <p:cTn id="28" dur="166" decel="50000">
                                          <p:stCondLst>
                                            <p:cond delay="676"/>
                                          </p:stCondLst>
                                        </p:cTn>
                                        <p:tgtEl>
                                          <p:spTgt spid="6147">
                                            <p:txEl>
                                              <p:pRg st="6" end="6"/>
                                            </p:txEl>
                                          </p:spTgt>
                                        </p:tgtEl>
                                      </p:cBhvr>
                                      <p:to x="100000" y="100000"/>
                                    </p:animScale>
                                    <p:animScale>
                                      <p:cBhvr>
                                        <p:cTn id="29" dur="26">
                                          <p:stCondLst>
                                            <p:cond delay="1312"/>
                                          </p:stCondLst>
                                        </p:cTn>
                                        <p:tgtEl>
                                          <p:spTgt spid="6147">
                                            <p:txEl>
                                              <p:pRg st="6" end="6"/>
                                            </p:txEl>
                                          </p:spTgt>
                                        </p:tgtEl>
                                      </p:cBhvr>
                                      <p:to x="100000" y="80000"/>
                                    </p:animScale>
                                    <p:animScale>
                                      <p:cBhvr>
                                        <p:cTn id="30" dur="166" decel="50000">
                                          <p:stCondLst>
                                            <p:cond delay="1338"/>
                                          </p:stCondLst>
                                        </p:cTn>
                                        <p:tgtEl>
                                          <p:spTgt spid="6147">
                                            <p:txEl>
                                              <p:pRg st="6" end="6"/>
                                            </p:txEl>
                                          </p:spTgt>
                                        </p:tgtEl>
                                      </p:cBhvr>
                                      <p:to x="100000" y="100000"/>
                                    </p:animScale>
                                    <p:animScale>
                                      <p:cBhvr>
                                        <p:cTn id="31" dur="26">
                                          <p:stCondLst>
                                            <p:cond delay="1642"/>
                                          </p:stCondLst>
                                        </p:cTn>
                                        <p:tgtEl>
                                          <p:spTgt spid="6147">
                                            <p:txEl>
                                              <p:pRg st="6" end="6"/>
                                            </p:txEl>
                                          </p:spTgt>
                                        </p:tgtEl>
                                      </p:cBhvr>
                                      <p:to x="100000" y="90000"/>
                                    </p:animScale>
                                    <p:animScale>
                                      <p:cBhvr>
                                        <p:cTn id="32" dur="166" decel="50000">
                                          <p:stCondLst>
                                            <p:cond delay="1668"/>
                                          </p:stCondLst>
                                        </p:cTn>
                                        <p:tgtEl>
                                          <p:spTgt spid="6147">
                                            <p:txEl>
                                              <p:pRg st="6" end="6"/>
                                            </p:txEl>
                                          </p:spTgt>
                                        </p:tgtEl>
                                      </p:cBhvr>
                                      <p:to x="100000" y="100000"/>
                                    </p:animScale>
                                    <p:animScale>
                                      <p:cBhvr>
                                        <p:cTn id="33" dur="26">
                                          <p:stCondLst>
                                            <p:cond delay="1808"/>
                                          </p:stCondLst>
                                        </p:cTn>
                                        <p:tgtEl>
                                          <p:spTgt spid="6147">
                                            <p:txEl>
                                              <p:pRg st="6" end="6"/>
                                            </p:txEl>
                                          </p:spTgt>
                                        </p:tgtEl>
                                      </p:cBhvr>
                                      <p:to x="100000" y="95000"/>
                                    </p:animScale>
                                    <p:animScale>
                                      <p:cBhvr>
                                        <p:cTn id="34" dur="166" decel="50000">
                                          <p:stCondLst>
                                            <p:cond delay="1834"/>
                                          </p:stCondLst>
                                        </p:cTn>
                                        <p:tgtEl>
                                          <p:spTgt spid="6147">
                                            <p:txEl>
                                              <p:pRg st="6" end="6"/>
                                            </p:txEl>
                                          </p:spTgt>
                                        </p:tgtEl>
                                      </p:cBhvr>
                                      <p:to x="100000" y="100000"/>
                                    </p:animScale>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nodeType="clickEffect">
                                  <p:stCondLst>
                                    <p:cond delay="0"/>
                                  </p:stCondLst>
                                  <p:childTnLst>
                                    <p:set>
                                      <p:cBhvr>
                                        <p:cTn id="38" dur="1" fill="hold">
                                          <p:stCondLst>
                                            <p:cond delay="0"/>
                                          </p:stCondLst>
                                        </p:cTn>
                                        <p:tgtEl>
                                          <p:spTgt spid="6149"/>
                                        </p:tgtEl>
                                        <p:attrNameLst>
                                          <p:attrName>style.visibility</p:attrName>
                                        </p:attrNameLst>
                                      </p:cBhvr>
                                      <p:to>
                                        <p:strVal val="visible"/>
                                      </p:to>
                                    </p:set>
                                    <p:animEffect transition="in" filter="checkerboard(across)">
                                      <p:cBhvr>
                                        <p:cTn id="39"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E60CD0D8-676C-4BAA-A4CF-28E19D6AD1D2}"/>
              </a:ext>
            </a:extLst>
          </p:cNvPr>
          <p:cNvSpPr>
            <a:spLocks noGrp="1" noChangeArrowheads="1"/>
          </p:cNvSpPr>
          <p:nvPr>
            <p:ph type="title"/>
          </p:nvPr>
        </p:nvSpPr>
        <p:spPr>
          <a:xfrm>
            <a:off x="914400" y="-1250950"/>
            <a:ext cx="8229600" cy="1143000"/>
          </a:xfrm>
        </p:spPr>
        <p:txBody>
          <a:bodyPr/>
          <a:lstStyle/>
          <a:p>
            <a:pPr eaLnBrk="1" hangingPunct="1"/>
            <a:endParaRPr lang="sl-SI" altLang="sl-SI"/>
          </a:p>
        </p:txBody>
      </p:sp>
      <p:sp>
        <p:nvSpPr>
          <p:cNvPr id="7171" name="Rectangle 3">
            <a:extLst>
              <a:ext uri="{FF2B5EF4-FFF2-40B4-BE49-F238E27FC236}">
                <a16:creationId xmlns:a16="http://schemas.microsoft.com/office/drawing/2014/main" id="{A424CBBF-83AE-4409-9FD9-D84582F80936}"/>
              </a:ext>
            </a:extLst>
          </p:cNvPr>
          <p:cNvSpPr>
            <a:spLocks noGrp="1" noChangeArrowheads="1"/>
          </p:cNvSpPr>
          <p:nvPr>
            <p:ph type="body" idx="1"/>
          </p:nvPr>
        </p:nvSpPr>
        <p:spPr>
          <a:xfrm>
            <a:off x="395288" y="404813"/>
            <a:ext cx="8229600" cy="4525962"/>
          </a:xfrm>
        </p:spPr>
        <p:txBody>
          <a:bodyPr/>
          <a:lstStyle/>
          <a:p>
            <a:pPr eaLnBrk="1" hangingPunct="1">
              <a:lnSpc>
                <a:spcPct val="90000"/>
              </a:lnSpc>
            </a:pPr>
            <a:r>
              <a:rPr lang="sl-SI" altLang="sl-SI" sz="2800"/>
              <a:t>It is the MONARCHY – ruled by queen of England. This is why it’s flag has got an english flag in the top left hand corner and 6 stars respresenting one country each.</a:t>
            </a:r>
          </a:p>
          <a:p>
            <a:pPr eaLnBrk="1" hangingPunct="1">
              <a:lnSpc>
                <a:spcPct val="90000"/>
              </a:lnSpc>
            </a:pPr>
            <a:r>
              <a:rPr lang="sl-SI" altLang="sl-SI" sz="2800"/>
              <a:t>The government is ruled by the Prime Minister Kevin Rudd</a:t>
            </a:r>
          </a:p>
          <a:p>
            <a:pPr eaLnBrk="1" hangingPunct="1">
              <a:lnSpc>
                <a:spcPct val="90000"/>
              </a:lnSpc>
            </a:pPr>
            <a:r>
              <a:rPr lang="sl-SI" altLang="sl-SI" sz="2800"/>
              <a:t>People in Australia are mostly Catholics 26%,  Anglican 20%,  Christian 20%,…</a:t>
            </a:r>
          </a:p>
          <a:p>
            <a:pPr eaLnBrk="1" hangingPunct="1">
              <a:lnSpc>
                <a:spcPct val="90000"/>
              </a:lnSpc>
            </a:pPr>
            <a:r>
              <a:rPr lang="sl-SI" altLang="sl-SI" sz="2800"/>
              <a:t>They speak English</a:t>
            </a:r>
          </a:p>
        </p:txBody>
      </p:sp>
      <p:pic>
        <p:nvPicPr>
          <p:cNvPr id="7172" name="Picture 4" descr="australia3">
            <a:extLst>
              <a:ext uri="{FF2B5EF4-FFF2-40B4-BE49-F238E27FC236}">
                <a16:creationId xmlns:a16="http://schemas.microsoft.com/office/drawing/2014/main" id="{E0624F2A-C55B-4036-8488-69A89D3CB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4149725"/>
            <a:ext cx="4706937"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17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171">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Effect transition="in" filter="fade">
                                      <p:cBhvr>
                                        <p:cTn id="13" dur="1000"/>
                                        <p:tgtEl>
                                          <p:spTgt spid="7171">
                                            <p:txEl>
                                              <p:pRg st="1" end="1"/>
                                            </p:txEl>
                                          </p:spTgt>
                                        </p:tgtEl>
                                      </p:cBhvr>
                                    </p:animEffect>
                                    <p:anim calcmode="lin" valueType="num">
                                      <p:cBhvr>
                                        <p:cTn id="14"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7171">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171">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Effect transition="in" filter="fade">
                                      <p:cBhvr>
                                        <p:cTn id="19" dur="1000"/>
                                        <p:tgtEl>
                                          <p:spTgt spid="7171">
                                            <p:txEl>
                                              <p:pRg st="2" end="2"/>
                                            </p:txEl>
                                          </p:spTgt>
                                        </p:tgtEl>
                                      </p:cBhvr>
                                    </p:animEffect>
                                    <p:anim calcmode="lin" valueType="num">
                                      <p:cBhvr>
                                        <p:cTn id="20"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7171">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171">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Effect transition="in" filter="fade">
                                      <p:cBhvr>
                                        <p:cTn id="25" dur="1000"/>
                                        <p:tgtEl>
                                          <p:spTgt spid="7171">
                                            <p:txEl>
                                              <p:pRg st="3" end="3"/>
                                            </p:txEl>
                                          </p:spTgt>
                                        </p:tgtEl>
                                      </p:cBhvr>
                                    </p:animEffect>
                                    <p:anim calcmode="lin" valueType="num">
                                      <p:cBhvr>
                                        <p:cTn id="26"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7171">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17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7172"/>
                                        </p:tgtEl>
                                        <p:attrNameLst>
                                          <p:attrName>style.visibility</p:attrName>
                                        </p:attrNameLst>
                                      </p:cBhvr>
                                      <p:to>
                                        <p:strVal val="visible"/>
                                      </p:to>
                                    </p:set>
                                    <p:animEffect transition="in" filter="wheel(4)">
                                      <p:cBhvr>
                                        <p:cTn id="33"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96B2287-3AF1-452A-908A-ECB9207AE9B3}"/>
              </a:ext>
            </a:extLst>
          </p:cNvPr>
          <p:cNvSpPr>
            <a:spLocks noGrp="1" noChangeArrowheads="1"/>
          </p:cNvSpPr>
          <p:nvPr>
            <p:ph type="title"/>
          </p:nvPr>
        </p:nvSpPr>
        <p:spPr>
          <a:xfrm>
            <a:off x="468313" y="-1395413"/>
            <a:ext cx="8229600" cy="1143000"/>
          </a:xfrm>
        </p:spPr>
        <p:txBody>
          <a:bodyPr/>
          <a:lstStyle/>
          <a:p>
            <a:pPr eaLnBrk="1" hangingPunct="1"/>
            <a:endParaRPr lang="sl-SI" altLang="sl-SI"/>
          </a:p>
        </p:txBody>
      </p:sp>
      <p:sp>
        <p:nvSpPr>
          <p:cNvPr id="8195" name="Rectangle 3">
            <a:extLst>
              <a:ext uri="{FF2B5EF4-FFF2-40B4-BE49-F238E27FC236}">
                <a16:creationId xmlns:a16="http://schemas.microsoft.com/office/drawing/2014/main" id="{66D4F9AA-6F25-4636-B619-7E5319FC8C22}"/>
              </a:ext>
            </a:extLst>
          </p:cNvPr>
          <p:cNvSpPr>
            <a:spLocks noGrp="1" noChangeArrowheads="1"/>
          </p:cNvSpPr>
          <p:nvPr>
            <p:ph type="body" idx="1"/>
          </p:nvPr>
        </p:nvSpPr>
        <p:spPr>
          <a:xfrm>
            <a:off x="539750" y="260350"/>
            <a:ext cx="8229600" cy="4525963"/>
          </a:xfrm>
        </p:spPr>
        <p:txBody>
          <a:bodyPr/>
          <a:lstStyle/>
          <a:p>
            <a:pPr eaLnBrk="1" hangingPunct="1"/>
            <a:r>
              <a:rPr lang="sl-SI" altLang="sl-SI" sz="2800"/>
              <a:t>Australian ecoonomy farming (they breed sheep for wool)</a:t>
            </a:r>
          </a:p>
          <a:p>
            <a:pPr eaLnBrk="1" hangingPunct="1">
              <a:buFontTx/>
              <a:buNone/>
            </a:pPr>
            <a:r>
              <a:rPr lang="sl-SI" altLang="sl-SI" sz="2800"/>
              <a:t>   Agriculture ( corn, wheat)</a:t>
            </a:r>
          </a:p>
          <a:p>
            <a:pPr eaLnBrk="1" hangingPunct="1">
              <a:buFontTx/>
              <a:buNone/>
            </a:pPr>
            <a:r>
              <a:rPr lang="sl-SI" altLang="sl-SI" sz="2800"/>
              <a:t>   Mining (coal, boxit, gold, diamonds)</a:t>
            </a:r>
          </a:p>
          <a:p>
            <a:pPr eaLnBrk="1" hangingPunct="1"/>
            <a:endParaRPr lang="sl-SI" altLang="sl-SI" sz="2800"/>
          </a:p>
          <a:p>
            <a:pPr eaLnBrk="1" hangingPunct="1"/>
            <a:r>
              <a:rPr lang="sl-SI" altLang="sl-SI" sz="2800"/>
              <a:t>Australian’s national sport is cricket which is similar to baseball</a:t>
            </a:r>
          </a:p>
        </p:txBody>
      </p:sp>
      <p:pic>
        <p:nvPicPr>
          <p:cNvPr id="8196" name="Picture 4" descr="cricket3">
            <a:extLst>
              <a:ext uri="{FF2B5EF4-FFF2-40B4-BE49-F238E27FC236}">
                <a16:creationId xmlns:a16="http://schemas.microsoft.com/office/drawing/2014/main" id="{E0508AC2-241A-41AE-B200-94A9F6249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3789363"/>
            <a:ext cx="258603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Australian-cricket2">
            <a:extLst>
              <a:ext uri="{FF2B5EF4-FFF2-40B4-BE49-F238E27FC236}">
                <a16:creationId xmlns:a16="http://schemas.microsoft.com/office/drawing/2014/main" id="{5718EEF8-47DA-4F04-B3E8-5571FC36E6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3644900"/>
            <a:ext cx="2419350"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cricket-ball">
            <a:extLst>
              <a:ext uri="{FF2B5EF4-FFF2-40B4-BE49-F238E27FC236}">
                <a16:creationId xmlns:a16="http://schemas.microsoft.com/office/drawing/2014/main" id="{A0705B82-62A1-445C-99B1-4F637B6E7C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508500"/>
            <a:ext cx="2614612"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1000" fill="hold"/>
                                        <p:tgtEl>
                                          <p:spTgt spid="8195">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19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5">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 calcmode="lin" valueType="num">
                                      <p:cBhvr>
                                        <p:cTn id="12" dur="1000" fill="hold"/>
                                        <p:tgtEl>
                                          <p:spTgt spid="8195">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819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195">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p:cTn id="17" dur="1000" fill="hold"/>
                                        <p:tgtEl>
                                          <p:spTgt spid="8195">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819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195">
                                            <p:txEl>
                                              <p:pRg st="2" end="2"/>
                                            </p:txEl>
                                          </p:spTgt>
                                        </p:tgtEl>
                                      </p:cBhvr>
                                    </p:animEffect>
                                  </p:childTnLst>
                                </p:cTn>
                              </p:par>
                              <p:par>
                                <p:cTn id="20" presetID="29" presetClass="entr" presetSubtype="0" fill="hold" nodeType="with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 calcmode="lin" valueType="num">
                                      <p:cBhvr>
                                        <p:cTn id="22" dur="1000" fill="hold"/>
                                        <p:tgtEl>
                                          <p:spTgt spid="8195">
                                            <p:txEl>
                                              <p:pRg st="4" end="4"/>
                                            </p:txEl>
                                          </p:spTgt>
                                        </p:tgtEl>
                                        <p:attrNameLst>
                                          <p:attrName>ppt_x</p:attrName>
                                        </p:attrNameLst>
                                      </p:cBhvr>
                                      <p:tavLst>
                                        <p:tav tm="0">
                                          <p:val>
                                            <p:strVal val="#ppt_x-.2"/>
                                          </p:val>
                                        </p:tav>
                                        <p:tav tm="100000">
                                          <p:val>
                                            <p:strVal val="#ppt_x"/>
                                          </p:val>
                                        </p:tav>
                                      </p:tavLst>
                                    </p:anim>
                                    <p:anim calcmode="lin" valueType="num">
                                      <p:cBhvr>
                                        <p:cTn id="23" dur="1000" fill="hold"/>
                                        <p:tgtEl>
                                          <p:spTgt spid="819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8195">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9" presetClass="entr" presetSubtype="0" accel="100000" fill="hold" nodeType="clickEffect">
                                  <p:stCondLst>
                                    <p:cond delay="0"/>
                                  </p:stCondLst>
                                  <p:childTnLst>
                                    <p:set>
                                      <p:cBhvr>
                                        <p:cTn id="28" dur="1" fill="hold">
                                          <p:stCondLst>
                                            <p:cond delay="0"/>
                                          </p:stCondLst>
                                        </p:cTn>
                                        <p:tgtEl>
                                          <p:spTgt spid="8198"/>
                                        </p:tgtEl>
                                        <p:attrNameLst>
                                          <p:attrName>style.visibility</p:attrName>
                                        </p:attrNameLst>
                                      </p:cBhvr>
                                      <p:to>
                                        <p:strVal val="visible"/>
                                      </p:to>
                                    </p:set>
                                    <p:anim calcmode="lin" valueType="num">
                                      <p:cBhvr>
                                        <p:cTn id="29" dur="500" fill="hold"/>
                                        <p:tgtEl>
                                          <p:spTgt spid="8198"/>
                                        </p:tgtEl>
                                        <p:attrNameLst>
                                          <p:attrName>ppt_h</p:attrName>
                                        </p:attrNameLst>
                                      </p:cBhvr>
                                      <p:tavLst>
                                        <p:tav tm="0">
                                          <p:val>
                                            <p:strVal val="#ppt_h/20"/>
                                          </p:val>
                                        </p:tav>
                                        <p:tav tm="50000">
                                          <p:val>
                                            <p:strVal val="#ppt_h/20"/>
                                          </p:val>
                                        </p:tav>
                                        <p:tav tm="100000">
                                          <p:val>
                                            <p:strVal val="#ppt_h"/>
                                          </p:val>
                                        </p:tav>
                                      </p:tavLst>
                                    </p:anim>
                                    <p:anim calcmode="lin" valueType="num">
                                      <p:cBhvr>
                                        <p:cTn id="30" dur="500" fill="hold"/>
                                        <p:tgtEl>
                                          <p:spTgt spid="8198"/>
                                        </p:tgtEl>
                                        <p:attrNameLst>
                                          <p:attrName>ppt_w</p:attrName>
                                        </p:attrNameLst>
                                      </p:cBhvr>
                                      <p:tavLst>
                                        <p:tav tm="0">
                                          <p:val>
                                            <p:strVal val="#ppt_w+.3"/>
                                          </p:val>
                                        </p:tav>
                                        <p:tav tm="50000">
                                          <p:val>
                                            <p:strVal val="#ppt_w+.3"/>
                                          </p:val>
                                        </p:tav>
                                        <p:tav tm="100000">
                                          <p:val>
                                            <p:strVal val="#ppt_w"/>
                                          </p:val>
                                        </p:tav>
                                      </p:tavLst>
                                    </p:anim>
                                    <p:anim calcmode="lin" valueType="num">
                                      <p:cBhvr>
                                        <p:cTn id="31" dur="500" fill="hold"/>
                                        <p:tgtEl>
                                          <p:spTgt spid="8198"/>
                                        </p:tgtEl>
                                        <p:attrNameLst>
                                          <p:attrName>ppt_x</p:attrName>
                                        </p:attrNameLst>
                                      </p:cBhvr>
                                      <p:tavLst>
                                        <p:tav tm="0">
                                          <p:val>
                                            <p:strVal val="#ppt_x-.3"/>
                                          </p:val>
                                        </p:tav>
                                        <p:tav tm="50000">
                                          <p:val>
                                            <p:strVal val="#ppt_x"/>
                                          </p:val>
                                        </p:tav>
                                        <p:tav tm="100000">
                                          <p:val>
                                            <p:strVal val="#ppt_x"/>
                                          </p:val>
                                        </p:tav>
                                      </p:tavLst>
                                    </p:anim>
                                    <p:anim calcmode="lin" valueType="num">
                                      <p:cBhvr>
                                        <p:cTn id="32" dur="500" fill="hold"/>
                                        <p:tgtEl>
                                          <p:spTgt spid="8198"/>
                                        </p:tgtEl>
                                        <p:attrNameLst>
                                          <p:attrName>ppt_y</p:attrName>
                                        </p:attrNameLst>
                                      </p:cBhvr>
                                      <p:tavLst>
                                        <p:tav tm="0">
                                          <p:val>
                                            <p:strVal val="#ppt_y"/>
                                          </p:val>
                                        </p:tav>
                                        <p:tav tm="100000">
                                          <p:val>
                                            <p:strVal val="#ppt_y"/>
                                          </p:val>
                                        </p:tav>
                                      </p:tavLst>
                                    </p:anim>
                                  </p:childTnLst>
                                </p:cTn>
                              </p:par>
                              <p:par>
                                <p:cTn id="33" presetID="39" presetClass="entr" presetSubtype="0" accel="100000" fill="hold" nodeType="withEffect">
                                  <p:stCondLst>
                                    <p:cond delay="0"/>
                                  </p:stCondLst>
                                  <p:childTnLst>
                                    <p:set>
                                      <p:cBhvr>
                                        <p:cTn id="34" dur="1" fill="hold">
                                          <p:stCondLst>
                                            <p:cond delay="0"/>
                                          </p:stCondLst>
                                        </p:cTn>
                                        <p:tgtEl>
                                          <p:spTgt spid="8197"/>
                                        </p:tgtEl>
                                        <p:attrNameLst>
                                          <p:attrName>style.visibility</p:attrName>
                                        </p:attrNameLst>
                                      </p:cBhvr>
                                      <p:to>
                                        <p:strVal val="visible"/>
                                      </p:to>
                                    </p:set>
                                    <p:anim calcmode="lin" valueType="num">
                                      <p:cBhvr>
                                        <p:cTn id="35" dur="500" fill="hold"/>
                                        <p:tgtEl>
                                          <p:spTgt spid="8197"/>
                                        </p:tgtEl>
                                        <p:attrNameLst>
                                          <p:attrName>ppt_h</p:attrName>
                                        </p:attrNameLst>
                                      </p:cBhvr>
                                      <p:tavLst>
                                        <p:tav tm="0">
                                          <p:val>
                                            <p:strVal val="#ppt_h/20"/>
                                          </p:val>
                                        </p:tav>
                                        <p:tav tm="50000">
                                          <p:val>
                                            <p:strVal val="#ppt_h/20"/>
                                          </p:val>
                                        </p:tav>
                                        <p:tav tm="100000">
                                          <p:val>
                                            <p:strVal val="#ppt_h"/>
                                          </p:val>
                                        </p:tav>
                                      </p:tavLst>
                                    </p:anim>
                                    <p:anim calcmode="lin" valueType="num">
                                      <p:cBhvr>
                                        <p:cTn id="36" dur="500" fill="hold"/>
                                        <p:tgtEl>
                                          <p:spTgt spid="8197"/>
                                        </p:tgtEl>
                                        <p:attrNameLst>
                                          <p:attrName>ppt_w</p:attrName>
                                        </p:attrNameLst>
                                      </p:cBhvr>
                                      <p:tavLst>
                                        <p:tav tm="0">
                                          <p:val>
                                            <p:strVal val="#ppt_w+.3"/>
                                          </p:val>
                                        </p:tav>
                                        <p:tav tm="50000">
                                          <p:val>
                                            <p:strVal val="#ppt_w+.3"/>
                                          </p:val>
                                        </p:tav>
                                        <p:tav tm="100000">
                                          <p:val>
                                            <p:strVal val="#ppt_w"/>
                                          </p:val>
                                        </p:tav>
                                      </p:tavLst>
                                    </p:anim>
                                    <p:anim calcmode="lin" valueType="num">
                                      <p:cBhvr>
                                        <p:cTn id="37" dur="500" fill="hold"/>
                                        <p:tgtEl>
                                          <p:spTgt spid="8197"/>
                                        </p:tgtEl>
                                        <p:attrNameLst>
                                          <p:attrName>ppt_x</p:attrName>
                                        </p:attrNameLst>
                                      </p:cBhvr>
                                      <p:tavLst>
                                        <p:tav tm="0">
                                          <p:val>
                                            <p:strVal val="#ppt_x-.3"/>
                                          </p:val>
                                        </p:tav>
                                        <p:tav tm="50000">
                                          <p:val>
                                            <p:strVal val="#ppt_x"/>
                                          </p:val>
                                        </p:tav>
                                        <p:tav tm="100000">
                                          <p:val>
                                            <p:strVal val="#ppt_x"/>
                                          </p:val>
                                        </p:tav>
                                      </p:tavLst>
                                    </p:anim>
                                    <p:anim calcmode="lin" valueType="num">
                                      <p:cBhvr>
                                        <p:cTn id="38" dur="500" fill="hold"/>
                                        <p:tgtEl>
                                          <p:spTgt spid="8197"/>
                                        </p:tgtEl>
                                        <p:attrNameLst>
                                          <p:attrName>ppt_y</p:attrName>
                                        </p:attrNameLst>
                                      </p:cBhvr>
                                      <p:tavLst>
                                        <p:tav tm="0">
                                          <p:val>
                                            <p:strVal val="#ppt_y"/>
                                          </p:val>
                                        </p:tav>
                                        <p:tav tm="100000">
                                          <p:val>
                                            <p:strVal val="#ppt_y"/>
                                          </p:val>
                                        </p:tav>
                                      </p:tavLst>
                                    </p:anim>
                                  </p:childTnLst>
                                </p:cTn>
                              </p:par>
                              <p:par>
                                <p:cTn id="39" presetID="39" presetClass="entr" presetSubtype="0" accel="100000" fill="hold" nodeType="withEffect">
                                  <p:stCondLst>
                                    <p:cond delay="0"/>
                                  </p:stCondLst>
                                  <p:childTnLst>
                                    <p:set>
                                      <p:cBhvr>
                                        <p:cTn id="40" dur="1" fill="hold">
                                          <p:stCondLst>
                                            <p:cond delay="0"/>
                                          </p:stCondLst>
                                        </p:cTn>
                                        <p:tgtEl>
                                          <p:spTgt spid="8196"/>
                                        </p:tgtEl>
                                        <p:attrNameLst>
                                          <p:attrName>style.visibility</p:attrName>
                                        </p:attrNameLst>
                                      </p:cBhvr>
                                      <p:to>
                                        <p:strVal val="visible"/>
                                      </p:to>
                                    </p:set>
                                    <p:anim calcmode="lin" valueType="num">
                                      <p:cBhvr>
                                        <p:cTn id="41" dur="500" fill="hold"/>
                                        <p:tgtEl>
                                          <p:spTgt spid="8196"/>
                                        </p:tgtEl>
                                        <p:attrNameLst>
                                          <p:attrName>ppt_h</p:attrName>
                                        </p:attrNameLst>
                                      </p:cBhvr>
                                      <p:tavLst>
                                        <p:tav tm="0">
                                          <p:val>
                                            <p:strVal val="#ppt_h/20"/>
                                          </p:val>
                                        </p:tav>
                                        <p:tav tm="50000">
                                          <p:val>
                                            <p:strVal val="#ppt_h/20"/>
                                          </p:val>
                                        </p:tav>
                                        <p:tav tm="100000">
                                          <p:val>
                                            <p:strVal val="#ppt_h"/>
                                          </p:val>
                                        </p:tav>
                                      </p:tavLst>
                                    </p:anim>
                                    <p:anim calcmode="lin" valueType="num">
                                      <p:cBhvr>
                                        <p:cTn id="42" dur="500" fill="hold"/>
                                        <p:tgtEl>
                                          <p:spTgt spid="8196"/>
                                        </p:tgtEl>
                                        <p:attrNameLst>
                                          <p:attrName>ppt_w</p:attrName>
                                        </p:attrNameLst>
                                      </p:cBhvr>
                                      <p:tavLst>
                                        <p:tav tm="0">
                                          <p:val>
                                            <p:strVal val="#ppt_w+.3"/>
                                          </p:val>
                                        </p:tav>
                                        <p:tav tm="50000">
                                          <p:val>
                                            <p:strVal val="#ppt_w+.3"/>
                                          </p:val>
                                        </p:tav>
                                        <p:tav tm="100000">
                                          <p:val>
                                            <p:strVal val="#ppt_w"/>
                                          </p:val>
                                        </p:tav>
                                      </p:tavLst>
                                    </p:anim>
                                    <p:anim calcmode="lin" valueType="num">
                                      <p:cBhvr>
                                        <p:cTn id="43" dur="500" fill="hold"/>
                                        <p:tgtEl>
                                          <p:spTgt spid="8196"/>
                                        </p:tgtEl>
                                        <p:attrNameLst>
                                          <p:attrName>ppt_x</p:attrName>
                                        </p:attrNameLst>
                                      </p:cBhvr>
                                      <p:tavLst>
                                        <p:tav tm="0">
                                          <p:val>
                                            <p:strVal val="#ppt_x-.3"/>
                                          </p:val>
                                        </p:tav>
                                        <p:tav tm="50000">
                                          <p:val>
                                            <p:strVal val="#ppt_x"/>
                                          </p:val>
                                        </p:tav>
                                        <p:tav tm="100000">
                                          <p:val>
                                            <p:strVal val="#ppt_x"/>
                                          </p:val>
                                        </p:tav>
                                      </p:tavLst>
                                    </p:anim>
                                    <p:anim calcmode="lin" valueType="num">
                                      <p:cBhvr>
                                        <p:cTn id="44" dur="500" fill="hold"/>
                                        <p:tgtEl>
                                          <p:spTgt spid="8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6473645-CEB1-42A3-8C67-9C14BD474439}"/>
              </a:ext>
            </a:extLst>
          </p:cNvPr>
          <p:cNvSpPr>
            <a:spLocks noGrp="1" noChangeArrowheads="1"/>
          </p:cNvSpPr>
          <p:nvPr>
            <p:ph type="title"/>
          </p:nvPr>
        </p:nvSpPr>
        <p:spPr>
          <a:xfrm>
            <a:off x="755650" y="-1395413"/>
            <a:ext cx="8229600" cy="1143000"/>
          </a:xfrm>
        </p:spPr>
        <p:txBody>
          <a:bodyPr/>
          <a:lstStyle/>
          <a:p>
            <a:pPr eaLnBrk="1" hangingPunct="1"/>
            <a:endParaRPr lang="sl-SI" altLang="sl-SI"/>
          </a:p>
        </p:txBody>
      </p:sp>
      <p:sp>
        <p:nvSpPr>
          <p:cNvPr id="9219" name="Rectangle 3">
            <a:extLst>
              <a:ext uri="{FF2B5EF4-FFF2-40B4-BE49-F238E27FC236}">
                <a16:creationId xmlns:a16="http://schemas.microsoft.com/office/drawing/2014/main" id="{5A75986F-3240-41F9-B929-7BC616B1B71D}"/>
              </a:ext>
            </a:extLst>
          </p:cNvPr>
          <p:cNvSpPr>
            <a:spLocks noGrp="1" noChangeArrowheads="1"/>
          </p:cNvSpPr>
          <p:nvPr>
            <p:ph type="body" idx="1"/>
          </p:nvPr>
        </p:nvSpPr>
        <p:spPr>
          <a:xfrm>
            <a:off x="468313" y="1196975"/>
            <a:ext cx="8229600" cy="4525963"/>
          </a:xfrm>
        </p:spPr>
        <p:txBody>
          <a:bodyPr/>
          <a:lstStyle/>
          <a:p>
            <a:pPr eaLnBrk="1" hangingPunct="1"/>
            <a:r>
              <a:rPr lang="sl-SI" altLang="sl-SI" sz="2800"/>
              <a:t>January and February are the warmest months, and June and July are the coldest. They celebrate New Year in summer</a:t>
            </a:r>
          </a:p>
          <a:p>
            <a:pPr eaLnBrk="1" hangingPunct="1"/>
            <a:r>
              <a:rPr lang="sl-SI" altLang="sl-SI" sz="2800"/>
              <a:t>The middle part of the country is called outback. There isn’t enought rain, so many people live there. But there are some sheep and cattle ranches. Children who live on stations can noool so they use a two-way radio to hear their teacher’s lesson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down)">
                                      <p:cBhvr>
                                        <p:cTn id="7" dur="580">
                                          <p:stCondLst>
                                            <p:cond delay="0"/>
                                          </p:stCondLst>
                                        </p:cTn>
                                        <p:tgtEl>
                                          <p:spTgt spid="9219">
                                            <p:txEl>
                                              <p:pRg st="0" end="0"/>
                                            </p:txEl>
                                          </p:spTgt>
                                        </p:tgtEl>
                                      </p:cBhvr>
                                    </p:animEffect>
                                    <p:anim calcmode="lin" valueType="num">
                                      <p:cBhvr>
                                        <p:cTn id="8" dur="1822" tmFilter="0,0; 0.14,0.36; 0.43,0.73; 0.71,0.91; 1.0,1.0">
                                          <p:stCondLst>
                                            <p:cond delay="0"/>
                                          </p:stCondLst>
                                        </p:cTn>
                                        <p:tgtEl>
                                          <p:spTgt spid="921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21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21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21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21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219">
                                            <p:txEl>
                                              <p:pRg st="0" end="0"/>
                                            </p:txEl>
                                          </p:spTgt>
                                        </p:tgtEl>
                                      </p:cBhvr>
                                      <p:to x="100000" y="60000"/>
                                    </p:animScale>
                                    <p:animScale>
                                      <p:cBhvr>
                                        <p:cTn id="14" dur="166" decel="50000">
                                          <p:stCondLst>
                                            <p:cond delay="676"/>
                                          </p:stCondLst>
                                        </p:cTn>
                                        <p:tgtEl>
                                          <p:spTgt spid="9219">
                                            <p:txEl>
                                              <p:pRg st="0" end="0"/>
                                            </p:txEl>
                                          </p:spTgt>
                                        </p:tgtEl>
                                      </p:cBhvr>
                                      <p:to x="100000" y="100000"/>
                                    </p:animScale>
                                    <p:animScale>
                                      <p:cBhvr>
                                        <p:cTn id="15" dur="26">
                                          <p:stCondLst>
                                            <p:cond delay="1312"/>
                                          </p:stCondLst>
                                        </p:cTn>
                                        <p:tgtEl>
                                          <p:spTgt spid="9219">
                                            <p:txEl>
                                              <p:pRg st="0" end="0"/>
                                            </p:txEl>
                                          </p:spTgt>
                                        </p:tgtEl>
                                      </p:cBhvr>
                                      <p:to x="100000" y="80000"/>
                                    </p:animScale>
                                    <p:animScale>
                                      <p:cBhvr>
                                        <p:cTn id="16" dur="166" decel="50000">
                                          <p:stCondLst>
                                            <p:cond delay="1338"/>
                                          </p:stCondLst>
                                        </p:cTn>
                                        <p:tgtEl>
                                          <p:spTgt spid="9219">
                                            <p:txEl>
                                              <p:pRg st="0" end="0"/>
                                            </p:txEl>
                                          </p:spTgt>
                                        </p:tgtEl>
                                      </p:cBhvr>
                                      <p:to x="100000" y="100000"/>
                                    </p:animScale>
                                    <p:animScale>
                                      <p:cBhvr>
                                        <p:cTn id="17" dur="26">
                                          <p:stCondLst>
                                            <p:cond delay="1642"/>
                                          </p:stCondLst>
                                        </p:cTn>
                                        <p:tgtEl>
                                          <p:spTgt spid="9219">
                                            <p:txEl>
                                              <p:pRg st="0" end="0"/>
                                            </p:txEl>
                                          </p:spTgt>
                                        </p:tgtEl>
                                      </p:cBhvr>
                                      <p:to x="100000" y="90000"/>
                                    </p:animScale>
                                    <p:animScale>
                                      <p:cBhvr>
                                        <p:cTn id="18" dur="166" decel="50000">
                                          <p:stCondLst>
                                            <p:cond delay="1668"/>
                                          </p:stCondLst>
                                        </p:cTn>
                                        <p:tgtEl>
                                          <p:spTgt spid="9219">
                                            <p:txEl>
                                              <p:pRg st="0" end="0"/>
                                            </p:txEl>
                                          </p:spTgt>
                                        </p:tgtEl>
                                      </p:cBhvr>
                                      <p:to x="100000" y="100000"/>
                                    </p:animScale>
                                    <p:animScale>
                                      <p:cBhvr>
                                        <p:cTn id="19" dur="26">
                                          <p:stCondLst>
                                            <p:cond delay="1808"/>
                                          </p:stCondLst>
                                        </p:cTn>
                                        <p:tgtEl>
                                          <p:spTgt spid="9219">
                                            <p:txEl>
                                              <p:pRg st="0" end="0"/>
                                            </p:txEl>
                                          </p:spTgt>
                                        </p:tgtEl>
                                      </p:cBhvr>
                                      <p:to x="100000" y="95000"/>
                                    </p:animScale>
                                    <p:animScale>
                                      <p:cBhvr>
                                        <p:cTn id="20" dur="166" decel="50000">
                                          <p:stCondLst>
                                            <p:cond delay="1834"/>
                                          </p:stCondLst>
                                        </p:cTn>
                                        <p:tgtEl>
                                          <p:spTgt spid="9219">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219">
                                            <p:txEl>
                                              <p:pRg st="1" end="1"/>
                                            </p:txEl>
                                          </p:spTgt>
                                        </p:tgtEl>
                                        <p:attrNameLst>
                                          <p:attrName>style.visibility</p:attrName>
                                        </p:attrNameLst>
                                      </p:cBhvr>
                                      <p:to>
                                        <p:strVal val="visible"/>
                                      </p:to>
                                    </p:set>
                                    <p:animEffect transition="in" filter="wipe(down)">
                                      <p:cBhvr>
                                        <p:cTn id="23" dur="580">
                                          <p:stCondLst>
                                            <p:cond delay="0"/>
                                          </p:stCondLst>
                                        </p:cTn>
                                        <p:tgtEl>
                                          <p:spTgt spid="9219">
                                            <p:txEl>
                                              <p:pRg st="1" end="1"/>
                                            </p:txEl>
                                          </p:spTgt>
                                        </p:tgtEl>
                                      </p:cBhvr>
                                    </p:animEffect>
                                    <p:anim calcmode="lin" valueType="num">
                                      <p:cBhvr>
                                        <p:cTn id="24" dur="1822" tmFilter="0,0; 0.14,0.36; 0.43,0.73; 0.71,0.91; 1.0,1.0">
                                          <p:stCondLst>
                                            <p:cond delay="0"/>
                                          </p:stCondLst>
                                        </p:cTn>
                                        <p:tgtEl>
                                          <p:spTgt spid="9219">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219">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219">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219">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219">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9219">
                                            <p:txEl>
                                              <p:pRg st="1" end="1"/>
                                            </p:txEl>
                                          </p:spTgt>
                                        </p:tgtEl>
                                      </p:cBhvr>
                                      <p:to x="100000" y="60000"/>
                                    </p:animScale>
                                    <p:animScale>
                                      <p:cBhvr>
                                        <p:cTn id="30" dur="166" decel="50000">
                                          <p:stCondLst>
                                            <p:cond delay="676"/>
                                          </p:stCondLst>
                                        </p:cTn>
                                        <p:tgtEl>
                                          <p:spTgt spid="9219">
                                            <p:txEl>
                                              <p:pRg st="1" end="1"/>
                                            </p:txEl>
                                          </p:spTgt>
                                        </p:tgtEl>
                                      </p:cBhvr>
                                      <p:to x="100000" y="100000"/>
                                    </p:animScale>
                                    <p:animScale>
                                      <p:cBhvr>
                                        <p:cTn id="31" dur="26">
                                          <p:stCondLst>
                                            <p:cond delay="1312"/>
                                          </p:stCondLst>
                                        </p:cTn>
                                        <p:tgtEl>
                                          <p:spTgt spid="9219">
                                            <p:txEl>
                                              <p:pRg st="1" end="1"/>
                                            </p:txEl>
                                          </p:spTgt>
                                        </p:tgtEl>
                                      </p:cBhvr>
                                      <p:to x="100000" y="80000"/>
                                    </p:animScale>
                                    <p:animScale>
                                      <p:cBhvr>
                                        <p:cTn id="32" dur="166" decel="50000">
                                          <p:stCondLst>
                                            <p:cond delay="1338"/>
                                          </p:stCondLst>
                                        </p:cTn>
                                        <p:tgtEl>
                                          <p:spTgt spid="9219">
                                            <p:txEl>
                                              <p:pRg st="1" end="1"/>
                                            </p:txEl>
                                          </p:spTgt>
                                        </p:tgtEl>
                                      </p:cBhvr>
                                      <p:to x="100000" y="100000"/>
                                    </p:animScale>
                                    <p:animScale>
                                      <p:cBhvr>
                                        <p:cTn id="33" dur="26">
                                          <p:stCondLst>
                                            <p:cond delay="1642"/>
                                          </p:stCondLst>
                                        </p:cTn>
                                        <p:tgtEl>
                                          <p:spTgt spid="9219">
                                            <p:txEl>
                                              <p:pRg st="1" end="1"/>
                                            </p:txEl>
                                          </p:spTgt>
                                        </p:tgtEl>
                                      </p:cBhvr>
                                      <p:to x="100000" y="90000"/>
                                    </p:animScale>
                                    <p:animScale>
                                      <p:cBhvr>
                                        <p:cTn id="34" dur="166" decel="50000">
                                          <p:stCondLst>
                                            <p:cond delay="1668"/>
                                          </p:stCondLst>
                                        </p:cTn>
                                        <p:tgtEl>
                                          <p:spTgt spid="9219">
                                            <p:txEl>
                                              <p:pRg st="1" end="1"/>
                                            </p:txEl>
                                          </p:spTgt>
                                        </p:tgtEl>
                                      </p:cBhvr>
                                      <p:to x="100000" y="100000"/>
                                    </p:animScale>
                                    <p:animScale>
                                      <p:cBhvr>
                                        <p:cTn id="35" dur="26">
                                          <p:stCondLst>
                                            <p:cond delay="1808"/>
                                          </p:stCondLst>
                                        </p:cTn>
                                        <p:tgtEl>
                                          <p:spTgt spid="9219">
                                            <p:txEl>
                                              <p:pRg st="1" end="1"/>
                                            </p:txEl>
                                          </p:spTgt>
                                        </p:tgtEl>
                                      </p:cBhvr>
                                      <p:to x="100000" y="95000"/>
                                    </p:animScale>
                                    <p:animScale>
                                      <p:cBhvr>
                                        <p:cTn id="36" dur="166" decel="50000">
                                          <p:stCondLst>
                                            <p:cond delay="1834"/>
                                          </p:stCondLst>
                                        </p:cTn>
                                        <p:tgtEl>
                                          <p:spTgt spid="9219">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4D43900-C7D2-432D-9789-9E4915C0DCD2}"/>
              </a:ext>
            </a:extLst>
          </p:cNvPr>
          <p:cNvSpPr>
            <a:spLocks noGrp="1" noChangeArrowheads="1"/>
          </p:cNvSpPr>
          <p:nvPr>
            <p:ph type="title"/>
          </p:nvPr>
        </p:nvSpPr>
        <p:spPr>
          <a:xfrm>
            <a:off x="755650" y="-1395413"/>
            <a:ext cx="8229600" cy="1143000"/>
          </a:xfrm>
        </p:spPr>
        <p:txBody>
          <a:bodyPr/>
          <a:lstStyle/>
          <a:p>
            <a:pPr eaLnBrk="1" hangingPunct="1"/>
            <a:endParaRPr lang="sl-SI" altLang="sl-SI"/>
          </a:p>
        </p:txBody>
      </p:sp>
      <p:sp>
        <p:nvSpPr>
          <p:cNvPr id="10243" name="Rectangle 3">
            <a:extLst>
              <a:ext uri="{FF2B5EF4-FFF2-40B4-BE49-F238E27FC236}">
                <a16:creationId xmlns:a16="http://schemas.microsoft.com/office/drawing/2014/main" id="{2A2859DC-8F25-4C48-9595-4ABE0807218C}"/>
              </a:ext>
            </a:extLst>
          </p:cNvPr>
          <p:cNvSpPr>
            <a:spLocks noGrp="1" noChangeArrowheads="1"/>
          </p:cNvSpPr>
          <p:nvPr>
            <p:ph type="body" idx="1"/>
          </p:nvPr>
        </p:nvSpPr>
        <p:spPr>
          <a:xfrm>
            <a:off x="2411413" y="188913"/>
            <a:ext cx="8229600" cy="4525962"/>
          </a:xfrm>
        </p:spPr>
        <p:txBody>
          <a:bodyPr/>
          <a:lstStyle/>
          <a:p>
            <a:pPr eaLnBrk="1" hangingPunct="1">
              <a:buFontTx/>
              <a:buNone/>
            </a:pPr>
            <a:r>
              <a:rPr lang="sl-SI" altLang="sl-SI"/>
              <a:t>   </a:t>
            </a:r>
            <a:r>
              <a:rPr lang="sl-SI" altLang="sl-SI" sz="2800"/>
              <a:t>The first people in Australia were the </a:t>
            </a:r>
          </a:p>
          <a:p>
            <a:pPr eaLnBrk="1" hangingPunct="1">
              <a:buFontTx/>
              <a:buNone/>
            </a:pPr>
            <a:r>
              <a:rPr lang="sl-SI" altLang="sl-SI" sz="2800"/>
              <a:t>   Aborigines. Aboriginal means the first. </a:t>
            </a:r>
          </a:p>
          <a:p>
            <a:pPr eaLnBrk="1" hangingPunct="1">
              <a:buFontTx/>
              <a:buNone/>
            </a:pPr>
            <a:r>
              <a:rPr lang="sl-SI" altLang="sl-SI" sz="2800"/>
              <a:t>   When the other nations came they had </a:t>
            </a:r>
          </a:p>
          <a:p>
            <a:pPr eaLnBrk="1" hangingPunct="1">
              <a:buFontTx/>
              <a:buNone/>
            </a:pPr>
            <a:r>
              <a:rPr lang="sl-SI" altLang="sl-SI" sz="2800"/>
              <a:t>   to go live in reservations, some live on </a:t>
            </a:r>
          </a:p>
          <a:p>
            <a:pPr eaLnBrk="1" hangingPunct="1">
              <a:buFontTx/>
              <a:buNone/>
            </a:pPr>
            <a:r>
              <a:rPr lang="sl-SI" altLang="sl-SI" sz="2800"/>
              <a:t>  ranches. They also invite boomerang </a:t>
            </a:r>
          </a:p>
          <a:p>
            <a:pPr eaLnBrk="1" hangingPunct="1">
              <a:buFontTx/>
              <a:buNone/>
            </a:pPr>
            <a:r>
              <a:rPr lang="sl-SI" altLang="sl-SI" sz="2800"/>
              <a:t>  and there are some examples of their </a:t>
            </a:r>
          </a:p>
          <a:p>
            <a:pPr eaLnBrk="1" hangingPunct="1">
              <a:buFontTx/>
              <a:buNone/>
            </a:pPr>
            <a:r>
              <a:rPr lang="sl-SI" altLang="sl-SI" sz="2800"/>
              <a:t>  beautiful art all over the place</a:t>
            </a:r>
          </a:p>
        </p:txBody>
      </p:sp>
      <p:pic>
        <p:nvPicPr>
          <p:cNvPr id="10244" name="Picture 4" descr="boomerangLeft">
            <a:extLst>
              <a:ext uri="{FF2B5EF4-FFF2-40B4-BE49-F238E27FC236}">
                <a16:creationId xmlns:a16="http://schemas.microsoft.com/office/drawing/2014/main" id="{D2FDE523-E6BB-4197-B4C9-C6B379577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4292600"/>
            <a:ext cx="23590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aborigines">
            <a:extLst>
              <a:ext uri="{FF2B5EF4-FFF2-40B4-BE49-F238E27FC236}">
                <a16:creationId xmlns:a16="http://schemas.microsoft.com/office/drawing/2014/main" id="{FBF5171A-C952-4A16-B2C8-FDBB71436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2539">
            <a:off x="0" y="0"/>
            <a:ext cx="258445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aboriginal_art">
            <a:extLst>
              <a:ext uri="{FF2B5EF4-FFF2-40B4-BE49-F238E27FC236}">
                <a16:creationId xmlns:a16="http://schemas.microsoft.com/office/drawing/2014/main" id="{D55AD379-95B0-4ABD-8A0D-24FB64DACF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2636838"/>
            <a:ext cx="24209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Aboriginal_Art_Australia(3)">
            <a:extLst>
              <a:ext uri="{FF2B5EF4-FFF2-40B4-BE49-F238E27FC236}">
                <a16:creationId xmlns:a16="http://schemas.microsoft.com/office/drawing/2014/main" id="{25A53357-D2E4-43A0-940D-8396AA480C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22256">
            <a:off x="250825" y="4437063"/>
            <a:ext cx="2890838"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8" descr="aboriginal_art_roo4">
            <a:extLst>
              <a:ext uri="{FF2B5EF4-FFF2-40B4-BE49-F238E27FC236}">
                <a16:creationId xmlns:a16="http://schemas.microsoft.com/office/drawing/2014/main" id="{054B6743-FB07-444B-835A-0DE47208C5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66456">
            <a:off x="3276600" y="4154488"/>
            <a:ext cx="2590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2000"/>
                                        <p:tgtEl>
                                          <p:spTgt spid="102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fade">
                                      <p:cBhvr>
                                        <p:cTn id="10" dur="2000"/>
                                        <p:tgtEl>
                                          <p:spTgt spid="1024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fade">
                                      <p:cBhvr>
                                        <p:cTn id="13" dur="2000"/>
                                        <p:tgtEl>
                                          <p:spTgt spid="1024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fade">
                                      <p:cBhvr>
                                        <p:cTn id="16" dur="2000"/>
                                        <p:tgtEl>
                                          <p:spTgt spid="1024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Effect transition="in" filter="fade">
                                      <p:cBhvr>
                                        <p:cTn id="19" dur="2000"/>
                                        <p:tgtEl>
                                          <p:spTgt spid="1024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fade">
                                      <p:cBhvr>
                                        <p:cTn id="22" dur="2000"/>
                                        <p:tgtEl>
                                          <p:spTgt spid="1024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animEffect transition="in" filter="fade">
                                      <p:cBhvr>
                                        <p:cTn id="25" dur="2000"/>
                                        <p:tgtEl>
                                          <p:spTgt spid="10243">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7" presetClass="entr" presetSubtype="0" fill="hold" nodeType="clickEffect">
                                  <p:stCondLst>
                                    <p:cond delay="0"/>
                                  </p:stCondLst>
                                  <p:childTnLst>
                                    <p:set>
                                      <p:cBhvr>
                                        <p:cTn id="29" dur="1" fill="hold">
                                          <p:stCondLst>
                                            <p:cond delay="0"/>
                                          </p:stCondLst>
                                        </p:cTn>
                                        <p:tgtEl>
                                          <p:spTgt spid="10244"/>
                                        </p:tgtEl>
                                        <p:attrNameLst>
                                          <p:attrName>style.visibility</p:attrName>
                                        </p:attrNameLst>
                                      </p:cBhvr>
                                      <p:to>
                                        <p:strVal val="visible"/>
                                      </p:to>
                                    </p:set>
                                    <p:animEffect transition="in" filter="fade">
                                      <p:cBhvr>
                                        <p:cTn id="30" dur="1000"/>
                                        <p:tgtEl>
                                          <p:spTgt spid="10244"/>
                                        </p:tgtEl>
                                      </p:cBhvr>
                                    </p:animEffect>
                                    <p:anim calcmode="lin" valueType="num">
                                      <p:cBhvr>
                                        <p:cTn id="31" dur="1000" fill="hold"/>
                                        <p:tgtEl>
                                          <p:spTgt spid="10244"/>
                                        </p:tgtEl>
                                        <p:attrNameLst>
                                          <p:attrName>ppt_x</p:attrName>
                                        </p:attrNameLst>
                                      </p:cBhvr>
                                      <p:tavLst>
                                        <p:tav tm="0">
                                          <p:val>
                                            <p:strVal val="#ppt_x"/>
                                          </p:val>
                                        </p:tav>
                                        <p:tav tm="100000">
                                          <p:val>
                                            <p:strVal val="#ppt_x"/>
                                          </p:val>
                                        </p:tav>
                                      </p:tavLst>
                                    </p:anim>
                                    <p:anim calcmode="lin" valueType="num">
                                      <p:cBhvr>
                                        <p:cTn id="32" dur="1000" fill="hold"/>
                                        <p:tgtEl>
                                          <p:spTgt spid="10244"/>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5" presetClass="entr" presetSubtype="0" fill="hold" nodeType="clickEffect">
                                  <p:stCondLst>
                                    <p:cond delay="0"/>
                                  </p:stCondLst>
                                  <p:childTnLst>
                                    <p:set>
                                      <p:cBhvr>
                                        <p:cTn id="36" dur="1" fill="hold">
                                          <p:stCondLst>
                                            <p:cond delay="0"/>
                                          </p:stCondLst>
                                        </p:cTn>
                                        <p:tgtEl>
                                          <p:spTgt spid="10246"/>
                                        </p:tgtEl>
                                        <p:attrNameLst>
                                          <p:attrName>style.visibility</p:attrName>
                                        </p:attrNameLst>
                                      </p:cBhvr>
                                      <p:to>
                                        <p:strVal val="visible"/>
                                      </p:to>
                                    </p:set>
                                    <p:anim calcmode="lin" valueType="num">
                                      <p:cBhvr>
                                        <p:cTn id="37" dur="1000" fill="hold"/>
                                        <p:tgtEl>
                                          <p:spTgt spid="10246"/>
                                        </p:tgtEl>
                                        <p:attrNameLst>
                                          <p:attrName>ppt_w</p:attrName>
                                        </p:attrNameLst>
                                      </p:cBhvr>
                                      <p:tavLst>
                                        <p:tav tm="0">
                                          <p:val>
                                            <p:strVal val="#ppt_w*0.70"/>
                                          </p:val>
                                        </p:tav>
                                        <p:tav tm="100000">
                                          <p:val>
                                            <p:strVal val="#ppt_w"/>
                                          </p:val>
                                        </p:tav>
                                      </p:tavLst>
                                    </p:anim>
                                    <p:anim calcmode="lin" valueType="num">
                                      <p:cBhvr>
                                        <p:cTn id="38" dur="1000" fill="hold"/>
                                        <p:tgtEl>
                                          <p:spTgt spid="10246"/>
                                        </p:tgtEl>
                                        <p:attrNameLst>
                                          <p:attrName>ppt_h</p:attrName>
                                        </p:attrNameLst>
                                      </p:cBhvr>
                                      <p:tavLst>
                                        <p:tav tm="0">
                                          <p:val>
                                            <p:strVal val="#ppt_h"/>
                                          </p:val>
                                        </p:tav>
                                        <p:tav tm="100000">
                                          <p:val>
                                            <p:strVal val="#ppt_h"/>
                                          </p:val>
                                        </p:tav>
                                      </p:tavLst>
                                    </p:anim>
                                    <p:animEffect transition="in" filter="fade">
                                      <p:cBhvr>
                                        <p:cTn id="39" dur="1000"/>
                                        <p:tgtEl>
                                          <p:spTgt spid="1024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5" presetClass="entr" presetSubtype="0" fill="hold" nodeType="clickEffect">
                                  <p:stCondLst>
                                    <p:cond delay="0"/>
                                  </p:stCondLst>
                                  <p:childTnLst>
                                    <p:set>
                                      <p:cBhvr>
                                        <p:cTn id="43" dur="1" fill="hold">
                                          <p:stCondLst>
                                            <p:cond delay="0"/>
                                          </p:stCondLst>
                                        </p:cTn>
                                        <p:tgtEl>
                                          <p:spTgt spid="10247"/>
                                        </p:tgtEl>
                                        <p:attrNameLst>
                                          <p:attrName>style.visibility</p:attrName>
                                        </p:attrNameLst>
                                      </p:cBhvr>
                                      <p:to>
                                        <p:strVal val="visible"/>
                                      </p:to>
                                    </p:set>
                                    <p:anim calcmode="lin" valueType="num">
                                      <p:cBhvr>
                                        <p:cTn id="44" dur="1000" fill="hold"/>
                                        <p:tgtEl>
                                          <p:spTgt spid="10247"/>
                                        </p:tgtEl>
                                        <p:attrNameLst>
                                          <p:attrName>ppt_w</p:attrName>
                                        </p:attrNameLst>
                                      </p:cBhvr>
                                      <p:tavLst>
                                        <p:tav tm="0">
                                          <p:val>
                                            <p:strVal val="#ppt_w*0.70"/>
                                          </p:val>
                                        </p:tav>
                                        <p:tav tm="100000">
                                          <p:val>
                                            <p:strVal val="#ppt_w"/>
                                          </p:val>
                                        </p:tav>
                                      </p:tavLst>
                                    </p:anim>
                                    <p:anim calcmode="lin" valueType="num">
                                      <p:cBhvr>
                                        <p:cTn id="45" dur="1000" fill="hold"/>
                                        <p:tgtEl>
                                          <p:spTgt spid="10247"/>
                                        </p:tgtEl>
                                        <p:attrNameLst>
                                          <p:attrName>ppt_h</p:attrName>
                                        </p:attrNameLst>
                                      </p:cBhvr>
                                      <p:tavLst>
                                        <p:tav tm="0">
                                          <p:val>
                                            <p:strVal val="#ppt_h"/>
                                          </p:val>
                                        </p:tav>
                                        <p:tav tm="100000">
                                          <p:val>
                                            <p:strVal val="#ppt_h"/>
                                          </p:val>
                                        </p:tav>
                                      </p:tavLst>
                                    </p:anim>
                                    <p:animEffect transition="in" filter="fade">
                                      <p:cBhvr>
                                        <p:cTn id="46" dur="1000"/>
                                        <p:tgtEl>
                                          <p:spTgt spid="1024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5" presetClass="entr" presetSubtype="0" fill="hold" nodeType="clickEffect">
                                  <p:stCondLst>
                                    <p:cond delay="0"/>
                                  </p:stCondLst>
                                  <p:childTnLst>
                                    <p:set>
                                      <p:cBhvr>
                                        <p:cTn id="50" dur="1" fill="hold">
                                          <p:stCondLst>
                                            <p:cond delay="0"/>
                                          </p:stCondLst>
                                        </p:cTn>
                                        <p:tgtEl>
                                          <p:spTgt spid="10248"/>
                                        </p:tgtEl>
                                        <p:attrNameLst>
                                          <p:attrName>style.visibility</p:attrName>
                                        </p:attrNameLst>
                                      </p:cBhvr>
                                      <p:to>
                                        <p:strVal val="visible"/>
                                      </p:to>
                                    </p:set>
                                    <p:anim calcmode="lin" valueType="num">
                                      <p:cBhvr>
                                        <p:cTn id="51" dur="1000" fill="hold"/>
                                        <p:tgtEl>
                                          <p:spTgt spid="10248"/>
                                        </p:tgtEl>
                                        <p:attrNameLst>
                                          <p:attrName>ppt_w</p:attrName>
                                        </p:attrNameLst>
                                      </p:cBhvr>
                                      <p:tavLst>
                                        <p:tav tm="0">
                                          <p:val>
                                            <p:strVal val="#ppt_w*0.70"/>
                                          </p:val>
                                        </p:tav>
                                        <p:tav tm="100000">
                                          <p:val>
                                            <p:strVal val="#ppt_w"/>
                                          </p:val>
                                        </p:tav>
                                      </p:tavLst>
                                    </p:anim>
                                    <p:anim calcmode="lin" valueType="num">
                                      <p:cBhvr>
                                        <p:cTn id="52" dur="1000" fill="hold"/>
                                        <p:tgtEl>
                                          <p:spTgt spid="10248"/>
                                        </p:tgtEl>
                                        <p:attrNameLst>
                                          <p:attrName>ppt_h</p:attrName>
                                        </p:attrNameLst>
                                      </p:cBhvr>
                                      <p:tavLst>
                                        <p:tav tm="0">
                                          <p:val>
                                            <p:strVal val="#ppt_h"/>
                                          </p:val>
                                        </p:tav>
                                        <p:tav tm="100000">
                                          <p:val>
                                            <p:strVal val="#ppt_h"/>
                                          </p:val>
                                        </p:tav>
                                      </p:tavLst>
                                    </p:anim>
                                    <p:animEffect transition="in" filter="fade">
                                      <p:cBhvr>
                                        <p:cTn id="53" dur="1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Arial"/>
      </a:majorFont>
      <a:minorFont>
        <a:latin typeface="Arial"/>
        <a:ea typeface=""/>
        <a:cs typeface="Arial"/>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442</Words>
  <Application>Microsoft Office PowerPoint</Application>
  <PresentationFormat>On-screen Show (4:3)</PresentationFormat>
  <Paragraphs>49</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Comic Sans MS</vt:lpstr>
      <vt:lpstr>Privzeti načrt</vt:lpstr>
      <vt:lpstr>AUSTRALIA</vt:lpstr>
      <vt:lpstr>PowerPoint Presentation</vt:lpstr>
      <vt:lpstr>There are 6 countries on the continent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2019-05-30T09:18:12Z</dcterms:created>
  <dcterms:modified xsi:type="dcterms:W3CDTF">2019-05-30T09:18:12Z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