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1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3" r:id="rId15"/>
    <p:sldId id="274" r:id="rId16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FF"/>
    <a:srgbClr val="EE1E59"/>
    <a:srgbClr val="F35B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0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aven povezovalnik 12">
            <a:extLst>
              <a:ext uri="{FF2B5EF4-FFF2-40B4-BE49-F238E27FC236}">
                <a16:creationId xmlns:a16="http://schemas.microsoft.com/office/drawing/2014/main" id="{4E116777-694A-4E07-938F-000D7A371E79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Naslov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l-SI"/>
              <a:t>Uredite slog podnaslova matrice</a:t>
            </a:r>
            <a:endParaRPr lang="en-US"/>
          </a:p>
        </p:txBody>
      </p:sp>
      <p:sp>
        <p:nvSpPr>
          <p:cNvPr id="5" name="Ograda datuma 15">
            <a:extLst>
              <a:ext uri="{FF2B5EF4-FFF2-40B4-BE49-F238E27FC236}">
                <a16:creationId xmlns:a16="http://schemas.microsoft.com/office/drawing/2014/main" id="{E12C8D00-F11A-474E-9081-C0A9A077E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14A58-373C-44D6-A7D9-D7033AE7F0F3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6" name="Ograda noge 1">
            <a:extLst>
              <a:ext uri="{FF2B5EF4-FFF2-40B4-BE49-F238E27FC236}">
                <a16:creationId xmlns:a16="http://schemas.microsoft.com/office/drawing/2014/main" id="{DDB22862-AE66-49CC-8F85-3D5FD6FF1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14">
            <a:extLst>
              <a:ext uri="{FF2B5EF4-FFF2-40B4-BE49-F238E27FC236}">
                <a16:creationId xmlns:a16="http://schemas.microsoft.com/office/drawing/2014/main" id="{FE38EDC2-986D-459C-B7A7-ED5468E2C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fld id="{F9D4DF7D-C679-4989-A248-9AA9FB88D28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339256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10">
            <a:extLst>
              <a:ext uri="{FF2B5EF4-FFF2-40B4-BE49-F238E27FC236}">
                <a16:creationId xmlns:a16="http://schemas.microsoft.com/office/drawing/2014/main" id="{05A399C9-9CAB-4998-BCE5-6D95C60FB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D3B9E-57A3-4C79-A31D-A27C1E3EA687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Ograda noge 27">
            <a:extLst>
              <a:ext uri="{FF2B5EF4-FFF2-40B4-BE49-F238E27FC236}">
                <a16:creationId xmlns:a16="http://schemas.microsoft.com/office/drawing/2014/main" id="{7A5110E5-FC14-4A97-92D2-0FA571AEF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4">
            <a:extLst>
              <a:ext uri="{FF2B5EF4-FFF2-40B4-BE49-F238E27FC236}">
                <a16:creationId xmlns:a16="http://schemas.microsoft.com/office/drawing/2014/main" id="{B3D07024-2701-4BD0-9DFC-721B71B9B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B002A0-772B-427A-A68C-9AA0F1DCED4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31349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10">
            <a:extLst>
              <a:ext uri="{FF2B5EF4-FFF2-40B4-BE49-F238E27FC236}">
                <a16:creationId xmlns:a16="http://schemas.microsoft.com/office/drawing/2014/main" id="{DAB3B1C2-B340-4A6B-8F1E-3B7DC42B6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C36AC-C195-4342-9FB7-32743716A58D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Ograda noge 27">
            <a:extLst>
              <a:ext uri="{FF2B5EF4-FFF2-40B4-BE49-F238E27FC236}">
                <a16:creationId xmlns:a16="http://schemas.microsoft.com/office/drawing/2014/main" id="{3EEC6EC4-20E5-429A-83C4-EF28953B9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4">
            <a:extLst>
              <a:ext uri="{FF2B5EF4-FFF2-40B4-BE49-F238E27FC236}">
                <a16:creationId xmlns:a16="http://schemas.microsoft.com/office/drawing/2014/main" id="{890A9D03-B35C-4733-8E8D-62CE627EC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7EA3D6-36AA-4922-BA21-2B873FBD446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053875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slov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27" name="Ograda vsebine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24">
            <a:extLst>
              <a:ext uri="{FF2B5EF4-FFF2-40B4-BE49-F238E27FC236}">
                <a16:creationId xmlns:a16="http://schemas.microsoft.com/office/drawing/2014/main" id="{5BA9A5E3-AB08-44C9-AD78-5AFF151FD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96DFB-D19D-4388-8FCA-0FCF64107C1E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Ograda noge 18">
            <a:extLst>
              <a:ext uri="{FF2B5EF4-FFF2-40B4-BE49-F238E27FC236}">
                <a16:creationId xmlns:a16="http://schemas.microsoft.com/office/drawing/2014/main" id="{77E99A96-6F39-4565-828F-2E46E1BBC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15">
            <a:extLst>
              <a:ext uri="{FF2B5EF4-FFF2-40B4-BE49-F238E27FC236}">
                <a16:creationId xmlns:a16="http://schemas.microsoft.com/office/drawing/2014/main" id="{3164CE73-1E10-467C-9243-734C9862B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fld id="{D932F65A-71F5-4468-9D3B-09755E7EA71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477247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aven povezovalnik 12">
            <a:extLst>
              <a:ext uri="{FF2B5EF4-FFF2-40B4-BE49-F238E27FC236}">
                <a16:creationId xmlns:a16="http://schemas.microsoft.com/office/drawing/2014/main" id="{F90E5235-8185-4361-906B-97D64C0F464E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Ograda besedila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8" name="Naslov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5" name="Ograda datuma 18">
            <a:extLst>
              <a:ext uri="{FF2B5EF4-FFF2-40B4-BE49-F238E27FC236}">
                <a16:creationId xmlns:a16="http://schemas.microsoft.com/office/drawing/2014/main" id="{97960571-E321-4E23-A4A4-E63C615D7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2FAB7-CFCA-4501-BF12-AA3B84618CE0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7" name="Ograda noge 10">
            <a:extLst>
              <a:ext uri="{FF2B5EF4-FFF2-40B4-BE49-F238E27FC236}">
                <a16:creationId xmlns:a16="http://schemas.microsoft.com/office/drawing/2014/main" id="{40743689-01C7-496F-A4C1-204A0A7CC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15">
            <a:extLst>
              <a:ext uri="{FF2B5EF4-FFF2-40B4-BE49-F238E27FC236}">
                <a16:creationId xmlns:a16="http://schemas.microsoft.com/office/drawing/2014/main" id="{7CC1BD34-5D4D-40DC-9281-964FDC1A9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861B74-016C-4EC2-9AA8-517E1E147CE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6706748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slov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14" name="Ograda vsebine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13" name="Ograda vsebine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datuma 10">
            <a:extLst>
              <a:ext uri="{FF2B5EF4-FFF2-40B4-BE49-F238E27FC236}">
                <a16:creationId xmlns:a16="http://schemas.microsoft.com/office/drawing/2014/main" id="{D0E6690A-3C91-49BA-85F1-3753EED7A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3ADD2-856B-4D49-BEB8-3B95030BDAC8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6" name="Ograda noge 27">
            <a:extLst>
              <a:ext uri="{FF2B5EF4-FFF2-40B4-BE49-F238E27FC236}">
                <a16:creationId xmlns:a16="http://schemas.microsoft.com/office/drawing/2014/main" id="{88116AB7-3478-47EB-83CB-3737B5CDF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4">
            <a:extLst>
              <a:ext uri="{FF2B5EF4-FFF2-40B4-BE49-F238E27FC236}">
                <a16:creationId xmlns:a16="http://schemas.microsoft.com/office/drawing/2014/main" id="{847A9303-E254-4D95-8B6F-3311BBBE3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CD9941-0D79-4AE0-810C-28B12947AA2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196623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aven povezovalnik 12">
            <a:extLst>
              <a:ext uri="{FF2B5EF4-FFF2-40B4-BE49-F238E27FC236}">
                <a16:creationId xmlns:a16="http://schemas.microsoft.com/office/drawing/2014/main" id="{509D29AF-6E35-42D6-9586-26104B55022D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Naslov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13" name="Ograda besedila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5" name="Ograda besedila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28" name="Ograda vsebine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8" name="Ograda datuma 9">
            <a:extLst>
              <a:ext uri="{FF2B5EF4-FFF2-40B4-BE49-F238E27FC236}">
                <a16:creationId xmlns:a16="http://schemas.microsoft.com/office/drawing/2014/main" id="{9782C12A-E3B3-423D-B12E-917D89884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BABFE-FB3A-4724-AB23-D5345401D67E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9" name="Ograda noge 5">
            <a:extLst>
              <a:ext uri="{FF2B5EF4-FFF2-40B4-BE49-F238E27FC236}">
                <a16:creationId xmlns:a16="http://schemas.microsoft.com/office/drawing/2014/main" id="{944EF0EB-BC08-4433-B8D5-77C899229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0" name="Ograda številke diapozitiva 6">
            <a:extLst>
              <a:ext uri="{FF2B5EF4-FFF2-40B4-BE49-F238E27FC236}">
                <a16:creationId xmlns:a16="http://schemas.microsoft.com/office/drawing/2014/main" id="{357E96B7-16A0-4007-B3BE-3535D49BD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fld id="{67486DEC-9496-4B9A-8FBE-9A63FC92CC3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959236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slov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datuma 10">
            <a:extLst>
              <a:ext uri="{FF2B5EF4-FFF2-40B4-BE49-F238E27FC236}">
                <a16:creationId xmlns:a16="http://schemas.microsoft.com/office/drawing/2014/main" id="{E23252E1-6DAA-48B7-B4E3-9D5269624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85F2F-9A6B-4FA1-9C60-735D11D1B781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4" name="Ograda noge 27">
            <a:extLst>
              <a:ext uri="{FF2B5EF4-FFF2-40B4-BE49-F238E27FC236}">
                <a16:creationId xmlns:a16="http://schemas.microsoft.com/office/drawing/2014/main" id="{3BC4F2D7-6B28-4DF3-AED3-2E9AD09D2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4">
            <a:extLst>
              <a:ext uri="{FF2B5EF4-FFF2-40B4-BE49-F238E27FC236}">
                <a16:creationId xmlns:a16="http://schemas.microsoft.com/office/drawing/2014/main" id="{51CC5BBA-85B9-4049-B512-4558570CA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4572C2-9606-4FC3-BBE7-BFBF0D178AC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995228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0">
            <a:extLst>
              <a:ext uri="{FF2B5EF4-FFF2-40B4-BE49-F238E27FC236}">
                <a16:creationId xmlns:a16="http://schemas.microsoft.com/office/drawing/2014/main" id="{5AACED04-F161-42A2-BD12-EF2E42C23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3C84A-EBFF-44A4-A499-5FB0E2B17ED2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3" name="Ograda noge 27">
            <a:extLst>
              <a:ext uri="{FF2B5EF4-FFF2-40B4-BE49-F238E27FC236}">
                <a16:creationId xmlns:a16="http://schemas.microsoft.com/office/drawing/2014/main" id="{E5E9F92C-49BE-438D-9E80-9C2C286B2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4">
            <a:extLst>
              <a:ext uri="{FF2B5EF4-FFF2-40B4-BE49-F238E27FC236}">
                <a16:creationId xmlns:a16="http://schemas.microsoft.com/office/drawing/2014/main" id="{BDD84CD0-1AFA-44E6-9550-110DA435D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9AC457-818D-4837-8203-A975E159B2E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206065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aven povezovalnik 12">
            <a:extLst>
              <a:ext uri="{FF2B5EF4-FFF2-40B4-BE49-F238E27FC236}">
                <a16:creationId xmlns:a16="http://schemas.microsoft.com/office/drawing/2014/main" id="{861190D0-28BB-4589-B14B-BD3840BB65CF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Naslov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26" name="Ograda besedila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4" name="Ograda vsebine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6" name="Ograda datuma 24">
            <a:extLst>
              <a:ext uri="{FF2B5EF4-FFF2-40B4-BE49-F238E27FC236}">
                <a16:creationId xmlns:a16="http://schemas.microsoft.com/office/drawing/2014/main" id="{8200D5B8-EEC9-47D3-859E-DA5CFEC60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C696E-D2A5-4E74-9AB8-2E08E234B9E7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7" name="Ograda noge 28">
            <a:extLst>
              <a:ext uri="{FF2B5EF4-FFF2-40B4-BE49-F238E27FC236}">
                <a16:creationId xmlns:a16="http://schemas.microsoft.com/office/drawing/2014/main" id="{513D9DBE-2D6D-4777-AB7C-52E4BE836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Ograda številke diapozitiva 6">
            <a:extLst>
              <a:ext uri="{FF2B5EF4-FFF2-40B4-BE49-F238E27FC236}">
                <a16:creationId xmlns:a16="http://schemas.microsoft.com/office/drawing/2014/main" id="{52B61F70-5F53-4618-AB34-FC0A297B5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341E83-1026-4253-BFE3-899A71F934C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882597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grada slike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l-SI" noProof="0"/>
              <a:t>Kliknite ikono, če želite dodati sliko</a:t>
            </a:r>
            <a:endParaRPr lang="en-US" noProof="0" dirty="0"/>
          </a:p>
        </p:txBody>
      </p:sp>
      <p:sp>
        <p:nvSpPr>
          <p:cNvPr id="17" name="Naslov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26" name="Ograda besedila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10">
            <a:extLst>
              <a:ext uri="{FF2B5EF4-FFF2-40B4-BE49-F238E27FC236}">
                <a16:creationId xmlns:a16="http://schemas.microsoft.com/office/drawing/2014/main" id="{0B9C7C48-1666-417A-A71B-3CC114C52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F072C-BEA5-4D1F-8D7C-C9C597B362FD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6" name="Ograda noge 27">
            <a:extLst>
              <a:ext uri="{FF2B5EF4-FFF2-40B4-BE49-F238E27FC236}">
                <a16:creationId xmlns:a16="http://schemas.microsoft.com/office/drawing/2014/main" id="{A5C39A03-C807-4BB7-85BD-980D2F706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4">
            <a:extLst>
              <a:ext uri="{FF2B5EF4-FFF2-40B4-BE49-F238E27FC236}">
                <a16:creationId xmlns:a16="http://schemas.microsoft.com/office/drawing/2014/main" id="{779CB47A-939A-48D1-8DE9-DD93EA56E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459392-F86C-4C8E-9FD4-78C75C5D4AC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178961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aven povezovalnik 6">
            <a:extLst>
              <a:ext uri="{FF2B5EF4-FFF2-40B4-BE49-F238E27FC236}">
                <a16:creationId xmlns:a16="http://schemas.microsoft.com/office/drawing/2014/main" id="{731DD704-8BFD-4AF7-8ED0-0DC0754F2677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9" name="Ograda besedila 7">
            <a:extLst>
              <a:ext uri="{FF2B5EF4-FFF2-40B4-BE49-F238E27FC236}">
                <a16:creationId xmlns:a16="http://schemas.microsoft.com/office/drawing/2014/main" id="{ADBE48B2-0857-4CBF-95E1-6BA731ED2EB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Uredite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  <a:endParaRPr lang="en-US" altLang="sl-SI"/>
          </a:p>
        </p:txBody>
      </p:sp>
      <p:sp>
        <p:nvSpPr>
          <p:cNvPr id="11" name="Ograda datuma 10">
            <a:extLst>
              <a:ext uri="{FF2B5EF4-FFF2-40B4-BE49-F238E27FC236}">
                <a16:creationId xmlns:a16="http://schemas.microsoft.com/office/drawing/2014/main" id="{6F2FBD79-D638-4B2C-B9C5-C65E6B68E2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F58CD86-6ACE-449C-B7F1-7F60BC3D10BB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28" name="Ograda noge 27">
            <a:extLst>
              <a:ext uri="{FF2B5EF4-FFF2-40B4-BE49-F238E27FC236}">
                <a16:creationId xmlns:a16="http://schemas.microsoft.com/office/drawing/2014/main" id="{01736C18-1A68-4ED2-BF99-77DF928B9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4">
            <a:extLst>
              <a:ext uri="{FF2B5EF4-FFF2-40B4-BE49-F238E27FC236}">
                <a16:creationId xmlns:a16="http://schemas.microsoft.com/office/drawing/2014/main" id="{2617102F-B60E-4716-9FE1-6C073EFC43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C61AE"/>
                </a:solidFill>
              </a:defRPr>
            </a:lvl1pPr>
          </a:lstStyle>
          <a:p>
            <a:fld id="{55A62C93-397E-4992-8CA2-391479157B5B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10" name="Ograda naslova 9">
            <a:extLst>
              <a:ext uri="{FF2B5EF4-FFF2-40B4-BE49-F238E27FC236}">
                <a16:creationId xmlns:a16="http://schemas.microsoft.com/office/drawing/2014/main" id="{8F412ED0-D5BD-4E9D-9330-D1E4B6D89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9" name="Raven povezovalnik 8">
            <a:extLst>
              <a:ext uri="{FF2B5EF4-FFF2-40B4-BE49-F238E27FC236}">
                <a16:creationId xmlns:a16="http://schemas.microsoft.com/office/drawing/2014/main" id="{637E3BB6-E42E-4665-8C6F-D89B7C07421C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Raven povezovalnik 11">
            <a:extLst>
              <a:ext uri="{FF2B5EF4-FFF2-40B4-BE49-F238E27FC236}">
                <a16:creationId xmlns:a16="http://schemas.microsoft.com/office/drawing/2014/main" id="{45F0F15B-3065-47CD-BAE8-F494C5BD3011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33" r:id="rId4"/>
    <p:sldLayoutId id="2147483842" r:id="rId5"/>
    <p:sldLayoutId id="2147483834" r:id="rId6"/>
    <p:sldLayoutId id="2147483835" r:id="rId7"/>
    <p:sldLayoutId id="2147483843" r:id="rId8"/>
    <p:sldLayoutId id="2147483836" r:id="rId9"/>
    <p:sldLayoutId id="2147483837" r:id="rId10"/>
    <p:sldLayoutId id="214748383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youtube.com/watch?v=SF0PdsP4kbU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49E153E-68E1-4A0A-BAB0-F68BF65F1F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5536" y="476672"/>
            <a:ext cx="8927976" cy="5616624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  <a:softEdge rad="635000"/>
          </a:effectLst>
        </p:spPr>
        <p:txBody>
          <a:bodyPr spcFirstLastPara="1" numCol="1">
            <a:prstTxWarp prst="textArchDown">
              <a:avLst/>
            </a:prstTxWarp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135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</a:t>
            </a:r>
            <a:r>
              <a:rPr lang="sl-SI" sz="13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U</a:t>
            </a:r>
            <a:r>
              <a:rPr lang="sl-SI" sz="13500" dirty="0">
                <a:solidFill>
                  <a:srgbClr val="EE1E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</a:t>
            </a:r>
            <a:r>
              <a:rPr lang="sl-SI" sz="135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TR</a:t>
            </a:r>
            <a:r>
              <a:rPr lang="sl-SI" sz="13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</a:t>
            </a:r>
            <a:r>
              <a:rPr lang="sl-SI" sz="13500" dirty="0">
                <a:solidFill>
                  <a:srgbClr val="EE1E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LI</a:t>
            </a:r>
            <a:r>
              <a:rPr lang="sl-SI" sz="135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</a:t>
            </a:r>
            <a:r>
              <a:rPr lang="sl-SI" sz="1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</a:p>
        </p:txBody>
      </p:sp>
      <p:pic>
        <p:nvPicPr>
          <p:cNvPr id="3" name="Australian National Anthem (Instrumental).mp3">
            <a:hlinkClick r:id="" action="ppaction://media"/>
            <a:extLst>
              <a:ext uri="{FF2B5EF4-FFF2-40B4-BE49-F238E27FC236}">
                <a16:creationId xmlns:a16="http://schemas.microsoft.com/office/drawing/2014/main" id="{4985C5AA-1928-4FB1-B8A6-7BE225AF3E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6092825"/>
            <a:ext cx="487362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ravokotnik 3">
            <a:extLst>
              <a:ext uri="{FF2B5EF4-FFF2-40B4-BE49-F238E27FC236}">
                <a16:creationId xmlns:a16="http://schemas.microsoft.com/office/drawing/2014/main" id="{FFF41DFA-EBAD-4389-9E5E-5FEE52DF95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6325" y="6488113"/>
            <a:ext cx="4572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sl-SI" altLang="sl-SI">
                <a:solidFill>
                  <a:srgbClr val="00B0F0"/>
                </a:solidFill>
                <a:hlinkClick r:id="rId4"/>
              </a:rPr>
              <a:t>Australian National Anthem </a:t>
            </a:r>
            <a:r>
              <a:rPr lang="sl-SI" altLang="sl-SI">
                <a:solidFill>
                  <a:srgbClr val="00B0F0"/>
                </a:solidFill>
              </a:rPr>
              <a:t> 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FC33508-34EA-44F1-ABF2-5840AF049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457200"/>
            <a:ext cx="8668072" cy="81156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koala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01D4CA65-CB7A-4499-9A79-DB2B7E1071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96062">
            <a:off x="2405063" y="150813"/>
            <a:ext cx="3617912" cy="20447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E0480A38-FD4B-4AB6-8084-1A560149F8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308959">
            <a:off x="5214938" y="982663"/>
            <a:ext cx="3568700" cy="25606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F7E3E420-CD7E-4001-AC57-97536B5276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91663">
            <a:off x="1060450" y="1620838"/>
            <a:ext cx="2497138" cy="29860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AC740020-FEAF-4145-9B87-86CC24382F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331797">
            <a:off x="4095750" y="3284538"/>
            <a:ext cx="4513263" cy="29019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5BCCBEFF-7F40-4D57-BD5B-9679C82F87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007667">
            <a:off x="-73025" y="4424363"/>
            <a:ext cx="3419475" cy="23971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A50F7EE-C45F-4AD7-AC0F-45A1FA4B7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 err="1"/>
              <a:t>kookaburra</a:t>
            </a:r>
            <a:endParaRPr lang="sl-SI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A9F519F8-E711-466E-91BD-4AD4929070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44743">
            <a:off x="4181475" y="225425"/>
            <a:ext cx="4110038" cy="2997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9D662CA1-82CA-4037-BC0E-5B56989B7C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90394">
            <a:off x="454025" y="1624013"/>
            <a:ext cx="3332163" cy="22367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64FBBDD4-2EAB-486B-81E8-390211F973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01466">
            <a:off x="4976813" y="3598863"/>
            <a:ext cx="2813050" cy="28130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88350412-14D7-4C40-BFA5-6BD21E8C91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324558">
            <a:off x="568325" y="3963988"/>
            <a:ext cx="4148138" cy="27495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69E2260-7430-4A9A-B279-25FBE8980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emu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ECAF1840-8365-421D-922E-08C545E97E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98222">
            <a:off x="4859338" y="288925"/>
            <a:ext cx="3397250" cy="34988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3384E562-0456-4DBC-98B7-F929F40DED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62361">
            <a:off x="1625600" y="652463"/>
            <a:ext cx="3173413" cy="23764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20F8FEA8-9246-4B71-84D7-AA76DA7FDA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768357">
            <a:off x="684213" y="3211513"/>
            <a:ext cx="3268662" cy="32369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3DAF0C24-88ED-4852-BF81-C822E7EE87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358636">
            <a:off x="5780088" y="3460750"/>
            <a:ext cx="3121025" cy="31623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F802EB6-74EB-403D-BFB6-92A9582C9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dingo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9A3CAAA8-0D6A-448B-8660-EA0C76AB3A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45145">
            <a:off x="2700338" y="407988"/>
            <a:ext cx="2882900" cy="2159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F57BF940-EA09-44C1-85B5-E1731FC7FD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99004">
            <a:off x="115888" y="1700213"/>
            <a:ext cx="3417887" cy="23764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42597668-A4F8-4126-9EB2-F10B36FD71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103688">
            <a:off x="5641975" y="704850"/>
            <a:ext cx="3379788" cy="30241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547DAA12-D0E6-417B-92F4-160E7A615D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384695">
            <a:off x="701675" y="3989388"/>
            <a:ext cx="2665413" cy="26638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5E97C2A2-CA99-4D37-B23F-47E58823D8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311869">
            <a:off x="6011863" y="4797425"/>
            <a:ext cx="2959100" cy="1968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B3B8EF28-E855-4DE2-AC29-FF0D177338F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07827">
            <a:off x="3554413" y="3816350"/>
            <a:ext cx="2951162" cy="20875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51B80A6-7CDD-4D70-A54E-D55FBDDD4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 err="1"/>
              <a:t>Attractions</a:t>
            </a:r>
            <a:endParaRPr lang="sl-SI" dirty="0"/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81674258-F27C-44E3-A599-1909D7347B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" y="1557338"/>
            <a:ext cx="2735263" cy="4525962"/>
          </a:xfrm>
        </p:spPr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sl-SI" dirty="0" err="1"/>
              <a:t>Uluru</a:t>
            </a:r>
            <a:endParaRPr lang="sl-SI" dirty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sl-SI" dirty="0"/>
              <a:t>Sydney Opera </a:t>
            </a:r>
            <a:r>
              <a:rPr lang="sl-SI" dirty="0" err="1"/>
              <a:t>House</a:t>
            </a:r>
            <a:endParaRPr lang="sl-SI" dirty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sl-SI" dirty="0"/>
              <a:t>Sydney </a:t>
            </a:r>
            <a:r>
              <a:rPr lang="sl-SI" dirty="0" err="1"/>
              <a:t>Harbour</a:t>
            </a:r>
            <a:r>
              <a:rPr lang="sl-SI" dirty="0"/>
              <a:t> </a:t>
            </a:r>
            <a:r>
              <a:rPr lang="sl-SI" dirty="0" err="1"/>
              <a:t>Bridge</a:t>
            </a:r>
            <a:endParaRPr lang="sl-SI" dirty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sl-SI" dirty="0" err="1"/>
              <a:t>Great</a:t>
            </a:r>
            <a:r>
              <a:rPr lang="sl-SI" dirty="0"/>
              <a:t> </a:t>
            </a:r>
            <a:r>
              <a:rPr lang="sl-SI" dirty="0" err="1"/>
              <a:t>Barrier</a:t>
            </a:r>
            <a:r>
              <a:rPr lang="sl-SI" dirty="0"/>
              <a:t> </a:t>
            </a:r>
            <a:r>
              <a:rPr lang="sl-SI" dirty="0" err="1"/>
              <a:t>Reff</a:t>
            </a:r>
            <a:endParaRPr lang="sl-SI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A326707D-DEAC-47BD-8EA8-4E731D3601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27331">
            <a:off x="4787900" y="260350"/>
            <a:ext cx="4211638" cy="28035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A4FEB784-BC30-4E2E-ADC1-D1FDB5F57C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82695">
            <a:off x="5292725" y="2641600"/>
            <a:ext cx="3619500" cy="40576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A0423360-2053-432E-AD18-BF72FA501B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51907">
            <a:off x="1962150" y="1350963"/>
            <a:ext cx="3389313" cy="24209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C231F717-53CC-4732-BAAD-84C74C44F1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56327">
            <a:off x="2268538" y="3789363"/>
            <a:ext cx="3570287" cy="15160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F5757DE7-FB27-4EF1-AC68-8E4CEAA152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757623">
            <a:off x="3278188" y="5259388"/>
            <a:ext cx="2212975" cy="1473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D81F143D-2CCB-4EAD-85CE-FA5045D4D7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50" y="1717675"/>
            <a:ext cx="2622550" cy="342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Raven povezovalnik 5">
            <a:extLst>
              <a:ext uri="{FF2B5EF4-FFF2-40B4-BE49-F238E27FC236}">
                <a16:creationId xmlns:a16="http://schemas.microsoft.com/office/drawing/2014/main" id="{421DFE46-4031-4683-84CE-D5E22A8C99FD}"/>
              </a:ext>
            </a:extLst>
          </p:cNvPr>
          <p:cNvCxnSpPr/>
          <p:nvPr/>
        </p:nvCxnSpPr>
        <p:spPr>
          <a:xfrm flipH="1">
            <a:off x="0" y="1052513"/>
            <a:ext cx="9144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meško 6">
            <a:extLst>
              <a:ext uri="{FF2B5EF4-FFF2-40B4-BE49-F238E27FC236}">
                <a16:creationId xmlns:a16="http://schemas.microsoft.com/office/drawing/2014/main" id="{C6FBA563-7C66-4E0D-A0A8-74009ED9DE70}"/>
              </a:ext>
            </a:extLst>
          </p:cNvPr>
          <p:cNvSpPr/>
          <p:nvPr/>
        </p:nvSpPr>
        <p:spPr>
          <a:xfrm>
            <a:off x="4083050" y="188913"/>
            <a:ext cx="720725" cy="719137"/>
          </a:xfrm>
          <a:prstGeom prst="smileyFac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 dirty="0"/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otnik 4">
            <a:extLst>
              <a:ext uri="{FF2B5EF4-FFF2-40B4-BE49-F238E27FC236}">
                <a16:creationId xmlns:a16="http://schemas.microsoft.com/office/drawing/2014/main" id="{AAEB68D7-35CF-4437-BAA0-0C40F5655A1F}"/>
              </a:ext>
            </a:extLst>
          </p:cNvPr>
          <p:cNvSpPr/>
          <p:nvPr/>
        </p:nvSpPr>
        <p:spPr>
          <a:xfrm>
            <a:off x="611560" y="2153760"/>
            <a:ext cx="4473721" cy="132343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40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Western</a:t>
            </a:r>
            <a:r>
              <a:rPr lang="sl-SI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 </a:t>
            </a:r>
            <a:r>
              <a:rPr lang="sl-SI" sz="40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Australia</a:t>
            </a:r>
            <a:endParaRPr lang="sl-SI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6" name="Pravokotnik 5">
            <a:extLst>
              <a:ext uri="{FF2B5EF4-FFF2-40B4-BE49-F238E27FC236}">
                <a16:creationId xmlns:a16="http://schemas.microsoft.com/office/drawing/2014/main" id="{4144E8C1-5C3A-48F9-ADC3-D54163B784EF}"/>
              </a:ext>
            </a:extLst>
          </p:cNvPr>
          <p:cNvSpPr/>
          <p:nvPr/>
        </p:nvSpPr>
        <p:spPr>
          <a:xfrm>
            <a:off x="3706895" y="3068960"/>
            <a:ext cx="3456384" cy="107721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32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South</a:t>
            </a:r>
            <a:r>
              <a:rPr lang="sl-SI" sz="32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 </a:t>
            </a:r>
            <a:r>
              <a:rPr lang="sl-SI" sz="32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Australia</a:t>
            </a:r>
            <a:endParaRPr lang="sl-SI" sz="3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7" name="Pravokotnik 6">
            <a:extLst>
              <a:ext uri="{FF2B5EF4-FFF2-40B4-BE49-F238E27FC236}">
                <a16:creationId xmlns:a16="http://schemas.microsoft.com/office/drawing/2014/main" id="{1B97FAFF-5F35-457B-9ADC-0D7CF305AF1A}"/>
              </a:ext>
            </a:extLst>
          </p:cNvPr>
          <p:cNvSpPr/>
          <p:nvPr/>
        </p:nvSpPr>
        <p:spPr>
          <a:xfrm>
            <a:off x="5561401" y="2276871"/>
            <a:ext cx="3188986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32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Queensland</a:t>
            </a:r>
          </a:p>
        </p:txBody>
      </p:sp>
      <p:sp>
        <p:nvSpPr>
          <p:cNvPr id="8" name="Pravokotnik 7">
            <a:extLst>
              <a:ext uri="{FF2B5EF4-FFF2-40B4-BE49-F238E27FC236}">
                <a16:creationId xmlns:a16="http://schemas.microsoft.com/office/drawing/2014/main" id="{7A31B7C0-FFD2-4D07-9E78-38197F30D354}"/>
              </a:ext>
            </a:extLst>
          </p:cNvPr>
          <p:cNvSpPr/>
          <p:nvPr/>
        </p:nvSpPr>
        <p:spPr>
          <a:xfrm>
            <a:off x="6168646" y="3789040"/>
            <a:ext cx="2693366" cy="107721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32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New </a:t>
            </a:r>
            <a:r>
              <a:rPr lang="sl-SI" sz="32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South</a:t>
            </a:r>
            <a:endParaRPr lang="sl-SI" sz="3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32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Wales</a:t>
            </a:r>
          </a:p>
        </p:txBody>
      </p:sp>
      <p:sp>
        <p:nvSpPr>
          <p:cNvPr id="9" name="Pravokotnik 8">
            <a:extLst>
              <a:ext uri="{FF2B5EF4-FFF2-40B4-BE49-F238E27FC236}">
                <a16:creationId xmlns:a16="http://schemas.microsoft.com/office/drawing/2014/main" id="{E56569CD-D3BA-49C9-864F-DDDE57DAFE49}"/>
              </a:ext>
            </a:extLst>
          </p:cNvPr>
          <p:cNvSpPr/>
          <p:nvPr/>
        </p:nvSpPr>
        <p:spPr>
          <a:xfrm>
            <a:off x="6030150" y="5162962"/>
            <a:ext cx="1649041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4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Victoria</a:t>
            </a:r>
            <a:endParaRPr lang="sl-SI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10" name="Pravokotnik 9">
            <a:extLst>
              <a:ext uri="{FF2B5EF4-FFF2-40B4-BE49-F238E27FC236}">
                <a16:creationId xmlns:a16="http://schemas.microsoft.com/office/drawing/2014/main" id="{EC4CBF84-4827-45B0-9288-6B51BD8F9B37}"/>
              </a:ext>
            </a:extLst>
          </p:cNvPr>
          <p:cNvSpPr/>
          <p:nvPr/>
        </p:nvSpPr>
        <p:spPr>
          <a:xfrm>
            <a:off x="3923928" y="6084556"/>
            <a:ext cx="2852448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40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Tasmania</a:t>
            </a:r>
            <a:endParaRPr lang="sl-SI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11" name="Pravokotnik 10">
            <a:extLst>
              <a:ext uri="{FF2B5EF4-FFF2-40B4-BE49-F238E27FC236}">
                <a16:creationId xmlns:a16="http://schemas.microsoft.com/office/drawing/2014/main" id="{FA52DC68-F51D-4C7B-8789-58E0AB06C4CA}"/>
              </a:ext>
            </a:extLst>
          </p:cNvPr>
          <p:cNvSpPr/>
          <p:nvPr/>
        </p:nvSpPr>
        <p:spPr>
          <a:xfrm>
            <a:off x="3491880" y="1144961"/>
            <a:ext cx="2319866" cy="95410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8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Northern</a:t>
            </a:r>
            <a:r>
              <a:rPr lang="sl-SI" sz="2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8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territory</a:t>
            </a:r>
            <a:endParaRPr lang="sl-SI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FF0708D-FDF5-41E8-A5BB-686B54794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Canberra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9D4313D5-F61C-4BC1-9778-B64AA6521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554163"/>
            <a:ext cx="3187700" cy="4525962"/>
          </a:xfrm>
        </p:spPr>
        <p:txBody>
          <a:bodyPr/>
          <a:lstStyle/>
          <a:p>
            <a:r>
              <a:rPr lang="sl-SI" altLang="sl-SI"/>
              <a:t>Canberra is the capital city.</a:t>
            </a:r>
          </a:p>
          <a:p>
            <a:r>
              <a:rPr lang="sl-SI" altLang="sl-SI"/>
              <a:t>Meaning ‘Meeting Place‘ in Aboriginal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487617E7-5C9F-47D0-97A7-DD1E8C2152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46830">
            <a:off x="2954338" y="4264025"/>
            <a:ext cx="2959100" cy="22082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886BB82F-08A8-4086-A37B-865F8376FA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205203">
            <a:off x="4356100" y="2420938"/>
            <a:ext cx="4225925" cy="29575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091711CA-4172-453E-86F4-C279086B5B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27447">
            <a:off x="4267200" y="681038"/>
            <a:ext cx="2816225" cy="18716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C454AE2-A4C4-4A3C-B9B4-2BD7243E9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Sydney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8D77A32F-C997-4834-AA5B-67CE573A8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554163"/>
            <a:ext cx="3906838" cy="4525962"/>
          </a:xfrm>
        </p:spPr>
        <p:txBody>
          <a:bodyPr/>
          <a:lstStyle/>
          <a:p>
            <a:r>
              <a:rPr lang="sl-SI" altLang="sl-SI"/>
              <a:t>Is the biggest city in Australia.</a:t>
            </a:r>
          </a:p>
          <a:p>
            <a:r>
              <a:rPr lang="sl-SI" altLang="sl-SI"/>
              <a:t>The most popular city. 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63BF195E-C852-416F-98EF-603FAF3EB0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873474">
            <a:off x="3789363" y="2873375"/>
            <a:ext cx="5076825" cy="35036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C5A085F0-26B3-47AD-9D69-E14E3C615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08902">
            <a:off x="949325" y="4257675"/>
            <a:ext cx="3003550" cy="17843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00A13546-1E5C-4889-94B7-C6A866D884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52259">
            <a:off x="4889500" y="622300"/>
            <a:ext cx="3213100" cy="21304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C055D26-66C9-49A4-B652-41C873EC5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 err="1"/>
              <a:t>Great</a:t>
            </a:r>
            <a:r>
              <a:rPr lang="sl-SI" dirty="0"/>
              <a:t> </a:t>
            </a:r>
            <a:r>
              <a:rPr lang="sl-SI" dirty="0" err="1"/>
              <a:t>barrier</a:t>
            </a:r>
            <a:r>
              <a:rPr lang="sl-SI" dirty="0"/>
              <a:t> </a:t>
            </a:r>
            <a:r>
              <a:rPr lang="sl-SI" dirty="0" err="1"/>
              <a:t>reef</a:t>
            </a:r>
            <a:endParaRPr lang="sl-SI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EF6DCFCD-568E-400C-993B-5E20F7E9B9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03996">
            <a:off x="134938" y="1552575"/>
            <a:ext cx="4830762" cy="36226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8B5D9BB7-C30B-41E1-8FA3-CB0AC39C6D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48944">
            <a:off x="5630863" y="477838"/>
            <a:ext cx="3336925" cy="25034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6CBF836D-C805-4629-AB85-56297576C2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91782">
            <a:off x="3651250" y="2619375"/>
            <a:ext cx="5340350" cy="40052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2BE09DFE-38EE-490D-8788-DFA3AAEEE8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88798">
            <a:off x="1284288" y="4216400"/>
            <a:ext cx="3433762" cy="25749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3642CD-1B7B-488E-AA73-181CA6A4B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 err="1"/>
              <a:t>Australian</a:t>
            </a:r>
            <a:r>
              <a:rPr lang="sl-SI" dirty="0"/>
              <a:t> </a:t>
            </a:r>
            <a:r>
              <a:rPr lang="sl-SI" dirty="0" err="1"/>
              <a:t>flag</a:t>
            </a:r>
            <a:endParaRPr lang="sl-SI" dirty="0"/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12F2D174-B74F-440F-9E59-3028C3B7D2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Ivor Evans, a 14-year-old schoolboy from Melbourne.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62D97634-B84B-4780-B97C-AB626FD7E4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4888" y="2420938"/>
            <a:ext cx="2525712" cy="37893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C60F6BAC-A21A-40CA-99AB-9AB02F6617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288" y="2701925"/>
            <a:ext cx="5113337" cy="38560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72E634C-240E-4653-A93B-CE7A694F4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 err="1"/>
              <a:t>Weather</a:t>
            </a:r>
            <a:endParaRPr lang="sl-SI" dirty="0"/>
          </a:p>
        </p:txBody>
      </p:sp>
      <p:graphicFrame>
        <p:nvGraphicFramePr>
          <p:cNvPr id="4" name="Ograda vsebine 3">
            <a:extLst>
              <a:ext uri="{FF2B5EF4-FFF2-40B4-BE49-F238E27FC236}">
                <a16:creationId xmlns:a16="http://schemas.microsoft.com/office/drawing/2014/main" id="{0B34B9A3-42ED-48BD-A350-930820EEE53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11188" y="1412875"/>
          <a:ext cx="7993062" cy="1295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12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12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12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12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12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129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129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6129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7567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7567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7567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7567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64770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sl-SI" sz="1400" dirty="0" err="1">
                          <a:effectLst/>
                        </a:rPr>
                        <a:t>Summer</a:t>
                      </a:r>
                      <a:endParaRPr lang="sl-SI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0" marB="9520" anchor="ctr"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sl-SI" sz="1400">
                          <a:effectLst/>
                        </a:rPr>
                        <a:t>Autumn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0" marB="9520" anchor="ctr"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sl-SI" sz="1400">
                          <a:effectLst/>
                        </a:rPr>
                        <a:t>Winter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0" marB="9520" anchor="ctr"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sl-SI" sz="1400">
                          <a:effectLst/>
                        </a:rPr>
                        <a:t>Spring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0" marB="9520" anchor="ctr"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sl-SI" sz="1400">
                          <a:effectLst/>
                        </a:rPr>
                        <a:t>Dec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0" marB="95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sl-SI" sz="1400">
                          <a:effectLst/>
                        </a:rPr>
                        <a:t>Jan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0" marB="95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sl-SI" sz="1400">
                          <a:effectLst/>
                        </a:rPr>
                        <a:t>Feb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0" marB="95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sl-SI" sz="1400">
                          <a:effectLst/>
                        </a:rPr>
                        <a:t>Mar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0" marB="95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sl-SI" sz="1400">
                          <a:effectLst/>
                        </a:rPr>
                        <a:t>Apr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0" marB="95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sl-SI" sz="1400">
                          <a:effectLst/>
                        </a:rPr>
                        <a:t>May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0" marB="95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sl-SI" sz="1400">
                          <a:effectLst/>
                        </a:rPr>
                        <a:t>June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0" marB="95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sl-SI" sz="1400">
                          <a:effectLst/>
                        </a:rPr>
                        <a:t>July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0" marB="95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sl-SI" sz="1400">
                          <a:effectLst/>
                        </a:rPr>
                        <a:t>Aug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0" marB="95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sl-SI" sz="1400">
                          <a:effectLst/>
                        </a:rPr>
                        <a:t>Sept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0" marB="95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sl-SI" sz="1400">
                          <a:effectLst/>
                        </a:rPr>
                        <a:t>Oct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0" marB="95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sl-SI" sz="1400" dirty="0">
                          <a:effectLst/>
                        </a:rPr>
                        <a:t>Nov</a:t>
                      </a:r>
                      <a:endParaRPr lang="sl-SI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0" marB="952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" name="Slika 4">
            <a:extLst>
              <a:ext uri="{FF2B5EF4-FFF2-40B4-BE49-F238E27FC236}">
                <a16:creationId xmlns:a16="http://schemas.microsoft.com/office/drawing/2014/main" id="{3A43EFEB-043E-45D1-9EF9-FC0224896F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2827338"/>
            <a:ext cx="3384551" cy="225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3973C613-5DD2-4C68-9150-9C8DBC5D21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838" y="4506913"/>
            <a:ext cx="3524250" cy="235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9FE51289-65BF-4983-B99C-BB33ACD382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2849563"/>
            <a:ext cx="2911475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F9E97827-8429-4E12-89B6-EA44989362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863" y="4652963"/>
            <a:ext cx="3719512" cy="219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Raven puščični povezovalnik 9">
            <a:extLst>
              <a:ext uri="{FF2B5EF4-FFF2-40B4-BE49-F238E27FC236}">
                <a16:creationId xmlns:a16="http://schemas.microsoft.com/office/drawing/2014/main" id="{8B74CE3F-6D37-464D-AE92-31F8B0BFC045}"/>
              </a:ext>
            </a:extLst>
          </p:cNvPr>
          <p:cNvCxnSpPr/>
          <p:nvPr/>
        </p:nvCxnSpPr>
        <p:spPr>
          <a:xfrm flipH="1">
            <a:off x="468313" y="1700213"/>
            <a:ext cx="431800" cy="129698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Raven puščični povezovalnik 10">
            <a:extLst>
              <a:ext uri="{FF2B5EF4-FFF2-40B4-BE49-F238E27FC236}">
                <a16:creationId xmlns:a16="http://schemas.microsoft.com/office/drawing/2014/main" id="{B35355D2-8EE8-46AC-A5A5-A6F42BCEF670}"/>
              </a:ext>
            </a:extLst>
          </p:cNvPr>
          <p:cNvCxnSpPr/>
          <p:nvPr/>
        </p:nvCxnSpPr>
        <p:spPr>
          <a:xfrm flipH="1">
            <a:off x="3492500" y="1916113"/>
            <a:ext cx="431800" cy="302577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Raven puščični povezovalnik 13">
            <a:extLst>
              <a:ext uri="{FF2B5EF4-FFF2-40B4-BE49-F238E27FC236}">
                <a16:creationId xmlns:a16="http://schemas.microsoft.com/office/drawing/2014/main" id="{7AF3FC85-B344-44BB-B1A4-71E395C9BDAE}"/>
              </a:ext>
            </a:extLst>
          </p:cNvPr>
          <p:cNvCxnSpPr/>
          <p:nvPr/>
        </p:nvCxnSpPr>
        <p:spPr>
          <a:xfrm flipH="1">
            <a:off x="5667375" y="1803400"/>
            <a:ext cx="273050" cy="14097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Raven puščični povezovalnik 16">
            <a:extLst>
              <a:ext uri="{FF2B5EF4-FFF2-40B4-BE49-F238E27FC236}">
                <a16:creationId xmlns:a16="http://schemas.microsoft.com/office/drawing/2014/main" id="{DD214EB2-9A97-4AFF-8D12-63912C3BB138}"/>
              </a:ext>
            </a:extLst>
          </p:cNvPr>
          <p:cNvCxnSpPr/>
          <p:nvPr/>
        </p:nvCxnSpPr>
        <p:spPr>
          <a:xfrm flipH="1">
            <a:off x="7380288" y="1803400"/>
            <a:ext cx="576262" cy="32781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EEADAC3-3CE9-49E3-88AB-677A9734C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476250"/>
            <a:ext cx="8686800" cy="838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aboriginals</a:t>
            </a:r>
            <a:endParaRPr lang="sl-SI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C005DF84-6F79-4510-A16D-58EDE08B8A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1412875"/>
            <a:ext cx="8686800" cy="4525963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sl-SI" dirty="0" err="1">
                <a:solidFill>
                  <a:schemeClr val="tx1"/>
                </a:solidFill>
              </a:rPr>
              <a:t>The</a:t>
            </a:r>
            <a:r>
              <a:rPr lang="sl-SI" dirty="0">
                <a:solidFill>
                  <a:schemeClr val="tx1"/>
                </a:solidFill>
              </a:rPr>
              <a:t> </a:t>
            </a:r>
            <a:r>
              <a:rPr lang="sl-SI" dirty="0" err="1">
                <a:solidFill>
                  <a:schemeClr val="tx1"/>
                </a:solidFill>
              </a:rPr>
              <a:t>first</a:t>
            </a:r>
            <a:r>
              <a:rPr lang="sl-SI" dirty="0">
                <a:solidFill>
                  <a:schemeClr val="tx1"/>
                </a:solidFill>
              </a:rPr>
              <a:t> </a:t>
            </a:r>
            <a:r>
              <a:rPr lang="sl-SI" dirty="0" err="1">
                <a:solidFill>
                  <a:schemeClr val="tx1"/>
                </a:solidFill>
              </a:rPr>
              <a:t>people</a:t>
            </a:r>
            <a:r>
              <a:rPr lang="sl-SI" dirty="0">
                <a:solidFill>
                  <a:schemeClr val="tx1"/>
                </a:solidFill>
              </a:rPr>
              <a:t> to </a:t>
            </a:r>
            <a:r>
              <a:rPr lang="sl-SI" dirty="0" err="1">
                <a:solidFill>
                  <a:schemeClr val="tx1"/>
                </a:solidFill>
              </a:rPr>
              <a:t>live</a:t>
            </a:r>
            <a:r>
              <a:rPr lang="sl-SI" dirty="0">
                <a:solidFill>
                  <a:schemeClr val="tx1"/>
                </a:solidFill>
              </a:rPr>
              <a:t> in </a:t>
            </a:r>
            <a:r>
              <a:rPr lang="sl-SI" dirty="0" err="1">
                <a:solidFill>
                  <a:schemeClr val="tx1"/>
                </a:solidFill>
              </a:rPr>
              <a:t>Australia</a:t>
            </a:r>
            <a:r>
              <a:rPr lang="sl-SI" dirty="0">
                <a:solidFill>
                  <a:schemeClr val="tx1"/>
                </a:solidFill>
              </a:rPr>
              <a:t> </a:t>
            </a:r>
            <a:r>
              <a:rPr lang="sl-SI" dirty="0" err="1">
                <a:solidFill>
                  <a:schemeClr val="tx1"/>
                </a:solidFill>
              </a:rPr>
              <a:t>srrived</a:t>
            </a:r>
            <a:r>
              <a:rPr lang="sl-SI" dirty="0">
                <a:solidFill>
                  <a:schemeClr val="tx1"/>
                </a:solidFill>
              </a:rPr>
              <a:t> </a:t>
            </a:r>
            <a:r>
              <a:rPr lang="sl-SI" dirty="0" err="1">
                <a:solidFill>
                  <a:schemeClr val="tx1"/>
                </a:solidFill>
              </a:rPr>
              <a:t>about</a:t>
            </a:r>
            <a:r>
              <a:rPr lang="sl-SI" dirty="0">
                <a:solidFill>
                  <a:schemeClr val="tx1"/>
                </a:solidFill>
              </a:rPr>
              <a:t> 40.000 </a:t>
            </a:r>
            <a:r>
              <a:rPr lang="sl-SI" dirty="0" err="1">
                <a:solidFill>
                  <a:schemeClr val="tx1"/>
                </a:solidFill>
              </a:rPr>
              <a:t>years</a:t>
            </a:r>
            <a:r>
              <a:rPr lang="sl-SI" dirty="0">
                <a:solidFill>
                  <a:schemeClr val="tx1"/>
                </a:solidFill>
              </a:rPr>
              <a:t> ago.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sl-SI" dirty="0" err="1">
                <a:solidFill>
                  <a:schemeClr val="tx1"/>
                </a:solidFill>
              </a:rPr>
              <a:t>They</a:t>
            </a:r>
            <a:r>
              <a:rPr lang="sl-SI" dirty="0">
                <a:solidFill>
                  <a:schemeClr val="tx1"/>
                </a:solidFill>
              </a:rPr>
              <a:t> </a:t>
            </a:r>
            <a:r>
              <a:rPr lang="sl-SI" dirty="0" err="1">
                <a:solidFill>
                  <a:schemeClr val="tx1"/>
                </a:solidFill>
              </a:rPr>
              <a:t>came</a:t>
            </a:r>
            <a:r>
              <a:rPr lang="sl-SI" dirty="0">
                <a:solidFill>
                  <a:schemeClr val="tx1"/>
                </a:solidFill>
              </a:rPr>
              <a:t> </a:t>
            </a:r>
            <a:r>
              <a:rPr lang="sl-SI" dirty="0" err="1">
                <a:solidFill>
                  <a:schemeClr val="tx1"/>
                </a:solidFill>
              </a:rPr>
              <a:t>from</a:t>
            </a:r>
            <a:r>
              <a:rPr lang="sl-SI" dirty="0">
                <a:solidFill>
                  <a:schemeClr val="tx1"/>
                </a:solidFill>
              </a:rPr>
              <a:t> </a:t>
            </a:r>
            <a:r>
              <a:rPr lang="sl-SI" dirty="0" err="1">
                <a:solidFill>
                  <a:schemeClr val="tx1"/>
                </a:solidFill>
              </a:rPr>
              <a:t>South</a:t>
            </a:r>
            <a:r>
              <a:rPr lang="sl-SI" dirty="0">
                <a:solidFill>
                  <a:schemeClr val="tx1"/>
                </a:solidFill>
              </a:rPr>
              <a:t>-</a:t>
            </a:r>
            <a:r>
              <a:rPr lang="sl-SI" dirty="0" err="1">
                <a:solidFill>
                  <a:schemeClr val="tx1"/>
                </a:solidFill>
              </a:rPr>
              <a:t>East</a:t>
            </a:r>
            <a:r>
              <a:rPr lang="sl-SI" dirty="0">
                <a:solidFill>
                  <a:schemeClr val="tx1"/>
                </a:solidFill>
              </a:rPr>
              <a:t> </a:t>
            </a:r>
            <a:r>
              <a:rPr lang="sl-SI" dirty="0" err="1">
                <a:solidFill>
                  <a:schemeClr val="tx1"/>
                </a:solidFill>
              </a:rPr>
              <a:t>Asia</a:t>
            </a:r>
            <a:r>
              <a:rPr lang="sl-SI" dirty="0">
                <a:solidFill>
                  <a:schemeClr val="tx1"/>
                </a:solidFill>
              </a:rPr>
              <a:t>.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sl-SI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4556AC99-529D-4CFA-9AD5-C2073F06FA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40635">
            <a:off x="323850" y="3592513"/>
            <a:ext cx="3810000" cy="2438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3702A960-DEFC-4706-ADFF-C1BF0E7223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408561">
            <a:off x="5329238" y="3092450"/>
            <a:ext cx="3511550" cy="23241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83B2E1DE-2707-4F1B-8A83-0264813887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62580">
            <a:off x="3563938" y="4437063"/>
            <a:ext cx="2570162" cy="16891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EE06DBF-DF3C-43FD-BAE2-CC14A32F3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 err="1"/>
              <a:t>Kangaroo</a:t>
            </a:r>
            <a:endParaRPr lang="sl-SI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7E80402A-0918-471E-BCAE-F8BF0B57A5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877848">
            <a:off x="392113" y="1443038"/>
            <a:ext cx="3467100" cy="25971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B75BE089-6279-4117-9997-2A4AE4D789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15269">
            <a:off x="5311775" y="384175"/>
            <a:ext cx="3722688" cy="26701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62E665CD-02BF-4398-951F-EE7D8CBF48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829415">
            <a:off x="4319588" y="3335338"/>
            <a:ext cx="4652962" cy="27908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941AD5FA-AC35-4D15-9144-26CA2F7F6A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609555">
            <a:off x="2289175" y="2782888"/>
            <a:ext cx="2811463" cy="37560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otovanje">
  <a:themeElements>
    <a:clrScheme name="Pote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Pisarna – klasično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otovanje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ote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0</TotalTime>
  <Words>110</Words>
  <Application>Microsoft Office PowerPoint</Application>
  <PresentationFormat>On-screen Show (4:3)</PresentationFormat>
  <Paragraphs>50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Comic Sans MS</vt:lpstr>
      <vt:lpstr>Wingdings 2</vt:lpstr>
      <vt:lpstr>Potovanje</vt:lpstr>
      <vt:lpstr>AUSTRALIA </vt:lpstr>
      <vt:lpstr>PowerPoint Presentation</vt:lpstr>
      <vt:lpstr>Canberra</vt:lpstr>
      <vt:lpstr>Sydney</vt:lpstr>
      <vt:lpstr>Great barrier reef</vt:lpstr>
      <vt:lpstr>Australian flag</vt:lpstr>
      <vt:lpstr>Weather</vt:lpstr>
      <vt:lpstr>aboriginals</vt:lpstr>
      <vt:lpstr>Kangaroo</vt:lpstr>
      <vt:lpstr>koala</vt:lpstr>
      <vt:lpstr>kookaburra</vt:lpstr>
      <vt:lpstr>emu</vt:lpstr>
      <vt:lpstr>dingo</vt:lpstr>
      <vt:lpstr>Attractions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2019-05-30T09:18:14Z</dcterms:created>
  <dcterms:modified xsi:type="dcterms:W3CDTF">2019-05-30T09:18:14Z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