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C0CD3-DC42-41BD-9A6E-013F2119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ED827-DD58-43FC-874B-4827FD32CE7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7CCBA-52CC-40FE-9324-72641DFD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549E1-509C-43AC-881D-85B3F63A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839D-01A1-45FF-A556-FF4D7999C5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46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261AE-606E-4439-8A5A-D6C825C7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22C84-2336-40A7-8C20-3949D97BB60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CC8AA-2F4D-4ECE-B689-A33D0BED2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8269D-C9EB-4FE8-8B54-BA0FB4EC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A8C64-C5A3-4AAE-A936-C9B229EA62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8904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AAEA7-F056-4177-903B-DAC00367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3CA89-BF68-4CC3-811A-D82082AA9B4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1FB8C-FDD2-4C6C-9214-548249EA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B7C4F-E8A7-48FD-896C-D23CB17F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014AD-959A-4880-ABB3-6BC1751794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635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14D2B-39DF-493F-ADA6-B07003CE6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76959-5691-4D31-949C-2F2AA852571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DC95F-A39A-4798-92EB-B646E427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767AF-8F8B-4FDA-9736-344A624C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063EE-57B5-4696-91AC-A0AA24AA37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695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12F36-3D62-41DC-88BF-09FB3CE0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E134D-D570-4456-81AC-E7DB4552310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8E4D4-8C46-4CD9-B35E-A390081FD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DD537-245A-4500-B0BD-3095895E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5B9DF-A196-4A2B-9711-CB90C10E70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112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CB9605-EC94-4BDC-8D40-BDE7984E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5A7C-D212-4C26-85F1-CF30AA3C08E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CB0C97-9368-4824-8C6E-F31F5119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E0C44A-F2FF-464A-863E-CC314270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FA874-9E12-481D-84EB-135B3D98AB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917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A466AF-F256-4259-A300-F97180303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18CF9-002A-4292-9B5E-E2C7EF37396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049E793-5A4E-4D4A-BDB9-D82D3C4B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F2EA38-1158-4EAF-B1E6-C1ED993B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9656D-6AE8-4B71-B93A-A458C7AF5C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140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27A526-AA85-477C-A8DE-D1380BC4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09F30-F977-46C9-AB30-F1DF4247EB7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C07D3D8-437A-43EE-B42F-6613B391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540C90-ED79-4DBB-BFD2-898C9951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779D2-8B2F-46F9-8E86-1F944B27E9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688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1D060C5-3084-480E-BCFC-15F657D59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C7875-EE6B-40BD-9B2B-086EE069712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6C1821-01AE-4600-9F34-FBC390543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25C284-56AE-47A8-B460-DE23D104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8C82-48AE-4A8A-A7D9-7996E05C82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988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85F9E7-0435-461C-94C1-A89D546D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0C84-8363-4AA8-BCA3-2A23E033BB5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54518-60A7-4B61-8674-57C3EC5C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6D5C6E-207A-4D3D-A164-E170A710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30069-23D4-482A-80E1-B4ACE56A6F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497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065FE5-5974-48ED-BFF3-E8461E745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9FB12-C75F-41E6-A39E-20FE20EFE45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2EC1A0-2BE5-429B-9B15-5ED4076A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78C88C-0CCE-41CA-B24A-1D75B6BA2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F3CD-35E5-42D6-99A8-EA650C22F7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875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1E8297-71A1-4C62-AC68-1C12E87EFE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3DE4A6B-7C4C-4A10-A4B2-8B0D7E67A1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A9F2D-1F1D-408C-8CB6-B554BB8D3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632C6-F8D8-434A-8DB1-CD255DA390C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0E427-F9A9-48D7-8A80-F38C61A7C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FADA0-3530-4056-B690-FC4B9B1FF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567AE93-2514-407C-8E69-4AA5024165C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CD27059E-5B93-4863-854E-9BC0E9E07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6954BDF-3483-4ABD-9C5E-84D73A48E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>
            <a:extLst>
              <a:ext uri="{FF2B5EF4-FFF2-40B4-BE49-F238E27FC236}">
                <a16:creationId xmlns:a16="http://schemas.microsoft.com/office/drawing/2014/main" id="{1D41828D-42FC-4D37-BCCE-C36085CC8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Lithos Pro Regular" panose="04020505030E02020A04" pitchFamily="82" charset="-18"/>
              </a:rPr>
              <a:t>Start</a:t>
            </a:r>
          </a:p>
        </p:txBody>
      </p:sp>
      <p:sp>
        <p:nvSpPr>
          <p:cNvPr id="3076" name="Content Placeholder 2">
            <a:extLst>
              <a:ext uri="{FF2B5EF4-FFF2-40B4-BE49-F238E27FC236}">
                <a16:creationId xmlns:a16="http://schemas.microsoft.com/office/drawing/2014/main" id="{FDA60ECB-BEB7-421A-80F6-478989A44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18 men – YMCA gymnasium SPRINGFIELD</a:t>
            </a:r>
          </a:p>
          <a:p>
            <a:r>
              <a:rPr lang="sl-SI" altLang="sl-SI"/>
              <a:t>Dr. James Naismith - Creator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45A8EF03-5CD8-4CA5-BC09-F221BA7FB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>
            <a:extLst>
              <a:ext uri="{FF2B5EF4-FFF2-40B4-BE49-F238E27FC236}">
                <a16:creationId xmlns:a16="http://schemas.microsoft.com/office/drawing/2014/main" id="{6F3EC6D4-AEDD-443A-A75E-A0342432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Lithos Pro Regular" panose="04020505030E02020A04" pitchFamily="82" charset="-18"/>
              </a:rPr>
              <a:t>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C888-E34B-4532-9C51-E95CC81A7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4292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5 Players (men, women)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Outdoor, Indoor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US court: 28.5m long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/>
              <a:t>               16.5m wide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/>
              <a:t>               Backboards – metal hoop (3.048m)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4 Quarters: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/>
              <a:t>                10 min (international)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/>
              <a:t>                12 min (NBA)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Breaks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/>
              <a:t>                 15 min (half time)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/>
              <a:t>                 2 min (timeout)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/>
              <a:t>                 5 min (overtime periods)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5784EA7A-CA59-4FB9-A118-33C9B2E04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>
            <a:extLst>
              <a:ext uri="{FF2B5EF4-FFF2-40B4-BE49-F238E27FC236}">
                <a16:creationId xmlns:a16="http://schemas.microsoft.com/office/drawing/2014/main" id="{0D993320-A5FA-4DEF-8479-1E3D3F90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Lithos Pro Regular" panose="04020505030E02020A04" pitchFamily="82" charset="-18"/>
              </a:rPr>
              <a:t>Control</a:t>
            </a:r>
          </a:p>
        </p:txBody>
      </p:sp>
      <p:sp>
        <p:nvSpPr>
          <p:cNvPr id="5124" name="Content Placeholder 2">
            <a:extLst>
              <a:ext uri="{FF2B5EF4-FFF2-40B4-BE49-F238E27FC236}">
                <a16:creationId xmlns:a16="http://schemas.microsoft.com/office/drawing/2014/main" id="{2577ADD6-8B30-42D3-B8D8-13BD2DDFB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Referee</a:t>
            </a:r>
          </a:p>
          <a:p>
            <a:r>
              <a:rPr lang="sl-SI" altLang="sl-SI"/>
              <a:t>1 or 2 umpires</a:t>
            </a:r>
          </a:p>
          <a:p>
            <a:r>
              <a:rPr lang="sl-SI" altLang="sl-SI"/>
              <a:t>Table officials: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                  Time keeping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                  Shoot clock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                  Teams scoring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                  Player sunstituations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5BFBEDA7-326F-4D49-A6A0-18E36BA60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>
            <a:extLst>
              <a:ext uri="{FF2B5EF4-FFF2-40B4-BE49-F238E27FC236}">
                <a16:creationId xmlns:a16="http://schemas.microsoft.com/office/drawing/2014/main" id="{E39BAFB2-52AD-4668-880F-D2C2BF48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Lithos Pro Regular" panose="04020505030E02020A04" pitchFamily="82" charset="-18"/>
              </a:rPr>
              <a:t>Leagues</a:t>
            </a:r>
          </a:p>
        </p:txBody>
      </p:sp>
      <p:sp>
        <p:nvSpPr>
          <p:cNvPr id="6148" name="Content Placeholder 2">
            <a:extLst>
              <a:ext uri="{FF2B5EF4-FFF2-40B4-BE49-F238E27FC236}">
                <a16:creationId xmlns:a16="http://schemas.microsoft.com/office/drawing/2014/main" id="{32C134F9-9768-4256-9DB3-D99B6EC8C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Europe – FIBA</a:t>
            </a:r>
          </a:p>
          <a:p>
            <a:r>
              <a:rPr lang="sl-SI" altLang="sl-SI"/>
              <a:t>America – NBA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               Higher basket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               Further three point 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85CFF9E8-26E9-4E9C-9B2B-4726C648F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>
            <a:extLst>
              <a:ext uri="{FF2B5EF4-FFF2-40B4-BE49-F238E27FC236}">
                <a16:creationId xmlns:a16="http://schemas.microsoft.com/office/drawing/2014/main" id="{46E8052B-2159-4601-8FC8-29BCA3B06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Lithos Pro Regular" panose="04020505030E02020A04" pitchFamily="82" charset="-18"/>
              </a:rPr>
              <a:t>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751AB-ECC8-47E1-A5B4-BF9D271BE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Playmaker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                 Organises the play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Fast foward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                  Counter strikes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Back foward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                   Hard positions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                   Center assist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Center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                   Under basket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                   Strong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4A26230A-AD00-4125-B675-2BC5CA6CA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>
            <a:extLst>
              <a:ext uri="{FF2B5EF4-FFF2-40B4-BE49-F238E27FC236}">
                <a16:creationId xmlns:a16="http://schemas.microsoft.com/office/drawing/2014/main" id="{3D6841C9-3880-4353-A9A5-37BDCB8C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Lithos Pro Regular" panose="04020505030E02020A04" pitchFamily="82" charset="-18"/>
              </a:rPr>
              <a:t>Coach</a:t>
            </a:r>
          </a:p>
        </p:txBody>
      </p:sp>
      <p:sp>
        <p:nvSpPr>
          <p:cNvPr id="8196" name="Content Placeholder 2">
            <a:extLst>
              <a:ext uri="{FF2B5EF4-FFF2-40B4-BE49-F238E27FC236}">
                <a16:creationId xmlns:a16="http://schemas.microsoft.com/office/drawing/2014/main" id="{6374D124-438E-4450-96CE-24BB9168E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Explains tactits to players</a:t>
            </a:r>
          </a:p>
          <a:p>
            <a:r>
              <a:rPr lang="sl-SI" altLang="sl-SI"/>
              <a:t>Decides who will play and who won’t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>
            <a:extLst>
              <a:ext uri="{FF2B5EF4-FFF2-40B4-BE49-F238E27FC236}">
                <a16:creationId xmlns:a16="http://schemas.microsoft.com/office/drawing/2014/main" id="{CA511101-1B27-4919-BBA1-0BCC398A7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>
            <a:extLst>
              <a:ext uri="{FF2B5EF4-FFF2-40B4-BE49-F238E27FC236}">
                <a16:creationId xmlns:a16="http://schemas.microsoft.com/office/drawing/2014/main" id="{D5307B9E-1FD6-487E-A75C-EFC22A24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Lithos Pro Regular" panose="04020505030E02020A04" pitchFamily="82" charset="-18"/>
              </a:rPr>
              <a:t>Rules</a:t>
            </a:r>
          </a:p>
        </p:txBody>
      </p: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0225B5F9-21D3-4189-8F84-63EE6568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Lead ball with one hand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                 If stops – pass or shoot</a:t>
            </a:r>
          </a:p>
          <a:p>
            <a:r>
              <a:rPr lang="sl-SI" altLang="sl-SI"/>
              <a:t>Three steps</a:t>
            </a:r>
          </a:p>
          <a:p>
            <a:r>
              <a:rPr lang="sl-SI" altLang="sl-SI"/>
              <a:t>Out</a:t>
            </a:r>
          </a:p>
          <a:p>
            <a:r>
              <a:rPr lang="sl-SI" altLang="sl-SI"/>
              <a:t>5 personal fouls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ED260DDD-D157-4913-BBBF-371D20331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>
            <a:extLst>
              <a:ext uri="{FF2B5EF4-FFF2-40B4-BE49-F238E27FC236}">
                <a16:creationId xmlns:a16="http://schemas.microsoft.com/office/drawing/2014/main" id="{DB8E423B-5A86-4B20-9109-810B2C69B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Lithos Pro Regular" panose="04020505030E02020A04" pitchFamily="82" charset="-18"/>
              </a:rPr>
              <a:t>Scoring</a:t>
            </a:r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11784143-804D-4E58-A3DC-7691DF3B6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Freethrow (1 point)</a:t>
            </a:r>
          </a:p>
          <a:p>
            <a:r>
              <a:rPr lang="sl-SI" altLang="sl-SI"/>
              <a:t>In or out of rocket (2 points)</a:t>
            </a:r>
          </a:p>
          <a:p>
            <a:r>
              <a:rPr lang="sl-SI" altLang="sl-SI"/>
              <a:t>From three point line (3 points)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Lithos Pro Regular</vt:lpstr>
      <vt:lpstr>Office Theme</vt:lpstr>
      <vt:lpstr>PowerPoint Presentation</vt:lpstr>
      <vt:lpstr>Start</vt:lpstr>
      <vt:lpstr>About</vt:lpstr>
      <vt:lpstr>Control</vt:lpstr>
      <vt:lpstr>Leagues</vt:lpstr>
      <vt:lpstr>Positions</vt:lpstr>
      <vt:lpstr>Coach</vt:lpstr>
      <vt:lpstr>Rules</vt:lpstr>
      <vt:lpstr>Scoring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2019-05-30T09:18:22Z</dcterms:created>
  <dcterms:modified xsi:type="dcterms:W3CDTF">2019-05-30T09:18:23Z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