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A3AE32A5-11A4-4505-9CEA-C2D4CFB5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E05D-13D5-4377-9276-FC0B8D91A22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4C88B54A-9B4F-4AA2-8789-8F12446C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5678C2FF-3E86-4AE7-9E16-2580FF1E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8E09BAB-C797-4107-AFB4-8EC30A6A74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21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E713FE8-03C4-4C30-BD63-CAC7A9FE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3DAC-D021-4876-ACDA-5BE82183D85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E832729-6941-4556-8DC9-87FB0971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5BFDA51-235F-452D-9CE3-A31DEE67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996D0-71A0-4A9A-A0A6-47A8840311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95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4F2B7EA-F6E3-4A26-88E1-3196277E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D396-0B74-4641-8919-69A7A240B4B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F91953F4-3220-405C-A125-512C5062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7ACFB9E6-E5D2-44DC-B630-EEA508D2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717CD-9A4C-4FE6-82DC-3E6CF684A3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364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D8DAC2B0-811E-4CD1-8F26-21B9134F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B026-8936-408A-A505-71DEA2D67BC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FD217D9-763A-45F4-A4AB-90F3B8D2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166FA30-A3DF-4E2E-B5D2-AD9629D1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73FAB-A998-4A17-AEC1-5D5A059A55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503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4A38E44-4D73-4FF9-9CA5-3249F4D2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5AB-38FC-42CF-AA1F-8F5FD27BBFA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2550578-B3BE-4CD5-8FA7-025B29DB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FA583E0-79DB-4BAF-B267-3F9AB4F2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000D6AF-3133-448A-AF8E-172A8D652B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164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70E30C3B-EC6E-4244-8855-77D0C21E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F422-5C0E-4325-870E-F158C2D69C1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E59A9941-D5B3-4705-828A-7929279C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E240545E-A778-499E-96A6-ACCB27B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6D44-8BA8-4578-9DDD-34CF703A27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51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A3B182F4-97E6-4130-BF22-ACE68DFB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B1D8-725F-492B-A8F9-2E09A8F80CF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416A2520-7468-49F5-B838-45D23951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D29C88B1-4547-44AD-9371-A93918C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39E4-9C49-4FD3-96FA-39E38EA300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22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7E27C709-6C80-4162-850C-C2C57B12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1CD2-9EC5-4CDE-ADCB-D9F97F972EB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ADD0382B-652F-44DE-BDEA-33C2B128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F01E22E2-E0A7-4428-97B1-F7E71AC7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756F8-8D81-44BB-B782-9683A6B85D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592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7A4F0A5A-D8DF-4A47-80CE-711BFF96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C8CE-B64B-4587-AFE6-8D2DF1A192C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2D6C8F8E-16A8-4A3F-8013-B73B6A68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EFFBDA2B-F8F6-4265-9397-D828D566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F0394-4C33-45BD-A5E7-BD77DF53C2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984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FB796435-5D6A-4C7C-9AC8-9BDF44A5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CC19-2853-454E-AE58-B7F2AED2307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7634E97A-F712-412D-BC64-9BD80713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61B0219D-11BB-4361-BC33-B96EB195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9EAD-C7E5-4CCE-B4A7-2DB9147EFE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79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94E8CDEB-B583-43D7-927A-B269B584EEF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559C85A3-F6BD-4A5E-82D1-DBDC5EA0ED2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B6B12E29-4E51-4B7D-8603-3A215028A695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FC72A92B-868D-4C98-8519-EE125A85155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D56983B5-A591-44F0-B021-B4B21011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4E8C-5E45-45EE-90B6-B925AEEFDFD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64771053-03D1-4ABE-8466-9CF059B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2BF9BD06-1A74-419B-B259-C0D9E308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55FA10B-86B5-463F-82F5-17BFB2F94B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646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8A2DFBA0-B0CA-4FD6-9BB9-AF73CDC58F0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B49DE21D-ED12-4C18-A01E-2231B73DE0AF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0FB94ADB-31D8-43C2-A4D5-A5CDBBA27C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D386948A-4301-40AF-A006-81A2E64757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3A0325AA-8FC2-4FCC-AB40-ED79722D1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EF4E04-AB23-4AE7-92F0-177254EA38C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B6445569-1858-4A01-B84D-1462E011A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3CCCCC72-8804-4443-B597-9E37EB6A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0FFAF33B-680A-4B05-970F-E2E6339C27D7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40EC2B8D-1232-427A-A972-F9C6E78F5E3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58DA268B-DA09-4FE5-9F0F-0688D5FF74D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C6AA026C-31B5-4C76-BBDC-BBD8E874639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porabnik\Desktop\xd\The%20Beatles%20-%20All%20my%20loving-mp3center.si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19312D-62AF-46D2-900F-C9CB5A676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48E180FB-EB60-41F6-AAA2-FB62C675F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7F33E80-93A0-439B-AE7C-6770B5F21D89}"/>
              </a:ext>
            </a:extLst>
          </p:cNvPr>
          <p:cNvSpPr/>
          <p:nvPr/>
        </p:nvSpPr>
        <p:spPr>
          <a:xfrm>
            <a:off x="2699792" y="260648"/>
            <a:ext cx="3839128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BEATLES</a:t>
            </a:r>
          </a:p>
        </p:txBody>
      </p:sp>
      <p:pic>
        <p:nvPicPr>
          <p:cNvPr id="5125" name="Picture 3">
            <a:extLst>
              <a:ext uri="{FF2B5EF4-FFF2-40B4-BE49-F238E27FC236}">
                <a16:creationId xmlns:a16="http://schemas.microsoft.com/office/drawing/2014/main" id="{7EB6E92C-7A05-4C0C-BC60-EF550DC7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3057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AB48E66-1E46-4CF5-8871-18B8C6D3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GROUP MEMBERS: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F2533392-4326-4ACE-BA15-6B70AF8D5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-John Lennon,</a:t>
            </a:r>
          </a:p>
          <a:p>
            <a:r>
              <a:rPr lang="sl-SI" altLang="sl-SI"/>
              <a:t>-Paul McCartney,</a:t>
            </a:r>
          </a:p>
          <a:p>
            <a:r>
              <a:rPr lang="sl-SI" altLang="sl-SI"/>
              <a:t>-George Harrison,</a:t>
            </a:r>
          </a:p>
          <a:p>
            <a:r>
              <a:rPr lang="sl-SI" altLang="sl-SI"/>
              <a:t>-Ringo Starr.</a:t>
            </a:r>
          </a:p>
          <a:p>
            <a:endParaRPr lang="sl-SI" altLang="sl-SI"/>
          </a:p>
        </p:txBody>
      </p:sp>
      <p:pic>
        <p:nvPicPr>
          <p:cNvPr id="6148" name="Picture 4" descr="C:\Users\Uporabnik\Desktop\images.jpg">
            <a:extLst>
              <a:ext uri="{FF2B5EF4-FFF2-40B4-BE49-F238E27FC236}">
                <a16:creationId xmlns:a16="http://schemas.microsoft.com/office/drawing/2014/main" id="{6D0F9347-742F-4DC1-94E0-A31031F0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20938"/>
            <a:ext cx="1316037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50CEA080-362F-44A6-AF27-18860777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29263"/>
            <a:ext cx="9985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3977A43-D597-4086-ABD5-B31D5238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08050"/>
            <a:ext cx="135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Slika 8" descr="george-harrison-george-harrison.jpg">
            <a:extLst>
              <a:ext uri="{FF2B5EF4-FFF2-40B4-BE49-F238E27FC236}">
                <a16:creationId xmlns:a16="http://schemas.microsoft.com/office/drawing/2014/main" id="{E71990C5-12DA-4D3B-A04C-89EEE741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6700"/>
            <a:ext cx="11461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ven puščični konektor 12">
            <a:extLst>
              <a:ext uri="{FF2B5EF4-FFF2-40B4-BE49-F238E27FC236}">
                <a16:creationId xmlns:a16="http://schemas.microsoft.com/office/drawing/2014/main" id="{895D38F7-7120-491A-9511-A6E268D63AE5}"/>
              </a:ext>
            </a:extLst>
          </p:cNvPr>
          <p:cNvCxnSpPr/>
          <p:nvPr/>
        </p:nvCxnSpPr>
        <p:spPr>
          <a:xfrm flipV="1">
            <a:off x="3059113" y="1700213"/>
            <a:ext cx="381635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konektor 16">
            <a:extLst>
              <a:ext uri="{FF2B5EF4-FFF2-40B4-BE49-F238E27FC236}">
                <a16:creationId xmlns:a16="http://schemas.microsoft.com/office/drawing/2014/main" id="{F9FED2E9-1788-4EC9-9523-5250B93C2E93}"/>
              </a:ext>
            </a:extLst>
          </p:cNvPr>
          <p:cNvCxnSpPr/>
          <p:nvPr/>
        </p:nvCxnSpPr>
        <p:spPr>
          <a:xfrm>
            <a:off x="3492500" y="2708275"/>
            <a:ext cx="3527425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konektor 18">
            <a:extLst>
              <a:ext uri="{FF2B5EF4-FFF2-40B4-BE49-F238E27FC236}">
                <a16:creationId xmlns:a16="http://schemas.microsoft.com/office/drawing/2014/main" id="{8FADBE4A-DB11-4DD7-875C-33ED0799027A}"/>
              </a:ext>
            </a:extLst>
          </p:cNvPr>
          <p:cNvCxnSpPr/>
          <p:nvPr/>
        </p:nvCxnSpPr>
        <p:spPr>
          <a:xfrm>
            <a:off x="3563938" y="3213100"/>
            <a:ext cx="3600450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konektor 20">
            <a:extLst>
              <a:ext uri="{FF2B5EF4-FFF2-40B4-BE49-F238E27FC236}">
                <a16:creationId xmlns:a16="http://schemas.microsoft.com/office/drawing/2014/main" id="{2602C011-1118-4999-BBFB-2F81812C34B4}"/>
              </a:ext>
            </a:extLst>
          </p:cNvPr>
          <p:cNvCxnSpPr/>
          <p:nvPr/>
        </p:nvCxnSpPr>
        <p:spPr>
          <a:xfrm>
            <a:off x="2771775" y="3716338"/>
            <a:ext cx="4464050" cy="216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7">
            <a:extLst>
              <a:ext uri="{FF2B5EF4-FFF2-40B4-BE49-F238E27FC236}">
                <a16:creationId xmlns:a16="http://schemas.microsoft.com/office/drawing/2014/main" id="{8A150C46-AF61-4358-9964-B61E965C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>
            <a:extLst>
              <a:ext uri="{FF2B5EF4-FFF2-40B4-BE49-F238E27FC236}">
                <a16:creationId xmlns:a16="http://schemas.microsoft.com/office/drawing/2014/main" id="{C11AFB66-92BC-476D-A8EB-9477C084C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/>
              <a:t>- </a:t>
            </a:r>
            <a:r>
              <a:rPr lang="sl-SI" altLang="sl-SI" dirty="0" err="1"/>
              <a:t>Lennon's</a:t>
            </a:r>
            <a:r>
              <a:rPr lang="sl-SI" altLang="sl-SI" dirty="0"/>
              <a:t> </a:t>
            </a:r>
            <a:r>
              <a:rPr lang="sl-SI" altLang="sl-SI" dirty="0" err="1"/>
              <a:t>wife</a:t>
            </a:r>
            <a:r>
              <a:rPr lang="sl-SI" altLang="sl-SI" dirty="0"/>
              <a:t> </a:t>
            </a:r>
            <a:r>
              <a:rPr lang="sl-SI" altLang="sl-SI" dirty="0" err="1"/>
              <a:t>Yoko</a:t>
            </a:r>
            <a:r>
              <a:rPr lang="sl-SI" altLang="sl-SI" dirty="0"/>
              <a:t> Ono, </a:t>
            </a:r>
            <a:r>
              <a:rPr lang="sl-SI" altLang="sl-SI" dirty="0" err="1"/>
              <a:t>who</a:t>
            </a:r>
            <a:r>
              <a:rPr lang="sl-SI" altLang="sl-SI" dirty="0"/>
              <a:t> </a:t>
            </a:r>
            <a:r>
              <a:rPr lang="sl-SI" altLang="sl-SI" dirty="0" err="1"/>
              <a:t>wished</a:t>
            </a:r>
            <a:r>
              <a:rPr lang="sl-SI" altLang="sl-SI" dirty="0"/>
              <a:t> to be </a:t>
            </a:r>
            <a:r>
              <a:rPr lang="sl-SI" altLang="sl-SI" dirty="0" err="1"/>
              <a:t>present</a:t>
            </a:r>
            <a:r>
              <a:rPr lang="sl-SI" altLang="sl-SI" dirty="0"/>
              <a:t> at </a:t>
            </a:r>
            <a:r>
              <a:rPr lang="sl-SI" altLang="sl-SI" dirty="0" err="1"/>
              <a:t>the</a:t>
            </a:r>
            <a:r>
              <a:rPr lang="sl-SI" altLang="sl-SI" dirty="0"/>
              <a:t> </a:t>
            </a:r>
            <a:r>
              <a:rPr lang="sl-SI" altLang="sl-SI" dirty="0" err="1"/>
              <a:t>filming</a:t>
            </a:r>
            <a:r>
              <a:rPr lang="sl-SI" altLang="sl-SI" dirty="0"/>
              <a:t>, </a:t>
            </a:r>
            <a:r>
              <a:rPr lang="sl-SI" altLang="sl-SI" dirty="0" err="1"/>
              <a:t>but</a:t>
            </a:r>
            <a:r>
              <a:rPr lang="sl-SI" altLang="sl-SI" dirty="0"/>
              <a:t> </a:t>
            </a:r>
            <a:r>
              <a:rPr lang="sl-SI" altLang="sl-SI" dirty="0" err="1"/>
              <a:t>the</a:t>
            </a:r>
            <a:r>
              <a:rPr lang="sl-SI" altLang="sl-SI" dirty="0"/>
              <a:t> </a:t>
            </a:r>
            <a:r>
              <a:rPr lang="sl-SI" altLang="sl-SI" err="1"/>
              <a:t>other</a:t>
            </a:r>
            <a:r>
              <a:rPr lang="sl-SI" altLang="sl-SI"/>
              <a:t> Beatles </a:t>
            </a:r>
            <a:r>
              <a:rPr lang="sl-SI" altLang="sl-SI" dirty="0" err="1"/>
              <a:t>did</a:t>
            </a:r>
            <a:r>
              <a:rPr lang="sl-SI" altLang="sl-SI" dirty="0"/>
              <a:t> not </a:t>
            </a:r>
            <a:r>
              <a:rPr lang="sl-SI" altLang="sl-SI" dirty="0" err="1"/>
              <a:t>agree</a:t>
            </a:r>
            <a:r>
              <a:rPr lang="sl-SI" altLang="sl-SI" dirty="0"/>
              <a:t>,</a:t>
            </a:r>
            <a:br>
              <a:rPr lang="sl-SI" altLang="sl-SI" dirty="0"/>
            </a:br>
            <a:r>
              <a:rPr lang="sl-SI" altLang="sl-SI" dirty="0"/>
              <a:t>- John Lennon, </a:t>
            </a:r>
            <a:r>
              <a:rPr lang="sl-SI" altLang="sl-SI" dirty="0" err="1"/>
              <a:t>who</a:t>
            </a:r>
            <a:r>
              <a:rPr lang="sl-SI" altLang="sl-SI" dirty="0"/>
              <a:t> </a:t>
            </a:r>
            <a:r>
              <a:rPr lang="sl-SI" altLang="sl-SI" dirty="0" err="1"/>
              <a:t>said</a:t>
            </a:r>
            <a:r>
              <a:rPr lang="sl-SI" altLang="sl-SI" dirty="0"/>
              <a:t> </a:t>
            </a:r>
            <a:r>
              <a:rPr lang="sl-SI" altLang="sl-SI" dirty="0" err="1"/>
              <a:t>that</a:t>
            </a:r>
            <a:r>
              <a:rPr lang="sl-SI" altLang="sl-SI" dirty="0"/>
              <a:t> </a:t>
            </a:r>
            <a:r>
              <a:rPr lang="sl-SI" altLang="sl-SI" dirty="0" err="1"/>
              <a:t>the</a:t>
            </a:r>
            <a:r>
              <a:rPr lang="sl-SI" altLang="sl-SI" dirty="0"/>
              <a:t> Beatles more </a:t>
            </a:r>
            <a:r>
              <a:rPr lang="sl-SI" altLang="sl-SI" dirty="0" err="1"/>
              <a:t>popular</a:t>
            </a:r>
            <a:r>
              <a:rPr lang="sl-SI" altLang="sl-SI" dirty="0"/>
              <a:t> </a:t>
            </a:r>
            <a:r>
              <a:rPr lang="sl-SI" altLang="sl-SI" dirty="0" err="1"/>
              <a:t>than</a:t>
            </a:r>
            <a:r>
              <a:rPr lang="sl-SI" altLang="sl-SI" dirty="0"/>
              <a:t> </a:t>
            </a:r>
            <a:r>
              <a:rPr lang="sl-SI" altLang="sl-SI" dirty="0" err="1"/>
              <a:t>Jesus</a:t>
            </a:r>
            <a:r>
              <a:rPr lang="sl-SI" altLang="sl-SI" dirty="0"/>
              <a:t> </a:t>
            </a:r>
            <a:r>
              <a:rPr lang="sl-SI" altLang="sl-SI" dirty="0" err="1"/>
              <a:t>Christ</a:t>
            </a:r>
            <a:r>
              <a:rPr lang="sl-SI" altLang="sl-SI" dirty="0"/>
              <a:t>, </a:t>
            </a:r>
            <a:r>
              <a:rPr lang="sl-SI" altLang="sl-SI" dirty="0" err="1"/>
              <a:t>and</a:t>
            </a:r>
            <a:r>
              <a:rPr lang="sl-SI" altLang="sl-SI" dirty="0"/>
              <a:t> hit a lot </a:t>
            </a:r>
            <a:r>
              <a:rPr lang="sl-SI" altLang="sl-SI" dirty="0" err="1"/>
              <a:t>of</a:t>
            </a:r>
            <a:r>
              <a:rPr lang="sl-SI" altLang="sl-SI" dirty="0"/>
              <a:t> </a:t>
            </a:r>
            <a:r>
              <a:rPr lang="sl-SI" altLang="sl-SI" dirty="0" err="1"/>
              <a:t>people</a:t>
            </a:r>
            <a:r>
              <a:rPr lang="sl-SI" altLang="sl-SI" dirty="0"/>
              <a:t> are </a:t>
            </a:r>
            <a:r>
              <a:rPr lang="sl-SI" altLang="sl-SI" dirty="0" err="1"/>
              <a:t>losing</a:t>
            </a:r>
            <a:r>
              <a:rPr lang="sl-SI" altLang="sl-SI" dirty="0"/>
              <a:t> </a:t>
            </a:r>
            <a:r>
              <a:rPr lang="sl-SI" altLang="sl-SI" dirty="0" err="1"/>
              <a:t>popularity</a:t>
            </a:r>
            <a:r>
              <a:rPr lang="sl-SI" altLang="sl-SI" dirty="0"/>
              <a:t>.</a:t>
            </a:r>
          </a:p>
          <a:p>
            <a:pPr>
              <a:buFont typeface="Wingdings 2" panose="05020102010507070707" pitchFamily="18" charset="2"/>
              <a:buNone/>
            </a:pPr>
            <a:br>
              <a:rPr lang="sl-SI" altLang="sl-SI" dirty="0"/>
            </a:br>
            <a:endParaRPr lang="sl-SI" altLang="sl-SI" dirty="0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382BBA4B-819A-4F8B-920E-B51DA857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24400"/>
            <a:ext cx="198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6A8D1824-9AC2-493C-8E82-5C104B00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EEE24E5C-18E3-4E1B-9229-8F3A63AC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reasons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collapse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group</a:t>
            </a:r>
            <a:r>
              <a:rPr lang="sl-SI" dirty="0"/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89615FA2-B98B-4E07-B94B-A9AD4A37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Songs: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AB8E875E-9ED5-4C17-8AE3-4FCAF137E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sl-SI" altLang="sl-SI"/>
            </a:br>
            <a:r>
              <a:rPr lang="sl-SI" altLang="sl-SI"/>
              <a:t>  * Please Please Me,</a:t>
            </a:r>
            <a:br>
              <a:rPr lang="sl-SI" altLang="sl-SI"/>
            </a:br>
            <a:r>
              <a:rPr lang="sl-SI" altLang="sl-SI"/>
              <a:t>     * With The Beatles</a:t>
            </a:r>
            <a:br>
              <a:rPr lang="sl-SI" altLang="sl-SI"/>
            </a:br>
            <a:r>
              <a:rPr lang="sl-SI" altLang="sl-SI"/>
              <a:t>     * A Hard Day's Night</a:t>
            </a:r>
            <a:br>
              <a:rPr lang="sl-SI" altLang="sl-SI"/>
            </a:br>
            <a:r>
              <a:rPr lang="sl-SI" altLang="sl-SI"/>
              <a:t>     * Beatles for Sale,</a:t>
            </a:r>
            <a:br>
              <a:rPr lang="sl-SI" altLang="sl-SI"/>
            </a:br>
            <a:r>
              <a:rPr lang="sl-SI" altLang="sl-SI"/>
              <a:t>     * Help! ,</a:t>
            </a:r>
            <a:br>
              <a:rPr lang="sl-SI" altLang="sl-SI"/>
            </a:br>
            <a:r>
              <a:rPr lang="sl-SI" altLang="sl-SI"/>
              <a:t>     * Rubber Soul,</a:t>
            </a:r>
            <a:br>
              <a:rPr lang="sl-SI" altLang="sl-SI"/>
            </a:br>
            <a:r>
              <a:rPr lang="sl-SI" altLang="sl-SI"/>
              <a:t>     * Revolver,…</a:t>
            </a:r>
            <a:br>
              <a:rPr lang="sl-SI" altLang="sl-SI"/>
            </a:br>
            <a:endParaRPr lang="sl-SI" altLang="sl-SI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C4014F06-6DBC-4623-9494-F0ECC299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933825"/>
            <a:ext cx="1543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FB8BF925-F482-4D02-BC67-BF370CD2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2955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5937BDF2-DC98-4D14-811D-424C4A0F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46723A11-8D55-4FA0-8E9C-74518DF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END</a:t>
            </a:r>
          </a:p>
        </p:txBody>
      </p:sp>
      <p:pic>
        <p:nvPicPr>
          <p:cNvPr id="9219" name="Ograda vsebine 3" descr="4174419983_2cd1f7369d.jpg">
            <a:extLst>
              <a:ext uri="{FF2B5EF4-FFF2-40B4-BE49-F238E27FC236}">
                <a16:creationId xmlns:a16="http://schemas.microsoft.com/office/drawing/2014/main" id="{6F092867-38A7-4D7E-A211-19F1924BC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8713" y="1935163"/>
            <a:ext cx="4346575" cy="4389437"/>
          </a:xfrm>
        </p:spPr>
      </p:pic>
      <p:pic>
        <p:nvPicPr>
          <p:cNvPr id="6" name="The Beatles - All my loving-mp3center.si.mp3">
            <a:hlinkClick r:id="" action="ppaction://media"/>
            <a:extLst>
              <a:ext uri="{FF2B5EF4-FFF2-40B4-BE49-F238E27FC236}">
                <a16:creationId xmlns:a16="http://schemas.microsoft.com/office/drawing/2014/main" id="{30DA425F-8827-430C-9438-97BC0480133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57</Words>
  <Application>Microsoft Office PowerPoint</Application>
  <PresentationFormat>On-screen Show (4:3)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Constantia</vt:lpstr>
      <vt:lpstr>Wingdings 2</vt:lpstr>
      <vt:lpstr>Potek</vt:lpstr>
      <vt:lpstr>PowerPoint Presentation</vt:lpstr>
      <vt:lpstr>GROUP MEMBERS:</vt:lpstr>
      <vt:lpstr>The reasons for the collapse of the group:</vt:lpstr>
      <vt:lpstr>Songs:</vt:lpstr>
      <vt:lpstr>                      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2019-05-30T09:18:24Z</dcterms:created>
  <dcterms:modified xsi:type="dcterms:W3CDTF">2019-05-30T09:18:25Z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