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31E5A85-9403-42C2-B121-AB8E474D2868}"/>
              </a:ext>
            </a:extLst>
          </p:cNvPr>
          <p:cNvSpPr/>
          <p:nvPr/>
        </p:nvSpPr>
        <p:spPr>
          <a:xfrm>
            <a:off x="920837" y="1346947"/>
            <a:ext cx="10222992" cy="80686"/>
          </a:xfrm>
          <a:prstGeom prst="rect">
            <a:avLst/>
          </a:prstGeom>
          <a:blipFill>
            <a:blip r:embed="rId2">
              <a:alphaModFix amt="80000"/>
            </a:blip>
            <a:tile sx="92000" sy="89000" algn="ctr"/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Calibri"/>
              <a:cs typeface="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D380A0B-FF98-479A-8293-18DBAAC52B4A}"/>
              </a:ext>
            </a:extLst>
          </p:cNvPr>
          <p:cNvSpPr/>
          <p:nvPr/>
        </p:nvSpPr>
        <p:spPr>
          <a:xfrm>
            <a:off x="920837" y="4282766"/>
            <a:ext cx="10222992" cy="80686"/>
          </a:xfrm>
          <a:prstGeom prst="rect">
            <a:avLst/>
          </a:prstGeom>
          <a:blipFill>
            <a:blip r:embed="rId2">
              <a:alphaModFix amt="80000"/>
            </a:blip>
            <a:tile sx="92000" sy="89000" algn="ctr"/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Calibri"/>
              <a:cs typeface="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7C7FF2C-FEC3-4395-9624-9089E28AADED}"/>
              </a:ext>
            </a:extLst>
          </p:cNvPr>
          <p:cNvSpPr/>
          <p:nvPr/>
        </p:nvSpPr>
        <p:spPr>
          <a:xfrm>
            <a:off x="920837" y="1484775"/>
            <a:ext cx="10222992" cy="2743200"/>
          </a:xfrm>
          <a:prstGeom prst="rect">
            <a:avLst/>
          </a:prstGeom>
          <a:blipFill>
            <a:blip r:embed="rId2">
              <a:alphaModFix amt="80000"/>
            </a:blip>
            <a:tile sx="92000" sy="89000" algn="ctr"/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Calibri"/>
              <a:cs typeface=""/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3C1320DE-88A5-410C-B775-2F148119135F}"/>
              </a:ext>
            </a:extLst>
          </p:cNvPr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49215" y="4068924"/>
            <a:chExt cx="1080903" cy="1080903"/>
          </a:xfrm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291C0A9F-A435-42BB-884A-9DE0682C1D97}"/>
                </a:ext>
              </a:extLst>
            </p:cNvPr>
            <p:cNvSpPr/>
            <p:nvPr/>
          </p:nvSpPr>
          <p:spPr>
            <a:xfrm>
              <a:off x="9649215" y="4068924"/>
              <a:ext cx="1080903" cy="10809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3">
                <a:alphaModFix/>
              </a:blip>
              <a:tile sx="85486" sy="85825" algn="tl"/>
            </a:blip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Calibri"/>
                <a:cs typeface="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1E699B22-2793-4704-9D1B-8A94404D8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7306" y="4177015"/>
              <a:ext cx="864720" cy="864720"/>
            </a:xfrm>
            <a:custGeom>
              <a:avLst/>
              <a:gdLst>
                <a:gd name="T0" fmla="*/ 432360 w 864720"/>
                <a:gd name="T1" fmla="*/ 0 h 864720"/>
                <a:gd name="T2" fmla="*/ 864720 w 864720"/>
                <a:gd name="T3" fmla="*/ 432360 h 864720"/>
                <a:gd name="T4" fmla="*/ 432360 w 864720"/>
                <a:gd name="T5" fmla="*/ 864720 h 864720"/>
                <a:gd name="T6" fmla="*/ 0 w 864720"/>
                <a:gd name="T7" fmla="*/ 432360 h 864720"/>
                <a:gd name="T8" fmla="*/ 126635 w 864720"/>
                <a:gd name="T9" fmla="*/ 126635 h 864720"/>
                <a:gd name="T10" fmla="*/ 126635 w 864720"/>
                <a:gd name="T11" fmla="*/ 738085 h 864720"/>
                <a:gd name="T12" fmla="*/ 738085 w 864720"/>
                <a:gd name="T13" fmla="*/ 738085 h 864720"/>
                <a:gd name="T14" fmla="*/ 738085 w 864720"/>
                <a:gd name="T15" fmla="*/ 126635 h 86472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26635 w 864720"/>
                <a:gd name="T25" fmla="*/ 126635 h 864720"/>
                <a:gd name="T26" fmla="*/ 738085 w 864720"/>
                <a:gd name="T27" fmla="*/ 738085 h 8647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4720" h="864720">
                  <a:moveTo>
                    <a:pt x="0" y="432360"/>
                  </a:moveTo>
                  <a:lnTo>
                    <a:pt x="0" y="432360"/>
                  </a:lnTo>
                  <a:cubicBezTo>
                    <a:pt x="0" y="671145"/>
                    <a:pt x="193574" y="864720"/>
                    <a:pt x="432360" y="864720"/>
                  </a:cubicBezTo>
                  <a:cubicBezTo>
                    <a:pt x="671145" y="864720"/>
                    <a:pt x="864720" y="671145"/>
                    <a:pt x="864720" y="432360"/>
                  </a:cubicBezTo>
                  <a:cubicBezTo>
                    <a:pt x="864720" y="193574"/>
                    <a:pt x="671145" y="0"/>
                    <a:pt x="432360" y="0"/>
                  </a:cubicBezTo>
                  <a:cubicBezTo>
                    <a:pt x="193574" y="0"/>
                    <a:pt x="0" y="193574"/>
                    <a:pt x="0" y="432360"/>
                  </a:cubicBezTo>
                  <a:close/>
                </a:path>
              </a:pathLst>
            </a:custGeom>
            <a:noFill/>
            <a:ln w="25402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1051560" y="1432224"/>
            <a:ext cx="9966960" cy="3035808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72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Subtitle 2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1" cy="1069848"/>
          </a:xfrm>
        </p:spPr>
        <p:txBody>
          <a:bodyPr/>
          <a:lstStyle>
            <a:lvl1pPr marL="0" indent="0">
              <a:buNone/>
              <a:defRPr b="1">
                <a:solidFill>
                  <a:srgbClr val="725D72"/>
                </a:solidFill>
              </a:defRPr>
            </a:lvl1pPr>
          </a:lstStyle>
          <a:p>
            <a:pPr lvl="0"/>
            <a:r>
              <a:rPr lang="sl-SI"/>
              <a:t>Uredite slog podnaslova matrice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2E843FD-727E-47E9-A381-D7CADAAC328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404E7-4558-477F-A8F3-B1937D19E82D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BC2E828-A76E-4C93-9BF0-AFCCF2A021A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ABDFC17-7A6A-47DB-9A71-6C1D7A97DFE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/>
            </a:lvl1pPr>
          </a:lstStyle>
          <a:p>
            <a:fld id="{AB01B61B-2CBD-4B12-B2DC-40F618429B8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41238047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E2AFA-2BF3-456D-AA1A-DB1489A7C52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EA2AA-6A0A-4F3A-9B24-AEC0B9D06790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9284-7DE4-4AF0-B873-BB4B3CDEA52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A406A-A47C-472D-AD1A-566E05AF7CE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9EEDD-CABB-4069-B1DF-25F76A2F015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5813798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533396"/>
            <a:ext cx="2552703" cy="56388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066803" y="533396"/>
            <a:ext cx="7505696" cy="56388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BB893-F3AE-4833-9F9E-67459A257E6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46749-0326-462E-B8D4-8676E590CBC6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F4578-4D53-476F-8CBE-366737E2732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45E4F-0E4D-4D6E-8F2A-8DAC42DED8D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7535B-2903-49AD-A21A-F4C8B25BABB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5630797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31945-7120-44EA-A2FC-C19AA985088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06829-2C35-4267-AAF6-F492BA540461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989AA-14D2-4F25-9ED6-7D1EC9B7753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D73A3-0615-460A-AE4E-82F5FF459E0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C54DD-230A-43E4-8CA9-FF3C4E707E9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88622331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6FE3AF1-3A55-419C-A6DB-07273C4C55EA}"/>
              </a:ext>
            </a:extLst>
          </p:cNvPr>
          <p:cNvSpPr/>
          <p:nvPr/>
        </p:nvSpPr>
        <p:spPr>
          <a:xfrm>
            <a:off x="0" y="4917990"/>
            <a:ext cx="12191996" cy="1940009"/>
          </a:xfrm>
          <a:prstGeom prst="rect">
            <a:avLst/>
          </a:prstGeom>
          <a:blipFill>
            <a:blip r:embed="rId2">
              <a:alphaModFix amt="80000"/>
            </a:blip>
            <a:tile sx="92000" sy="89000" algn="ctr"/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Calibri"/>
              <a:cs typeface=""/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4B1EC222-34A7-4507-A9B0-285FB94935C7}"/>
              </a:ext>
            </a:extLst>
          </p:cNvPr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897401" y="2325849"/>
            <a:chExt cx="1080903" cy="1080903"/>
          </a:xfrm>
        </p:grpSpPr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A1EFE3C0-B7B9-4257-A474-C2389040F26C}"/>
                </a:ext>
              </a:extLst>
            </p:cNvPr>
            <p:cNvSpPr/>
            <p:nvPr/>
          </p:nvSpPr>
          <p:spPr>
            <a:xfrm>
              <a:off x="897401" y="2325849"/>
              <a:ext cx="1080903" cy="10809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3">
                <a:alphaModFix/>
              </a:blip>
              <a:tile sx="85486" sy="85825" algn="tl"/>
            </a:blip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Calibri"/>
                <a:cs typeface=""/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9C724620-5737-4C78-9A38-674698A30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492" y="2433940"/>
              <a:ext cx="864720" cy="864720"/>
            </a:xfrm>
            <a:custGeom>
              <a:avLst/>
              <a:gdLst>
                <a:gd name="T0" fmla="*/ 432360 w 864720"/>
                <a:gd name="T1" fmla="*/ 0 h 864720"/>
                <a:gd name="T2" fmla="*/ 864720 w 864720"/>
                <a:gd name="T3" fmla="*/ 432360 h 864720"/>
                <a:gd name="T4" fmla="*/ 432360 w 864720"/>
                <a:gd name="T5" fmla="*/ 864720 h 864720"/>
                <a:gd name="T6" fmla="*/ 0 w 864720"/>
                <a:gd name="T7" fmla="*/ 432360 h 864720"/>
                <a:gd name="T8" fmla="*/ 126635 w 864720"/>
                <a:gd name="T9" fmla="*/ 126635 h 864720"/>
                <a:gd name="T10" fmla="*/ 126635 w 864720"/>
                <a:gd name="T11" fmla="*/ 738085 h 864720"/>
                <a:gd name="T12" fmla="*/ 738085 w 864720"/>
                <a:gd name="T13" fmla="*/ 738085 h 864720"/>
                <a:gd name="T14" fmla="*/ 738085 w 864720"/>
                <a:gd name="T15" fmla="*/ 126635 h 86472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26635 w 864720"/>
                <a:gd name="T25" fmla="*/ 126635 h 864720"/>
                <a:gd name="T26" fmla="*/ 738085 w 864720"/>
                <a:gd name="T27" fmla="*/ 738085 h 8647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4720" h="864720">
                  <a:moveTo>
                    <a:pt x="0" y="432360"/>
                  </a:moveTo>
                  <a:lnTo>
                    <a:pt x="0" y="432360"/>
                  </a:lnTo>
                  <a:cubicBezTo>
                    <a:pt x="0" y="671145"/>
                    <a:pt x="193574" y="864720"/>
                    <a:pt x="432360" y="864720"/>
                  </a:cubicBezTo>
                  <a:cubicBezTo>
                    <a:pt x="671145" y="864720"/>
                    <a:pt x="864720" y="671145"/>
                    <a:pt x="864720" y="432360"/>
                  </a:cubicBezTo>
                  <a:cubicBezTo>
                    <a:pt x="864720" y="193574"/>
                    <a:pt x="671145" y="0"/>
                    <a:pt x="432360" y="0"/>
                  </a:cubicBezTo>
                  <a:cubicBezTo>
                    <a:pt x="193574" y="0"/>
                    <a:pt x="0" y="193574"/>
                    <a:pt x="0" y="432360"/>
                  </a:cubicBezTo>
                  <a:close/>
                </a:path>
              </a:pathLst>
            </a:custGeom>
            <a:noFill/>
            <a:ln w="25402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2167127" y="1225296"/>
            <a:ext cx="9281160" cy="3520439"/>
          </a:xfrm>
        </p:spPr>
        <p:txBody>
          <a:bodyPr/>
          <a:lstStyle>
            <a:lvl1pPr>
              <a:lnSpc>
                <a:spcPct val="85000"/>
              </a:lnSpc>
              <a:defRPr sz="72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3"/>
          </a:xfrm>
        </p:spPr>
        <p:txBody>
          <a:bodyPr/>
          <a:lstStyle>
            <a:lvl1pPr marL="0" indent="0">
              <a:buNone/>
              <a:defRPr b="1">
                <a:solidFill>
                  <a:srgbClr val="4C3E4C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A300916-5DFF-4A44-A519-9B7E8A17716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1CB29-F989-4BB9-9CE7-35E2491F0DF8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DDC3355-86AA-4EBE-A0B5-33A136F4F08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FBB821D-E30F-4768-833F-64AA8C4FE0A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/>
            </a:lvl1pPr>
          </a:lstStyle>
          <a:p>
            <a:fld id="{403AFFDA-5614-4225-8758-676C5C97279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0707907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69848" y="2194560"/>
            <a:ext cx="4754880" cy="39776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364224" y="2194560"/>
            <a:ext cx="4754880" cy="39776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55733C-4707-4006-A5CC-47778396A95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9DEFF-7C20-4136-AC5B-C09EB02F992D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CBADFE-6B6F-42D7-A0CC-4494345AC6D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DF6DB8-3F88-4D17-AEAB-9303804CF49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1FD3B-4E55-49EB-9047-95B5412CFCB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58537466"/>
      </p:ext>
    </p:extLst>
  </p:cSld>
  <p:clrMapOvr>
    <a:masterClrMapping/>
  </p:clrMapOvr>
  <p:transition spd="slow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66803" y="2048256"/>
            <a:ext cx="4754880" cy="640080"/>
          </a:xfrm>
        </p:spPr>
        <p:txBody>
          <a:bodyPr anchor="ctr"/>
          <a:lstStyle>
            <a:lvl1pPr marL="0" indent="0">
              <a:buNone/>
              <a:defRPr b="1">
                <a:solidFill>
                  <a:srgbClr val="725D72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</p:spPr>
        <p:txBody>
          <a:bodyPr anchor="ctr"/>
          <a:lstStyle>
            <a:lvl1pPr marL="0" indent="0">
              <a:buNone/>
              <a:defRPr b="1">
                <a:solidFill>
                  <a:srgbClr val="725D72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6BECA7-9F91-4B74-AF5B-5DA5E12A4400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257E-83E6-4EE5-965C-B1519E87C135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A5DC6FD-2237-4757-9B0B-B07DB767621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6685F5-B75C-4475-A2FE-816D1FCC6ED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DDBC4-F408-44EC-8FE1-D81F9B315F1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124943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23BE72-75A9-4A2A-AAC8-5A798CA8E63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C3406-402D-40BB-92F9-BED291252F9E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A9B7BF-410F-473B-9E0B-A92A30B90DD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D6F6E2-91E6-4C02-BD62-652EE0FC6EB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B922F-C315-4924-ADC4-CED0CB36D8A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6606464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5A9DAE-24AA-44B8-9B56-F0FF2B08D44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6CEA1-DA27-4ED8-B6DB-C246878BE062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3F4630-E068-4FA1-8E1F-608EA5E59A3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5F22FC-3EAE-4319-BDEF-9823F8C99F5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98F41-5FEF-40B2-8E2A-06AE493A639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9350851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E43E3F5A-E8F5-4102-9D6C-A9F452BDEB1D}"/>
              </a:ext>
            </a:extLst>
          </p:cNvPr>
          <p:cNvSpPr/>
          <p:nvPr/>
        </p:nvSpPr>
        <p:spPr>
          <a:xfrm>
            <a:off x="8303739" y="0"/>
            <a:ext cx="3888257" cy="6858000"/>
          </a:xfrm>
          <a:prstGeom prst="rect">
            <a:avLst/>
          </a:prstGeom>
          <a:blipFill>
            <a:blip r:embed="rId2">
              <a:alphaModFix amt="60000"/>
            </a:blip>
            <a:tile sx="92000" sy="89000" algn="ctr"/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Calibri"/>
              <a:cs typeface=""/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EAD3B57B-EB62-4C29-A574-53096BF0F49C}"/>
              </a:ext>
            </a:extLst>
          </p:cNvPr>
          <p:cNvGrpSpPr>
            <a:grpSpLocks/>
          </p:cNvGrpSpPr>
          <p:nvPr/>
        </p:nvGrpSpPr>
        <p:grpSpPr bwMode="auto">
          <a:xfrm>
            <a:off x="11401425" y="6229350"/>
            <a:ext cx="457200" cy="457200"/>
            <a:chOff x="11401726" y="6229679"/>
            <a:chExt cx="457200" cy="457200"/>
          </a:xfrm>
        </p:grpSpPr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A6BE5057-479B-4EA6-B984-434294898F80}"/>
                </a:ext>
              </a:extLst>
            </p:cNvPr>
            <p:cNvSpPr/>
            <p:nvPr/>
          </p:nvSpPr>
          <p:spPr>
            <a:xfrm>
              <a:off x="11401726" y="6229679"/>
              <a:ext cx="457200" cy="457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3">
                <a:alphaModFix/>
              </a:blip>
              <a:tile sx="85486" sy="85825" algn="tl"/>
            </a:blip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Calibri"/>
                <a:cs typeface=""/>
              </a:endParaRP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CA0EE330-EBDD-48F0-83ED-A60A9FA22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914" y="6258875"/>
              <a:ext cx="398815" cy="398815"/>
            </a:xfrm>
            <a:custGeom>
              <a:avLst/>
              <a:gdLst>
                <a:gd name="T0" fmla="*/ 199408 w 398815"/>
                <a:gd name="T1" fmla="*/ 0 h 398815"/>
                <a:gd name="T2" fmla="*/ 398815 w 398815"/>
                <a:gd name="T3" fmla="*/ 199408 h 398815"/>
                <a:gd name="T4" fmla="*/ 199408 w 398815"/>
                <a:gd name="T5" fmla="*/ 398815 h 398815"/>
                <a:gd name="T6" fmla="*/ 0 w 398815"/>
                <a:gd name="T7" fmla="*/ 199408 h 398815"/>
                <a:gd name="T8" fmla="*/ 58405 w 398815"/>
                <a:gd name="T9" fmla="*/ 58405 h 398815"/>
                <a:gd name="T10" fmla="*/ 58405 w 398815"/>
                <a:gd name="T11" fmla="*/ 340410 h 398815"/>
                <a:gd name="T12" fmla="*/ 340410 w 398815"/>
                <a:gd name="T13" fmla="*/ 340410 h 398815"/>
                <a:gd name="T14" fmla="*/ 340410 w 398815"/>
                <a:gd name="T15" fmla="*/ 58405 h 39881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58405 w 398815"/>
                <a:gd name="T25" fmla="*/ 58405 h 398815"/>
                <a:gd name="T26" fmla="*/ 340410 w 398815"/>
                <a:gd name="T27" fmla="*/ 340410 h 3988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8815" h="398815">
                  <a:moveTo>
                    <a:pt x="0" y="199408"/>
                  </a:moveTo>
                  <a:lnTo>
                    <a:pt x="0" y="199408"/>
                  </a:lnTo>
                  <a:cubicBezTo>
                    <a:pt x="0" y="309537"/>
                    <a:pt x="89278" y="398816"/>
                    <a:pt x="199408" y="398816"/>
                  </a:cubicBezTo>
                  <a:cubicBezTo>
                    <a:pt x="309537" y="398816"/>
                    <a:pt x="398816" y="309537"/>
                    <a:pt x="398816" y="199408"/>
                  </a:cubicBezTo>
                  <a:cubicBezTo>
                    <a:pt x="398816" y="89278"/>
                    <a:pt x="309537" y="0"/>
                    <a:pt x="199408" y="0"/>
                  </a:cubicBezTo>
                  <a:cubicBezTo>
                    <a:pt x="89278" y="0"/>
                    <a:pt x="0" y="89278"/>
                    <a:pt x="0" y="199408"/>
                  </a:cubicBezTo>
                  <a:close/>
                </a:path>
              </a:pathLst>
            </a:custGeom>
            <a:noFill/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838203" y="685800"/>
            <a:ext cx="6711696" cy="50200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rgbClr val="4C3E4C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BBB04B08-3AA0-45A6-A0AE-6C0C785044B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8C32B-D4B0-4B86-9F41-57C35C8786A9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8AF316F-E79E-401C-A9CB-E7FF8CA022A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227F7C5-601D-4CB0-B97C-64431CCB73B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7E12C-A8B0-4009-B21E-B4B4A2DEAA8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81022210"/>
      </p:ext>
    </p:extLst>
  </p:cSld>
  <p:clrMapOvr>
    <a:masterClrMapping/>
  </p:clrMapOvr>
  <p:transition spd="slow"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BD26223F-A47A-4D3E-8A12-C68DAB67E61A}"/>
              </a:ext>
            </a:extLst>
          </p:cNvPr>
          <p:cNvSpPr/>
          <p:nvPr/>
        </p:nvSpPr>
        <p:spPr>
          <a:xfrm>
            <a:off x="8303739" y="0"/>
            <a:ext cx="3888257" cy="6858000"/>
          </a:xfrm>
          <a:prstGeom prst="rect">
            <a:avLst/>
          </a:prstGeom>
          <a:blipFill>
            <a:blip r:embed="rId2">
              <a:alphaModFix amt="60000"/>
            </a:blip>
            <a:tile sx="92000" sy="89000" algn="ctr"/>
          </a:blipFill>
          <a:ln cap="flat">
            <a:noFill/>
            <a:prstDash val="soli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Calibri"/>
              <a:cs typeface="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5D092F2-3D54-4F30-8665-6DB537E098BE}"/>
              </a:ext>
            </a:extLst>
          </p:cNvPr>
          <p:cNvGrpSpPr>
            <a:grpSpLocks/>
          </p:cNvGrpSpPr>
          <p:nvPr/>
        </p:nvGrpSpPr>
        <p:grpSpPr bwMode="auto">
          <a:xfrm>
            <a:off x="11401425" y="6229350"/>
            <a:ext cx="457200" cy="457200"/>
            <a:chOff x="11401726" y="6229679"/>
            <a:chExt cx="457200" cy="457200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4939E474-FFE3-4F10-A3F7-538620290E29}"/>
                </a:ext>
              </a:extLst>
            </p:cNvPr>
            <p:cNvSpPr/>
            <p:nvPr/>
          </p:nvSpPr>
          <p:spPr>
            <a:xfrm>
              <a:off x="11401726" y="6229679"/>
              <a:ext cx="457200" cy="457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3">
                <a:alphaModFix/>
              </a:blip>
              <a:tile sx="85486" sy="85825" algn="tl"/>
            </a:blip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Calibri"/>
                <a:cs typeface=""/>
              </a:endParaRP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EC509667-4FEC-4EEE-9355-56EE4D7AD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914" y="6258875"/>
              <a:ext cx="398815" cy="398815"/>
            </a:xfrm>
            <a:custGeom>
              <a:avLst/>
              <a:gdLst>
                <a:gd name="T0" fmla="*/ 199408 w 398815"/>
                <a:gd name="T1" fmla="*/ 0 h 398815"/>
                <a:gd name="T2" fmla="*/ 398815 w 398815"/>
                <a:gd name="T3" fmla="*/ 199408 h 398815"/>
                <a:gd name="T4" fmla="*/ 199408 w 398815"/>
                <a:gd name="T5" fmla="*/ 398815 h 398815"/>
                <a:gd name="T6" fmla="*/ 0 w 398815"/>
                <a:gd name="T7" fmla="*/ 199408 h 398815"/>
                <a:gd name="T8" fmla="*/ 58405 w 398815"/>
                <a:gd name="T9" fmla="*/ 58405 h 398815"/>
                <a:gd name="T10" fmla="*/ 58405 w 398815"/>
                <a:gd name="T11" fmla="*/ 340410 h 398815"/>
                <a:gd name="T12" fmla="*/ 340410 w 398815"/>
                <a:gd name="T13" fmla="*/ 340410 h 398815"/>
                <a:gd name="T14" fmla="*/ 340410 w 398815"/>
                <a:gd name="T15" fmla="*/ 58405 h 39881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58405 w 398815"/>
                <a:gd name="T25" fmla="*/ 58405 h 398815"/>
                <a:gd name="T26" fmla="*/ 340410 w 398815"/>
                <a:gd name="T27" fmla="*/ 340410 h 3988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8815" h="398815">
                  <a:moveTo>
                    <a:pt x="0" y="199408"/>
                  </a:moveTo>
                  <a:lnTo>
                    <a:pt x="0" y="199408"/>
                  </a:lnTo>
                  <a:cubicBezTo>
                    <a:pt x="0" y="309537"/>
                    <a:pt x="89278" y="398816"/>
                    <a:pt x="199408" y="398816"/>
                  </a:cubicBezTo>
                  <a:cubicBezTo>
                    <a:pt x="309537" y="398816"/>
                    <a:pt x="398816" y="309537"/>
                    <a:pt x="398816" y="199408"/>
                  </a:cubicBezTo>
                  <a:cubicBezTo>
                    <a:pt x="398816" y="89278"/>
                    <a:pt x="309537" y="0"/>
                    <a:pt x="199408" y="0"/>
                  </a:cubicBezTo>
                  <a:cubicBezTo>
                    <a:pt x="89278" y="0"/>
                    <a:pt x="0" y="89278"/>
                    <a:pt x="0" y="199408"/>
                  </a:cubicBezTo>
                  <a:close/>
                </a:path>
              </a:pathLst>
            </a:custGeom>
            <a:noFill/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8303739" cy="6858000"/>
          </a:xfrm>
          <a:solidFill>
            <a:srgbClr val="E6EEF0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rgbClr val="4C3E4C"/>
                </a:solidFill>
              </a:defRPr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DDFCB2E4-BE23-4130-9A61-8A762C3E710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25D72"/>
                </a:solidFill>
              </a:defRPr>
            </a:lvl1pPr>
          </a:lstStyle>
          <a:p>
            <a:pPr>
              <a:defRPr/>
            </a:pPr>
            <a:fld id="{364818E8-6B5B-4B35-9C48-A8997AB7A842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1660E69-06FF-461B-8A29-8B4956D699FC}"/>
              </a:ext>
            </a:extLst>
          </p:cNvPr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FDCDE3-E346-47BB-893F-1EF7CB638BD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28120911"/>
      </p:ext>
    </p:extLst>
  </p:cSld>
  <p:clrMapOvr>
    <a:masterClrMapping/>
  </p:clrMapOvr>
  <p:transition spd="slow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7FAFD"/>
            </a:gs>
            <a:gs pos="100000">
              <a:srgbClr val="B5D2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0C70F37-F56D-4A46-BB57-BAC5D8CAA1B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069975" y="484188"/>
            <a:ext cx="10058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EBC6F2-63A1-4F92-91D5-5A4267D5736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5CE81-8240-47C6-AE5F-3082D3AF087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4C3E4C"/>
                </a:solidFill>
                <a:uFillTx/>
                <a:latin typeface="Bookman Old Style"/>
                <a:ea typeface=""/>
                <a:cs typeface=""/>
              </a:defRPr>
            </a:lvl1pPr>
          </a:lstStyle>
          <a:p>
            <a:pPr>
              <a:defRPr/>
            </a:pPr>
            <a:fld id="{0F5BFB53-90C1-4D68-8231-E706C91027AF}" type="datetime1">
              <a:rPr lang="sl-SI"/>
              <a:pPr>
                <a:defRPr/>
              </a:pPr>
              <a:t>30. 05. 2019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7312B-55A5-43B9-9080-F0A189763A9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4C3E4C"/>
                </a:solidFill>
                <a:uFillTx/>
                <a:latin typeface="Bookman Old Style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grpSp>
        <p:nvGrpSpPr>
          <p:cNvPr id="1030" name="Group 6">
            <a:extLst>
              <a:ext uri="{FF2B5EF4-FFF2-40B4-BE49-F238E27FC236}">
                <a16:creationId xmlns:a16="http://schemas.microsoft.com/office/drawing/2014/main" id="{C389C733-4B96-435D-BE32-C78F35EC7D89}"/>
              </a:ext>
            </a:extLst>
          </p:cNvPr>
          <p:cNvGrpSpPr>
            <a:grpSpLocks/>
          </p:cNvGrpSpPr>
          <p:nvPr/>
        </p:nvGrpSpPr>
        <p:grpSpPr bwMode="auto">
          <a:xfrm>
            <a:off x="11401425" y="6229350"/>
            <a:ext cx="457200" cy="457200"/>
            <a:chOff x="11401726" y="6229679"/>
            <a:chExt cx="457200" cy="457200"/>
          </a:xfrm>
        </p:grpSpPr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7CA348C5-7C68-4E52-8A1B-6F25C05A4E28}"/>
                </a:ext>
              </a:extLst>
            </p:cNvPr>
            <p:cNvSpPr/>
            <p:nvPr/>
          </p:nvSpPr>
          <p:spPr>
            <a:xfrm>
              <a:off x="11401726" y="6229679"/>
              <a:ext cx="457200" cy="457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13">
                <a:alphaModFix/>
              </a:blip>
              <a:tile sx="85486" sy="85825" algn="tl"/>
            </a:blip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000000"/>
                </a:solidFill>
                <a:latin typeface="Calibri"/>
                <a:cs typeface=""/>
              </a:endParaRPr>
            </a:p>
          </p:txBody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id="{11912C56-C01F-4AFB-BD2E-D46CC94D2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0914" y="6258875"/>
              <a:ext cx="398815" cy="398815"/>
            </a:xfrm>
            <a:custGeom>
              <a:avLst/>
              <a:gdLst>
                <a:gd name="T0" fmla="*/ 199408 w 398815"/>
                <a:gd name="T1" fmla="*/ 0 h 398815"/>
                <a:gd name="T2" fmla="*/ 398815 w 398815"/>
                <a:gd name="T3" fmla="*/ 199408 h 398815"/>
                <a:gd name="T4" fmla="*/ 199408 w 398815"/>
                <a:gd name="T5" fmla="*/ 398815 h 398815"/>
                <a:gd name="T6" fmla="*/ 0 w 398815"/>
                <a:gd name="T7" fmla="*/ 199408 h 398815"/>
                <a:gd name="T8" fmla="*/ 58405 w 398815"/>
                <a:gd name="T9" fmla="*/ 58405 h 398815"/>
                <a:gd name="T10" fmla="*/ 58405 w 398815"/>
                <a:gd name="T11" fmla="*/ 340410 h 398815"/>
                <a:gd name="T12" fmla="*/ 340410 w 398815"/>
                <a:gd name="T13" fmla="*/ 340410 h 398815"/>
                <a:gd name="T14" fmla="*/ 340410 w 398815"/>
                <a:gd name="T15" fmla="*/ 58405 h 39881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58405 w 398815"/>
                <a:gd name="T25" fmla="*/ 58405 h 398815"/>
                <a:gd name="T26" fmla="*/ 340410 w 398815"/>
                <a:gd name="T27" fmla="*/ 340410 h 3988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8815" h="398815">
                  <a:moveTo>
                    <a:pt x="0" y="199408"/>
                  </a:moveTo>
                  <a:lnTo>
                    <a:pt x="0" y="199408"/>
                  </a:lnTo>
                  <a:cubicBezTo>
                    <a:pt x="0" y="309537"/>
                    <a:pt x="89278" y="398816"/>
                    <a:pt x="199408" y="398816"/>
                  </a:cubicBezTo>
                  <a:cubicBezTo>
                    <a:pt x="309537" y="398816"/>
                    <a:pt x="398816" y="309537"/>
                    <a:pt x="398816" y="199408"/>
                  </a:cubicBezTo>
                  <a:cubicBezTo>
                    <a:pt x="398816" y="89278"/>
                    <a:pt x="309537" y="0"/>
                    <a:pt x="199408" y="0"/>
                  </a:cubicBezTo>
                  <a:cubicBezTo>
                    <a:pt x="89278" y="0"/>
                    <a:pt x="0" y="89278"/>
                    <a:pt x="0" y="199408"/>
                  </a:cubicBezTo>
                  <a:close/>
                </a:path>
              </a:pathLst>
            </a:custGeom>
            <a:noFill/>
            <a:ln w="1270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sl-SI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08F4AE-2A89-4B9F-B9FF-5C4BB373529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254C1A46-27EF-4653-8AAE-761DFB553F65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72" r:id="rId3"/>
    <p:sldLayoutId id="2147483665" r:id="rId4"/>
    <p:sldLayoutId id="2147483666" r:id="rId5"/>
    <p:sldLayoutId id="2147483667" r:id="rId6"/>
    <p:sldLayoutId id="2147483668" r:id="rId7"/>
    <p:sldLayoutId id="2147483673" r:id="rId8"/>
    <p:sldLayoutId id="2147483674" r:id="rId9"/>
    <p:sldLayoutId id="2147483669" r:id="rId10"/>
    <p:sldLayoutId id="2147483670" r:id="rId11"/>
  </p:sldLayoutIdLst>
  <p:transition spd="slow"/>
  <p:txStyles>
    <p:titleStyle>
      <a:lvl1pPr algn="l" rtl="0" eaLnBrk="0" fontAlgn="base">
        <a:lnSpc>
          <a:spcPct val="90000"/>
        </a:lnSpc>
        <a:spcBef>
          <a:spcPct val="0"/>
        </a:spcBef>
        <a:spcAft>
          <a:spcPct val="0"/>
        </a:spcAft>
        <a:defRPr lang="sl-SI" sz="4800" b="1" kern="1200">
          <a:solidFill>
            <a:srgbClr val="000000"/>
          </a:solidFill>
          <a:latin typeface="Century Gothic"/>
          <a:ea typeface=""/>
          <a:cs typeface=""/>
        </a:defRPr>
      </a:lvl1pPr>
      <a:lvl2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Century Gothic" panose="020B0502020202020204" pitchFamily="34" charset="0"/>
        </a:defRPr>
      </a:lvl2pPr>
      <a:lvl3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Century Gothic" panose="020B0502020202020204" pitchFamily="34" charset="0"/>
        </a:defRPr>
      </a:lvl3pPr>
      <a:lvl4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Century Gothic" panose="020B0502020202020204" pitchFamily="34" charset="0"/>
        </a:defRPr>
      </a:lvl4pPr>
      <a:lvl5pPr algn="l" rtl="0" eaLnBrk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Century Gothic" panose="020B0502020202020204" pitchFamily="34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Century Gothic" panose="020B0502020202020204" pitchFamily="34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Century Gothic" panose="020B0502020202020204" pitchFamily="34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Century Gothic" panose="020B0502020202020204" pitchFamily="34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>
        <a:lnSpc>
          <a:spcPct val="90000"/>
        </a:lnSpc>
        <a:spcBef>
          <a:spcPts val="1200"/>
        </a:spcBef>
        <a:spcAft>
          <a:spcPct val="0"/>
        </a:spcAft>
        <a:buClr>
          <a:srgbClr val="967E96"/>
        </a:buClr>
        <a:buSzPct val="85000"/>
        <a:buFont typeface="Wingdings" panose="05000000000000000000" pitchFamily="2" charset="2"/>
        <a:buChar char="§"/>
        <a:defRPr lang="sl-SI" sz="2000" kern="1200">
          <a:solidFill>
            <a:srgbClr val="000000"/>
          </a:solidFill>
          <a:latin typeface="Bookman Old Style"/>
          <a:ea typeface=""/>
          <a:cs typeface=""/>
        </a:defRPr>
      </a:lvl1pPr>
      <a:lvl2pPr marL="457200" lvl="1" indent="-182563" algn="l" rtl="0" eaLnBrk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67E96"/>
        </a:buClr>
        <a:buSzPct val="85000"/>
        <a:buFont typeface="Wingdings" panose="05000000000000000000" pitchFamily="2" charset="2"/>
        <a:buChar char="§"/>
        <a:defRPr lang="sl-SI" kern="1200">
          <a:solidFill>
            <a:srgbClr val="000000"/>
          </a:solidFill>
          <a:latin typeface="Bookman Old Style"/>
          <a:ea typeface=""/>
          <a:cs typeface=""/>
        </a:defRPr>
      </a:lvl2pPr>
      <a:lvl3pPr marL="730250" lvl="2" indent="-182563" algn="l" rtl="0" eaLnBrk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67E96"/>
        </a:buClr>
        <a:buSzPct val="85000"/>
        <a:buFont typeface="Wingdings" panose="05000000000000000000" pitchFamily="2" charset="2"/>
        <a:buChar char="§"/>
        <a:defRPr lang="sl-SI" sz="1600" kern="1200">
          <a:solidFill>
            <a:srgbClr val="000000"/>
          </a:solidFill>
          <a:latin typeface="Bookman Old Style"/>
          <a:ea typeface=""/>
          <a:cs typeface=""/>
        </a:defRPr>
      </a:lvl3pPr>
      <a:lvl4pPr marL="1004888" lvl="3" indent="-182563" algn="l" rtl="0" eaLnBrk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67E96"/>
        </a:buClr>
        <a:buSzPct val="85000"/>
        <a:buFont typeface="Wingdings" panose="05000000000000000000" pitchFamily="2" charset="2"/>
        <a:buChar char="§"/>
        <a:defRPr lang="sl-SI" sz="1600" kern="1200">
          <a:solidFill>
            <a:srgbClr val="000000"/>
          </a:solidFill>
          <a:latin typeface="Bookman Old Style"/>
          <a:ea typeface=""/>
          <a:cs typeface=""/>
        </a:defRPr>
      </a:lvl4pPr>
      <a:lvl5pPr marL="1279525" lvl="4" indent="-182563" algn="l" rtl="0" eaLnBrk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67E96"/>
        </a:buClr>
        <a:buSzPct val="85000"/>
        <a:buFont typeface="Wingdings" panose="05000000000000000000" pitchFamily="2" charset="2"/>
        <a:buChar char="§"/>
        <a:defRPr lang="sl-SI" sz="1600" kern="1200">
          <a:solidFill>
            <a:srgbClr val="000000"/>
          </a:solidFill>
          <a:latin typeface="Bookman Old Style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5B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35E25D-AD34-4D71-9536-63CECB264EA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87513" y="2019300"/>
            <a:ext cx="9966325" cy="3035300"/>
          </a:xfrm>
          <a:blipFill>
            <a:blip r:embed="rId2"/>
            <a:tile/>
          </a:blipFill>
        </p:spPr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dist="38095" dir="2639887">
                    <a:srgbClr val="3D3737"/>
                  </a:outerShdw>
                </a:effectLst>
              </a:rPr>
              <a:t>BLACK RHINOS</a:t>
            </a:r>
            <a:endParaRPr lang="en-US" dirty="0"/>
          </a:p>
        </p:txBody>
      </p:sp>
      <p:sp>
        <p:nvSpPr>
          <p:cNvPr id="6147" name="Podnaslov 2">
            <a:extLst>
              <a:ext uri="{FF2B5EF4-FFF2-40B4-BE49-F238E27FC236}">
                <a16:creationId xmlns:a16="http://schemas.microsoft.com/office/drawing/2014/main" id="{0CF509A6-C304-42B9-AE6D-2E427E66092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69975" y="4389438"/>
            <a:ext cx="7891463" cy="1069975"/>
          </a:xfrm>
        </p:spPr>
        <p:txBody>
          <a:bodyPr/>
          <a:lstStyle/>
          <a:p>
            <a:pPr eaLnBrk="1"/>
            <a:endParaRPr altLang="sl-SI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vsebine 5">
            <a:extLst>
              <a:ext uri="{FF2B5EF4-FFF2-40B4-BE49-F238E27FC236}">
                <a16:creationId xmlns:a16="http://schemas.microsoft.com/office/drawing/2014/main" id="{AF936E2B-D52C-461B-B1B8-DBB3B3914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763" y="0"/>
            <a:ext cx="12196763" cy="6875463"/>
          </a:xfrm>
        </p:spPr>
      </p:pic>
      <p:sp>
        <p:nvSpPr>
          <p:cNvPr id="15363" name="Naslov 1">
            <a:extLst>
              <a:ext uri="{FF2B5EF4-FFF2-40B4-BE49-F238E27FC236}">
                <a16:creationId xmlns:a16="http://schemas.microsoft.com/office/drawing/2014/main" id="{95CA3FF1-79D1-4EC9-97BF-5DC109FF15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2525" y="2325688"/>
            <a:ext cx="10058400" cy="1609725"/>
          </a:xfrm>
        </p:spPr>
        <p:txBody>
          <a:bodyPr/>
          <a:lstStyle/>
          <a:p>
            <a:pPr eaLnBrk="1"/>
            <a:endParaRPr altLang="sl-SI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8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6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650" fill="hold">
                                          <p:stCondLst>
                                            <p:cond delay="3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650" fill="hold">
                                          <p:stCondLst>
                                            <p:cond delay="49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650" fill="hold">
                                          <p:stCondLst>
                                            <p:cond delay="6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B65FF9E3-5E9D-41A2-9DC7-8CC49756D7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50275" y="685800"/>
            <a:ext cx="3200400" cy="173672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/>
            <a:r>
              <a:rPr altLang="sl-SI">
                <a:latin typeface="Century Gothic" panose="020B0502020202020204" pitchFamily="34" charset="0"/>
              </a:rPr>
              <a:t>LIFE</a:t>
            </a:r>
            <a:br>
              <a:rPr altLang="sl-SI">
                <a:latin typeface="Century Gothic" panose="020B0502020202020204" pitchFamily="34" charset="0"/>
              </a:rPr>
            </a:br>
            <a:endParaRPr altLang="sl-SI">
              <a:latin typeface="Century Gothic" panose="020B0502020202020204" pitchFamily="34" charset="0"/>
            </a:endParaRPr>
          </a:p>
        </p:txBody>
      </p:sp>
      <p:pic>
        <p:nvPicPr>
          <p:cNvPr id="7171" name="Označba mesta slike 4">
            <a:extLst>
              <a:ext uri="{FF2B5EF4-FFF2-40B4-BE49-F238E27FC236}">
                <a16:creationId xmlns:a16="http://schemas.microsoft.com/office/drawing/2014/main" id="{88E17195-B551-4B42-8073-0A446FE093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8" b="8708"/>
          <a:stretch>
            <a:fillRect/>
          </a:stretch>
        </p:blipFill>
        <p:spPr>
          <a:xfrm>
            <a:off x="1063625" y="565150"/>
            <a:ext cx="6184900" cy="5715000"/>
          </a:xfrm>
        </p:spPr>
      </p:pic>
      <p:sp>
        <p:nvSpPr>
          <p:cNvPr id="7172" name="Označba mesta besedila 3">
            <a:extLst>
              <a:ext uri="{FF2B5EF4-FFF2-40B4-BE49-F238E27FC236}">
                <a16:creationId xmlns:a16="http://schemas.microsoft.com/office/drawing/2014/main" id="{BBB17A83-FE7C-4262-B73F-B5F734324E7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550275" y="2422525"/>
            <a:ext cx="3200400" cy="329247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285750" indent="-285750" eaLnBrk="1">
              <a:buClr>
                <a:srgbClr val="B3B435"/>
              </a:buClr>
              <a:buFont typeface="Wingdings" panose="05000000000000000000" pitchFamily="2" charset="2"/>
              <a:buChar char="§"/>
            </a:pPr>
            <a:r>
              <a:rPr lang="en-US" altLang="sl-SI" sz="1800">
                <a:latin typeface="Bookman Old Style" panose="02050604050505020204" pitchFamily="18" charset="0"/>
              </a:rPr>
              <a:t>Mammals</a:t>
            </a:r>
          </a:p>
          <a:p>
            <a:pPr marL="285750" indent="-285750" eaLnBrk="1">
              <a:buClr>
                <a:srgbClr val="B3B435"/>
              </a:buClr>
              <a:buFont typeface="Wingdings" panose="05000000000000000000" pitchFamily="2" charset="2"/>
              <a:buChar char="§"/>
            </a:pPr>
            <a:r>
              <a:rPr lang="en-US" altLang="sl-SI" sz="1800">
                <a:latin typeface="Bookman Old Style" panose="02050604050505020204" pitchFamily="18" charset="0"/>
              </a:rPr>
              <a:t>South and central Africa</a:t>
            </a:r>
          </a:p>
          <a:p>
            <a:pPr marL="285750" indent="-285750" eaLnBrk="1">
              <a:buClr>
                <a:srgbClr val="B3B435"/>
              </a:buClr>
              <a:buFont typeface="Wingdings" panose="05000000000000000000" pitchFamily="2" charset="2"/>
              <a:buChar char="§"/>
            </a:pPr>
            <a:r>
              <a:rPr lang="en-US" altLang="sl-SI" sz="1800">
                <a:latin typeface="Bookman Old Style" panose="02050604050505020204" pitchFamily="18" charset="0"/>
              </a:rPr>
              <a:t>Savanna</a:t>
            </a:r>
          </a:p>
          <a:p>
            <a:pPr marL="285750" indent="-285750" eaLnBrk="1">
              <a:buClr>
                <a:srgbClr val="B3B435"/>
              </a:buClr>
              <a:buFont typeface="Wingdings" panose="05000000000000000000" pitchFamily="2" charset="2"/>
              <a:buChar char="§"/>
            </a:pPr>
            <a:r>
              <a:rPr lang="en-US" altLang="sl-SI" sz="1800">
                <a:latin typeface="Bookman Old Style" panose="02050604050505020204" pitchFamily="18" charset="0"/>
              </a:rPr>
              <a:t>Live alone</a:t>
            </a:r>
          </a:p>
          <a:p>
            <a:pPr marL="285750" indent="-285750" eaLnBrk="1">
              <a:buClr>
                <a:srgbClr val="B3B435"/>
              </a:buClr>
              <a:buFont typeface="Wingdings" panose="05000000000000000000" pitchFamily="2" charset="2"/>
              <a:buChar char="§"/>
            </a:pPr>
            <a:r>
              <a:rPr lang="en-US" altLang="sl-SI" sz="1800">
                <a:latin typeface="Bookman Old Style" panose="02050604050505020204" pitchFamily="18" charset="0"/>
              </a:rPr>
              <a:t>Territory</a:t>
            </a:r>
          </a:p>
          <a:p>
            <a:pPr marL="285750" indent="-285750" eaLnBrk="1">
              <a:buClr>
                <a:srgbClr val="B3B435"/>
              </a:buClr>
              <a:buFont typeface="Wingdings" panose="05000000000000000000" pitchFamily="2" charset="2"/>
              <a:buChar char="§"/>
            </a:pPr>
            <a:endParaRPr altLang="sl-SI" sz="1800">
              <a:latin typeface="Bookman Old Style" panose="02050604050505020204" pitchFamily="18" charset="0"/>
            </a:endParaRPr>
          </a:p>
          <a:p>
            <a:pPr marL="285750" indent="-285750" eaLnBrk="1">
              <a:buClr>
                <a:srgbClr val="B3B435"/>
              </a:buClr>
              <a:buFont typeface="Wingdings" panose="05000000000000000000" pitchFamily="2" charset="2"/>
              <a:buChar char="§"/>
            </a:pPr>
            <a:endParaRPr altLang="sl-SI" sz="1800">
              <a:latin typeface="Bookman Old Style" panose="02050604050505020204" pitchFamily="18" charset="0"/>
            </a:endParaRPr>
          </a:p>
          <a:p>
            <a:pPr marL="285750" indent="-285750" eaLnBrk="1">
              <a:buClr>
                <a:srgbClr val="CBAF22"/>
              </a:buClr>
              <a:buFont typeface="Wingdings" panose="05000000000000000000" pitchFamily="2" charset="2"/>
              <a:buChar char="§"/>
            </a:pPr>
            <a:endParaRPr altLang="sl-SI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63660782-C2EB-42D0-9A9E-42090726C2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50275" y="685800"/>
            <a:ext cx="3200400" cy="173672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/>
            <a:r>
              <a:rPr altLang="sl-SI">
                <a:latin typeface="Century Gothic" panose="020B0502020202020204" pitchFamily="34" charset="0"/>
              </a:rPr>
              <a:t>BODY DESCRIBE</a:t>
            </a:r>
          </a:p>
        </p:txBody>
      </p:sp>
      <p:sp>
        <p:nvSpPr>
          <p:cNvPr id="8195" name="Označba mesta besedila 3">
            <a:extLst>
              <a:ext uri="{FF2B5EF4-FFF2-40B4-BE49-F238E27FC236}">
                <a16:creationId xmlns:a16="http://schemas.microsoft.com/office/drawing/2014/main" id="{E209B689-5955-4C7D-B2D8-A4736F69F22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550275" y="2422525"/>
            <a:ext cx="3200400" cy="377666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285750" indent="-285750" eaLnBrk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l-SI" sz="1800">
                <a:solidFill>
                  <a:srgbClr val="456968"/>
                </a:solidFill>
                <a:latin typeface="Bookman Old Style" panose="02050604050505020204" pitchFamily="18" charset="0"/>
              </a:rPr>
              <a:t>Weight: more then 1 ton</a:t>
            </a:r>
          </a:p>
          <a:p>
            <a:pPr marL="285750" indent="-285750" eaLnBrk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l-SI" sz="1800">
                <a:solidFill>
                  <a:srgbClr val="456968"/>
                </a:solidFill>
                <a:latin typeface="Bookman Old Style" panose="02050604050505020204" pitchFamily="18" charset="0"/>
              </a:rPr>
              <a:t>They`re long from 2 to 5 meters</a:t>
            </a:r>
          </a:p>
          <a:p>
            <a:pPr marL="285750" indent="-285750" eaLnBrk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l-SI" sz="1800">
                <a:solidFill>
                  <a:srgbClr val="456968"/>
                </a:solidFill>
                <a:latin typeface="Bookman Old Style" panose="02050604050505020204" pitchFamily="18" charset="0"/>
              </a:rPr>
              <a:t>2 nasal horns</a:t>
            </a:r>
          </a:p>
          <a:p>
            <a:pPr marL="285750" indent="-285750" eaLnBrk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l-SI" sz="1800">
                <a:solidFill>
                  <a:srgbClr val="456968"/>
                </a:solidFill>
                <a:latin typeface="Bookman Old Style" panose="02050604050505020204" pitchFamily="18" charset="0"/>
              </a:rPr>
              <a:t>2cm fat skin</a:t>
            </a:r>
          </a:p>
          <a:p>
            <a:pPr marL="285750" indent="-285750" eaLnBrk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l-SI" sz="1800">
                <a:solidFill>
                  <a:srgbClr val="456968"/>
                </a:solidFill>
                <a:latin typeface="Bookman Old Style" panose="02050604050505020204" pitchFamily="18" charset="0"/>
              </a:rPr>
              <a:t>Grey color</a:t>
            </a:r>
          </a:p>
          <a:p>
            <a:pPr marL="285750" indent="-285750" eaLnBrk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l-SI" sz="1800">
                <a:solidFill>
                  <a:srgbClr val="456968"/>
                </a:solidFill>
                <a:latin typeface="Bookman Old Style" panose="02050604050505020204" pitchFamily="18" charset="0"/>
              </a:rPr>
              <a:t>Short legs</a:t>
            </a:r>
          </a:p>
          <a:p>
            <a:pPr marL="285750" indent="-285750" eaLnBrk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l-SI" sz="1800">
                <a:solidFill>
                  <a:srgbClr val="456968"/>
                </a:solidFill>
                <a:latin typeface="Bookman Old Style" panose="02050604050505020204" pitchFamily="18" charset="0"/>
              </a:rPr>
              <a:t>3 fingers on each leg</a:t>
            </a:r>
          </a:p>
          <a:p>
            <a:pPr marL="285750" indent="-285750" eaLnBrk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l-SI" sz="1800">
                <a:solidFill>
                  <a:srgbClr val="456968"/>
                </a:solidFill>
                <a:latin typeface="Bookman Old Style" panose="02050604050505020204" pitchFamily="18" charset="0"/>
              </a:rPr>
              <a:t>Small brains</a:t>
            </a:r>
          </a:p>
          <a:p>
            <a:pPr marL="285750" indent="-285750" eaLnBrk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sl-SI" sz="1800">
                <a:solidFill>
                  <a:srgbClr val="456968"/>
                </a:solidFill>
                <a:latin typeface="Bookman Old Style" panose="02050604050505020204" pitchFamily="18" charset="0"/>
              </a:rPr>
              <a:t>Growl</a:t>
            </a:r>
          </a:p>
          <a:p>
            <a:pPr marL="285750" indent="-285750" eaLnBrk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altLang="sl-SI" sz="1800">
              <a:solidFill>
                <a:srgbClr val="456968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196" name="Označba mesta vsebine 2">
            <a:extLst>
              <a:ext uri="{FF2B5EF4-FFF2-40B4-BE49-F238E27FC236}">
                <a16:creationId xmlns:a16="http://schemas.microsoft.com/office/drawing/2014/main" id="{562EABC7-081F-439F-957A-D8F2FF6438D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685800"/>
            <a:ext cx="6711950" cy="5019675"/>
          </a:xfrm>
        </p:spPr>
        <p:txBody>
          <a:bodyPr/>
          <a:lstStyle/>
          <a:p>
            <a:pPr eaLnBrk="1"/>
            <a:endParaRPr altLang="sl-SI">
              <a:latin typeface="Bookman Old Style" panose="02050604050505020204" pitchFamily="18" charset="0"/>
            </a:endParaRPr>
          </a:p>
        </p:txBody>
      </p:sp>
      <p:pic>
        <p:nvPicPr>
          <p:cNvPr id="8197" name="Slika 4">
            <a:extLst>
              <a:ext uri="{FF2B5EF4-FFF2-40B4-BE49-F238E27FC236}">
                <a16:creationId xmlns:a16="http://schemas.microsoft.com/office/drawing/2014/main" id="{845A659A-D562-4FC1-BB31-F5AF4BBB4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76275"/>
            <a:ext cx="67119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8E5227E3-3C43-4882-A8A8-5E6FD5A143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50275" y="685800"/>
            <a:ext cx="3200400" cy="173672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/>
            <a:r>
              <a:rPr altLang="sl-SI">
                <a:latin typeface="Century Gothic" panose="020B0502020202020204" pitchFamily="34" charset="0"/>
              </a:rPr>
              <a:t>OFFSPRINGS</a:t>
            </a:r>
            <a:endParaRPr lang="en-US" altLang="sl-SI">
              <a:latin typeface="Century Gothic" panose="020B0502020202020204" pitchFamily="34" charset="0"/>
            </a:endParaRPr>
          </a:p>
        </p:txBody>
      </p:sp>
      <p:sp>
        <p:nvSpPr>
          <p:cNvPr id="9219" name="Označba mesta besedila 3">
            <a:extLst>
              <a:ext uri="{FF2B5EF4-FFF2-40B4-BE49-F238E27FC236}">
                <a16:creationId xmlns:a16="http://schemas.microsoft.com/office/drawing/2014/main" id="{BEDB0464-34F8-4F89-8809-2393C2C5F96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550275" y="2422525"/>
            <a:ext cx="3200400" cy="329247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n-US" altLang="sl-SI" sz="1800">
                <a:latin typeface="Bookman Old Style" panose="02050604050505020204" pitchFamily="18" charset="0"/>
              </a:rPr>
              <a:t>Gestation:17-18 months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n-US" altLang="sl-SI" sz="1800">
                <a:latin typeface="Bookman Old Style" panose="02050604050505020204" pitchFamily="18" charset="0"/>
              </a:rPr>
              <a:t>1 year suckle milk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n-US" altLang="sl-SI" sz="1800">
                <a:latin typeface="Bookman Old Style" panose="02050604050505020204" pitchFamily="18" charset="0"/>
              </a:rPr>
              <a:t>Mum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altLang="sl-SI" sz="1800">
              <a:latin typeface="Bookman Old Style" panose="02050604050505020204" pitchFamily="18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altLang="sl-SI" sz="1800">
              <a:latin typeface="Bookman Old Style" panose="02050604050505020204" pitchFamily="18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altLang="sl-SI" sz="1800">
              <a:latin typeface="Bookman Old Style" panose="02050604050505020204" pitchFamily="18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altLang="sl-SI" sz="1800">
              <a:latin typeface="Bookman Old Style" panose="02050604050505020204" pitchFamily="18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en-US" altLang="sl-SI" sz="1800">
              <a:latin typeface="Bookman Old Style" panose="02050604050505020204" pitchFamily="18" charset="0"/>
            </a:endParaRPr>
          </a:p>
        </p:txBody>
      </p:sp>
      <p:pic>
        <p:nvPicPr>
          <p:cNvPr id="9220" name="Označba mesta slike 6">
            <a:extLst>
              <a:ext uri="{FF2B5EF4-FFF2-40B4-BE49-F238E27FC236}">
                <a16:creationId xmlns:a16="http://schemas.microsoft.com/office/drawing/2014/main" id="{AED99A03-CA67-4C6A-BCBB-58BE112939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r="4240"/>
          <a:stretch>
            <a:fillRect/>
          </a:stretch>
        </p:blipFill>
        <p:spPr>
          <a:xfrm>
            <a:off x="0" y="0"/>
            <a:ext cx="8304213" cy="6858000"/>
          </a:xfr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CBB6409A-77AA-4B03-8393-8ADAFFE209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50275" y="685800"/>
            <a:ext cx="3200400" cy="173672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/>
            <a:r>
              <a:rPr altLang="sl-SI">
                <a:latin typeface="Century Gothic" panose="020B0502020202020204" pitchFamily="34" charset="0"/>
              </a:rPr>
              <a:t>FOOD</a:t>
            </a:r>
            <a:br>
              <a:rPr altLang="sl-SI">
                <a:latin typeface="Century Gothic" panose="020B0502020202020204" pitchFamily="34" charset="0"/>
              </a:rPr>
            </a:br>
            <a:endParaRPr lang="en-US" altLang="sl-SI">
              <a:latin typeface="Century Gothic" panose="020B0502020202020204" pitchFamily="34" charset="0"/>
            </a:endParaRPr>
          </a:p>
        </p:txBody>
      </p:sp>
      <p:sp>
        <p:nvSpPr>
          <p:cNvPr id="10243" name="Označba mesta besedila 3">
            <a:extLst>
              <a:ext uri="{FF2B5EF4-FFF2-40B4-BE49-F238E27FC236}">
                <a16:creationId xmlns:a16="http://schemas.microsoft.com/office/drawing/2014/main" id="{1E55F9B6-83C3-4E33-81D0-C4E5CAA6E21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550275" y="2422525"/>
            <a:ext cx="3200400" cy="329247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n-US" altLang="sl-SI" sz="1800">
                <a:latin typeface="Bookman Old Style" panose="02050604050505020204" pitchFamily="18" charset="0"/>
              </a:rPr>
              <a:t>Vegetarian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n-US" altLang="sl-SI" sz="1800">
                <a:latin typeface="Bookman Old Style" panose="02050604050505020204" pitchFamily="18" charset="0"/>
              </a:rPr>
              <a:t>Grass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n-US" altLang="sl-SI" sz="1800">
                <a:latin typeface="Bookman Old Style" panose="02050604050505020204" pitchFamily="18" charset="0"/>
              </a:rPr>
              <a:t>Bushes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altLang="sl-SI" sz="1800">
              <a:latin typeface="Bookman Old Style" panose="02050604050505020204" pitchFamily="18" charset="0"/>
            </a:endParaRPr>
          </a:p>
          <a:p>
            <a:pPr marL="285750" indent="-285750" eaLnBrk="1">
              <a:buFont typeface="Arial" panose="020B0604020202020204" pitchFamily="34" charset="0"/>
              <a:buChar char="•"/>
            </a:pPr>
            <a:endParaRPr lang="en-US" altLang="sl-SI" sz="1800">
              <a:latin typeface="Bookman Old Style" panose="02050604050505020204" pitchFamily="18" charset="0"/>
            </a:endParaRPr>
          </a:p>
        </p:txBody>
      </p:sp>
      <p:pic>
        <p:nvPicPr>
          <p:cNvPr id="10244" name="Označba mesta vsebine 6">
            <a:extLst>
              <a:ext uri="{FF2B5EF4-FFF2-40B4-BE49-F238E27FC236}">
                <a16:creationId xmlns:a16="http://schemas.microsoft.com/office/drawing/2014/main" id="{D2DEC275-FB64-4504-B8AF-415A0E518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475" y="877888"/>
            <a:ext cx="6267450" cy="4837112"/>
          </a:xfr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1CCF6B25-DF37-4805-BE3E-40633FD92A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50275" y="685800"/>
            <a:ext cx="3200400" cy="173672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/>
            <a:r>
              <a:rPr altLang="sl-SI">
                <a:latin typeface="Century Gothic" panose="020B0502020202020204" pitchFamily="34" charset="0"/>
              </a:rPr>
              <a:t>CAN</a:t>
            </a:r>
            <a:br>
              <a:rPr altLang="sl-SI">
                <a:latin typeface="Century Gothic" panose="020B0502020202020204" pitchFamily="34" charset="0"/>
              </a:rPr>
            </a:br>
            <a:endParaRPr lang="en-US" altLang="sl-SI">
              <a:latin typeface="Century Gothic" panose="020B0502020202020204" pitchFamily="34" charset="0"/>
            </a:endParaRPr>
          </a:p>
        </p:txBody>
      </p:sp>
      <p:sp>
        <p:nvSpPr>
          <p:cNvPr id="3" name="Označba mesta besedila 3">
            <a:extLst>
              <a:ext uri="{FF2B5EF4-FFF2-40B4-BE49-F238E27FC236}">
                <a16:creationId xmlns:a16="http://schemas.microsoft.com/office/drawing/2014/main" id="{D6BC7FE5-298B-46D7-AB46-ADB957FAAC5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550275" y="2422525"/>
            <a:ext cx="3200400" cy="3292475"/>
          </a:xfrm>
          <a:blipFill>
            <a:blip r:embed="rId2"/>
            <a:tile/>
          </a:blipFill>
        </p:spPr>
        <p:txBody>
          <a:bodyPr>
            <a:normAutofit/>
          </a:bodyPr>
          <a:lstStyle/>
          <a:p>
            <a:pPr eaLnBrk="1" fontAlgn="auto">
              <a:spcAft>
                <a:spcPts val="0"/>
              </a:spcAft>
              <a:buFont typeface="Wingdings" pitchFamily="2"/>
              <a:buNone/>
              <a:defRPr/>
            </a:pPr>
            <a:r>
              <a:rPr lang="en-US" sz="2000" dirty="0"/>
              <a:t>Eat</a:t>
            </a:r>
          </a:p>
          <a:p>
            <a:pPr eaLnBrk="1" fontAlgn="auto">
              <a:spcAft>
                <a:spcPts val="0"/>
              </a:spcAft>
              <a:buFont typeface="Wingdings" pitchFamily="2"/>
              <a:buNone/>
              <a:defRPr/>
            </a:pPr>
            <a:r>
              <a:rPr lang="en-US" sz="2000" dirty="0"/>
              <a:t>Drink</a:t>
            </a:r>
          </a:p>
          <a:p>
            <a:pPr eaLnBrk="1" fontAlgn="auto">
              <a:spcAft>
                <a:spcPts val="0"/>
              </a:spcAft>
              <a:buFont typeface="Wingdings" pitchFamily="2"/>
              <a:buNone/>
              <a:defRPr/>
            </a:pPr>
            <a:r>
              <a:rPr lang="en-US" sz="2000" dirty="0"/>
              <a:t>Sleep</a:t>
            </a:r>
          </a:p>
          <a:p>
            <a:pPr eaLnBrk="1" fontAlgn="auto">
              <a:spcAft>
                <a:spcPts val="0"/>
              </a:spcAft>
              <a:buFont typeface="Wingdings" pitchFamily="2"/>
              <a:buNone/>
              <a:defRPr/>
            </a:pPr>
            <a:r>
              <a:rPr lang="en-US" sz="2000" dirty="0"/>
              <a:t>Attack</a:t>
            </a:r>
          </a:p>
          <a:p>
            <a:pPr eaLnBrk="1" fontAlgn="auto">
              <a:spcAft>
                <a:spcPts val="0"/>
              </a:spcAft>
              <a:buFont typeface="Wingdings" pitchFamily="2"/>
              <a:buNone/>
              <a:defRPr/>
            </a:pPr>
            <a:r>
              <a:rPr lang="en-US" sz="2000" dirty="0"/>
              <a:t>Run</a:t>
            </a:r>
          </a:p>
          <a:p>
            <a:pPr eaLnBrk="1" fontAlgn="auto">
              <a:spcAft>
                <a:spcPts val="0"/>
              </a:spcAft>
              <a:buFont typeface="Wingdings" pitchFamily="2"/>
              <a:buNone/>
              <a:defRPr/>
            </a:pPr>
            <a:r>
              <a:rPr lang="en-US" sz="2000" dirty="0"/>
              <a:t>Walk</a:t>
            </a:r>
          </a:p>
          <a:p>
            <a:pPr eaLnBrk="1" fontAlgn="auto">
              <a:spcAft>
                <a:spcPts val="0"/>
              </a:spcAft>
              <a:buFont typeface="Wingdings" pitchFamily="2"/>
              <a:buNone/>
              <a:defRPr/>
            </a:pPr>
            <a:r>
              <a:rPr lang="en-US" sz="2000" dirty="0"/>
              <a:t>Growl</a:t>
            </a:r>
          </a:p>
          <a:p>
            <a:pPr eaLnBrk="1" fontAlgn="auto">
              <a:spcAft>
                <a:spcPts val="0"/>
              </a:spcAft>
              <a:buFont typeface="Wingdings" pitchFamily="2"/>
              <a:buNone/>
              <a:defRPr/>
            </a:pPr>
            <a:endParaRPr sz="2000" dirty="0"/>
          </a:p>
          <a:p>
            <a:pPr eaLnBrk="1" fontAlgn="auto">
              <a:spcAft>
                <a:spcPts val="0"/>
              </a:spcAft>
              <a:buFont typeface="Wingdings" pitchFamily="2"/>
              <a:buNone/>
              <a:defRPr/>
            </a:pPr>
            <a:endParaRPr sz="2000" dirty="0"/>
          </a:p>
          <a:p>
            <a:pPr eaLnBrk="1" fontAlgn="auto">
              <a:spcAft>
                <a:spcPts val="0"/>
              </a:spcAft>
              <a:buFont typeface="Wingdings" pitchFamily="2"/>
              <a:buNone/>
              <a:defRPr/>
            </a:pPr>
            <a:endParaRPr sz="1800" dirty="0"/>
          </a:p>
          <a:p>
            <a:pPr marL="285750" indent="-285750"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sz="1800" dirty="0"/>
          </a:p>
        </p:txBody>
      </p:sp>
      <p:pic>
        <p:nvPicPr>
          <p:cNvPr id="11268" name="Označba mesta vsebine 6">
            <a:extLst>
              <a:ext uri="{FF2B5EF4-FFF2-40B4-BE49-F238E27FC236}">
                <a16:creationId xmlns:a16="http://schemas.microsoft.com/office/drawing/2014/main" id="{55D842E0-8AD1-4456-9AF4-DF987221A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188" y="885825"/>
            <a:ext cx="6446837" cy="4829175"/>
          </a:xfr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2CA960BC-A0FF-4D7B-901A-BD0104AD17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50275" y="911225"/>
            <a:ext cx="3200400" cy="17383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/>
            <a:r>
              <a:rPr altLang="sl-SI">
                <a:latin typeface="Century Gothic" panose="020B0502020202020204" pitchFamily="34" charset="0"/>
              </a:rPr>
              <a:t>CAN`T</a:t>
            </a:r>
            <a:br>
              <a:rPr altLang="sl-SI">
                <a:latin typeface="Century Gothic" panose="020B0502020202020204" pitchFamily="34" charset="0"/>
              </a:rPr>
            </a:br>
            <a:endParaRPr lang="en-US" altLang="sl-SI">
              <a:latin typeface="Century Gothic" panose="020B0502020202020204" pitchFamily="34" charset="0"/>
            </a:endParaRPr>
          </a:p>
        </p:txBody>
      </p:sp>
      <p:pic>
        <p:nvPicPr>
          <p:cNvPr id="12291" name="Označba mesta vsebine 4">
            <a:extLst>
              <a:ext uri="{FF2B5EF4-FFF2-40B4-BE49-F238E27FC236}">
                <a16:creationId xmlns:a16="http://schemas.microsoft.com/office/drawing/2014/main" id="{4912C05C-3B29-48C8-A4AF-6F744B910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96913"/>
            <a:ext cx="6711950" cy="4997450"/>
          </a:xfrm>
        </p:spPr>
      </p:pic>
      <p:sp>
        <p:nvSpPr>
          <p:cNvPr id="12292" name="Označba mesta besedila 3">
            <a:extLst>
              <a:ext uri="{FF2B5EF4-FFF2-40B4-BE49-F238E27FC236}">
                <a16:creationId xmlns:a16="http://schemas.microsoft.com/office/drawing/2014/main" id="{E5AF017A-6871-4C7D-94A2-C86CCB92ABA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550275" y="3230563"/>
            <a:ext cx="3200400" cy="2484437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/>
            <a:r>
              <a:rPr lang="en-US" altLang="sl-SI" sz="1800">
                <a:latin typeface="Bookman Old Style" panose="02050604050505020204" pitchFamily="18" charset="0"/>
              </a:rPr>
              <a:t>Fly</a:t>
            </a:r>
          </a:p>
          <a:p>
            <a:pPr eaLnBrk="1"/>
            <a:r>
              <a:rPr lang="en-US" altLang="sl-SI" sz="1800">
                <a:latin typeface="Bookman Old Style" panose="02050604050505020204" pitchFamily="18" charset="0"/>
              </a:rPr>
              <a:t>Read</a:t>
            </a:r>
          </a:p>
          <a:p>
            <a:pPr eaLnBrk="1"/>
            <a:r>
              <a:rPr lang="en-US" altLang="sl-SI" sz="1800">
                <a:latin typeface="Bookman Old Style" panose="02050604050505020204" pitchFamily="18" charset="0"/>
              </a:rPr>
              <a:t>Dance</a:t>
            </a:r>
          </a:p>
          <a:p>
            <a:pPr eaLnBrk="1"/>
            <a:r>
              <a:rPr lang="en-US" altLang="sl-SI" sz="1800">
                <a:latin typeface="Bookman Old Style" panose="02050604050505020204" pitchFamily="18" charset="0"/>
              </a:rPr>
              <a:t>Write</a:t>
            </a:r>
          </a:p>
          <a:p>
            <a:pPr eaLnBrk="1"/>
            <a:r>
              <a:rPr lang="en-US" altLang="sl-SI" sz="1800">
                <a:latin typeface="Bookman Old Style" panose="02050604050505020204" pitchFamily="18" charset="0"/>
              </a:rPr>
              <a:t>Clean the car</a:t>
            </a:r>
          </a:p>
          <a:p>
            <a:pPr eaLnBrk="1"/>
            <a:r>
              <a:rPr lang="en-US" altLang="sl-SI" sz="1800">
                <a:latin typeface="Bookman Old Style" panose="02050604050505020204" pitchFamily="18" charset="0"/>
              </a:rPr>
              <a:t>Play computer games</a:t>
            </a:r>
          </a:p>
          <a:p>
            <a:pPr eaLnBrk="1"/>
            <a:endParaRPr altLang="sl-SI" sz="1800">
              <a:latin typeface="Bookman Old Style" panose="02050604050505020204" pitchFamily="18" charset="0"/>
            </a:endParaRPr>
          </a:p>
          <a:p>
            <a:pPr eaLnBrk="1"/>
            <a:endParaRPr lang="en-US" altLang="sl-SI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10F283EB-13DC-4AA2-9A1F-DB887DA6414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sl-SI">
                <a:latin typeface="Century Gothic" panose="020B0502020202020204" pitchFamily="34" charset="0"/>
              </a:rPr>
              <a:t>          </a:t>
            </a:r>
            <a:br>
              <a:rPr altLang="sl-SI">
                <a:latin typeface="Century Gothic" panose="020B0502020202020204" pitchFamily="34" charset="0"/>
              </a:rPr>
            </a:br>
            <a:r>
              <a:rPr altLang="sl-SI">
                <a:latin typeface="Century Gothic" panose="020B0502020202020204" pitchFamily="34" charset="0"/>
              </a:rPr>
              <a:t>           NATURALLY SETTING</a:t>
            </a:r>
            <a:endParaRPr lang="en-US" altLang="sl-SI">
              <a:latin typeface="Century Gothic" panose="020B0502020202020204" pitchFamily="34" charset="0"/>
            </a:endParaRPr>
          </a:p>
        </p:txBody>
      </p:sp>
      <p:pic>
        <p:nvPicPr>
          <p:cNvPr id="13315" name="Označba mesta vsebine 4">
            <a:extLst>
              <a:ext uri="{FF2B5EF4-FFF2-40B4-BE49-F238E27FC236}">
                <a16:creationId xmlns:a16="http://schemas.microsoft.com/office/drawing/2014/main" id="{E574A975-43A8-4108-B4AE-7605E8D49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388" y="2193925"/>
            <a:ext cx="5056187" cy="3978275"/>
          </a:xfrm>
        </p:spPr>
      </p:pic>
      <p:sp>
        <p:nvSpPr>
          <p:cNvPr id="13316" name="Označba mesta vsebine 3">
            <a:extLst>
              <a:ext uri="{FF2B5EF4-FFF2-40B4-BE49-F238E27FC236}">
                <a16:creationId xmlns:a16="http://schemas.microsoft.com/office/drawing/2014/main" id="{C16A6A8B-46AF-4D71-B5DF-1300A0B75DD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64288" y="2193925"/>
            <a:ext cx="4754562" cy="3978275"/>
          </a:xfrm>
        </p:spPr>
        <p:txBody>
          <a:bodyPr/>
          <a:lstStyle/>
          <a:p>
            <a:pPr eaLnBrk="1"/>
            <a:r>
              <a:rPr lang="en-US" altLang="sl-SI">
                <a:latin typeface="Bookman Old Style" panose="02050604050505020204" pitchFamily="18" charset="0"/>
              </a:rPr>
              <a:t>In naturally setting black rhinos live above 50 years</a:t>
            </a:r>
          </a:p>
          <a:p>
            <a:pPr eaLnBrk="1"/>
            <a:endParaRPr lang="en-US" altLang="sl-SI">
              <a:latin typeface="Bookman Old Style" panose="02050604050505020204" pitchFamily="18" charset="0"/>
            </a:endParaRPr>
          </a:p>
          <a:p>
            <a:pPr eaLnBrk="1"/>
            <a:r>
              <a:rPr lang="en-US" altLang="sl-SI">
                <a:latin typeface="Bookman Old Style" panose="02050604050505020204" pitchFamily="18" charset="0"/>
              </a:rPr>
              <a:t>In the WORLD is just 4000 black rhinos more</a:t>
            </a:r>
          </a:p>
          <a:p>
            <a:pPr eaLnBrk="1"/>
            <a:endParaRPr lang="en-US" altLang="sl-SI">
              <a:latin typeface="Bookman Old Style" panose="02050604050505020204" pitchFamily="18" charset="0"/>
            </a:endParaRPr>
          </a:p>
          <a:p>
            <a:pPr eaLnBrk="1"/>
            <a:r>
              <a:rPr lang="en-US" altLang="sl-SI">
                <a:latin typeface="Bookman Old Style" panose="02050604050505020204" pitchFamily="18" charset="0"/>
              </a:rPr>
              <a:t>They`re endangered animals because of their horns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FFCCEE-8B1B-4406-B4A2-080E924D64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50275" y="685800"/>
            <a:ext cx="3200400" cy="61913"/>
          </a:xfrm>
        </p:spPr>
        <p:txBody>
          <a:bodyPr>
            <a:normAutofit fontScale="90000"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9" name="Označba mesta slike 4">
            <a:extLst>
              <a:ext uri="{FF2B5EF4-FFF2-40B4-BE49-F238E27FC236}">
                <a16:creationId xmlns:a16="http://schemas.microsoft.com/office/drawing/2014/main" id="{210E284A-1500-4F60-BF97-A29E7CEA92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r="3871"/>
          <a:stretch>
            <a:fillRect/>
          </a:stretch>
        </p:blipFill>
        <p:spPr>
          <a:xfrm>
            <a:off x="3175" y="-60325"/>
            <a:ext cx="8304213" cy="6858000"/>
          </a:xfrm>
        </p:spPr>
      </p:pic>
      <p:sp>
        <p:nvSpPr>
          <p:cNvPr id="14340" name="Označba mesta besedila 3">
            <a:extLst>
              <a:ext uri="{FF2B5EF4-FFF2-40B4-BE49-F238E27FC236}">
                <a16:creationId xmlns:a16="http://schemas.microsoft.com/office/drawing/2014/main" id="{FECB2F4D-D545-4EA9-87AE-90504CD3A26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550275" y="685800"/>
            <a:ext cx="3200400" cy="5329238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/>
            <a:r>
              <a:rPr lang="en-US" altLang="sl-SI" sz="1800">
                <a:latin typeface="Bookman Old Style" panose="02050604050505020204" pitchFamily="18" charset="0"/>
              </a:rPr>
              <a:t>There are  albino rhino and the zoo keeper .The zoo keeper feeding it.</a:t>
            </a:r>
          </a:p>
          <a:p>
            <a:pPr eaLnBrk="1"/>
            <a:r>
              <a:rPr lang="en-US" altLang="sl-SI" sz="1800">
                <a:latin typeface="Bookman Old Style" panose="02050604050505020204" pitchFamily="18" charset="0"/>
              </a:rPr>
              <a:t> The zoo keeper is wearing a green dress, black hat and brown shoes. In his hand is food for the rhino.</a:t>
            </a:r>
          </a:p>
          <a:p>
            <a:pPr algn="just" eaLnBrk="1"/>
            <a:r>
              <a:rPr lang="en-US" altLang="sl-SI" sz="1800">
                <a:latin typeface="Bookman Old Style" panose="02050604050505020204" pitchFamily="18" charset="0"/>
              </a:rPr>
              <a:t>Rhino is probably starving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Vrsta les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Vrsta%20lesa</Template>
  <TotalTime>0</TotalTime>
  <Words>154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Century Gothic</vt:lpstr>
      <vt:lpstr>Wingdings</vt:lpstr>
      <vt:lpstr>Vrsta lesa</vt:lpstr>
      <vt:lpstr>BLACK RHINOS</vt:lpstr>
      <vt:lpstr>LIFE </vt:lpstr>
      <vt:lpstr>BODY DESCRIBE</vt:lpstr>
      <vt:lpstr>OFFSPRINGS</vt:lpstr>
      <vt:lpstr>FOOD </vt:lpstr>
      <vt:lpstr>CAN </vt:lpstr>
      <vt:lpstr>CAN`T </vt:lpstr>
      <vt:lpstr>                      NATURALLY SETTING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2019-05-30T09:18:28Z</dcterms:created>
  <dcterms:modified xsi:type="dcterms:W3CDTF">2019-05-30T09:18:29Z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