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1A389585-ACB3-484A-B47D-98C7C4837E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EF23AC42-C40F-48C7-BF05-8BF7F1F778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84756298-5CC8-4F26-95B7-1945BB5C4D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3" name="Freeform 5">
              <a:extLst>
                <a:ext uri="{FF2B5EF4-FFF2-40B4-BE49-F238E27FC236}">
                  <a16:creationId xmlns:a16="http://schemas.microsoft.com/office/drawing/2014/main" id="{1DD109B1-93C7-412F-B2FD-77CA3BBBEC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174" name="Group 6">
              <a:extLst>
                <a:ext uri="{FF2B5EF4-FFF2-40B4-BE49-F238E27FC236}">
                  <a16:creationId xmlns:a16="http://schemas.microsoft.com/office/drawing/2014/main" id="{9AD4F680-0FC3-4764-A0FA-970ACAAC98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175" name="Freeform 7">
                <a:extLst>
                  <a:ext uri="{FF2B5EF4-FFF2-40B4-BE49-F238E27FC236}">
                    <a16:creationId xmlns:a16="http://schemas.microsoft.com/office/drawing/2014/main" id="{1046B90A-2B43-4D4B-A458-37BB3C28BE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76" name="Freeform 8">
                <a:extLst>
                  <a:ext uri="{FF2B5EF4-FFF2-40B4-BE49-F238E27FC236}">
                    <a16:creationId xmlns:a16="http://schemas.microsoft.com/office/drawing/2014/main" id="{96909D09-F093-4B14-8C5B-3DB3FE7653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77" name="Freeform 9">
                <a:extLst>
                  <a:ext uri="{FF2B5EF4-FFF2-40B4-BE49-F238E27FC236}">
                    <a16:creationId xmlns:a16="http://schemas.microsoft.com/office/drawing/2014/main" id="{BEADAD4D-37D0-405F-B394-335FE67B16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id="{57C0C06D-CB61-4474-A907-BAAF53E911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79" name="Freeform 11">
                <a:extLst>
                  <a:ext uri="{FF2B5EF4-FFF2-40B4-BE49-F238E27FC236}">
                    <a16:creationId xmlns:a16="http://schemas.microsoft.com/office/drawing/2014/main" id="{C7A54317-3F3C-4D7D-8133-71882E2E2FE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0" name="Freeform 12">
                <a:extLst>
                  <a:ext uri="{FF2B5EF4-FFF2-40B4-BE49-F238E27FC236}">
                    <a16:creationId xmlns:a16="http://schemas.microsoft.com/office/drawing/2014/main" id="{8A0E35A1-07BF-4DB3-8E5C-59F1215596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25B6819E-A403-4857-A686-31428A1607C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2" name="Freeform 14">
                <a:extLst>
                  <a:ext uri="{FF2B5EF4-FFF2-40B4-BE49-F238E27FC236}">
                    <a16:creationId xmlns:a16="http://schemas.microsoft.com/office/drawing/2014/main" id="{EC80A343-CDBD-4F76-B22A-065CE04D39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3" name="Freeform 15">
                <a:extLst>
                  <a:ext uri="{FF2B5EF4-FFF2-40B4-BE49-F238E27FC236}">
                    <a16:creationId xmlns:a16="http://schemas.microsoft.com/office/drawing/2014/main" id="{61CC1C06-31F2-4719-A868-EEF265161EE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4" name="Freeform 16">
                <a:extLst>
                  <a:ext uri="{FF2B5EF4-FFF2-40B4-BE49-F238E27FC236}">
                    <a16:creationId xmlns:a16="http://schemas.microsoft.com/office/drawing/2014/main" id="{4A5C9F58-666E-4C4B-9D9A-D4A36B974DD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5" name="Freeform 17">
                <a:extLst>
                  <a:ext uri="{FF2B5EF4-FFF2-40B4-BE49-F238E27FC236}">
                    <a16:creationId xmlns:a16="http://schemas.microsoft.com/office/drawing/2014/main" id="{2C2127FC-9837-4413-A68C-5C119E0B5B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6" name="Freeform 18">
                <a:extLst>
                  <a:ext uri="{FF2B5EF4-FFF2-40B4-BE49-F238E27FC236}">
                    <a16:creationId xmlns:a16="http://schemas.microsoft.com/office/drawing/2014/main" id="{AE41D315-F224-485A-B4D7-2899E670CC4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187" name="Freeform 19">
                <a:extLst>
                  <a:ext uri="{FF2B5EF4-FFF2-40B4-BE49-F238E27FC236}">
                    <a16:creationId xmlns:a16="http://schemas.microsoft.com/office/drawing/2014/main" id="{B433E86C-D439-44F0-85C0-F2B9C3710F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id="{67CA7285-FEAC-4CAE-9E43-24A11F4E98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id="{9C662780-DC62-4B54-BC64-904E02940F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0" name="Freeform 22">
              <a:extLst>
                <a:ext uri="{FF2B5EF4-FFF2-40B4-BE49-F238E27FC236}">
                  <a16:creationId xmlns:a16="http://schemas.microsoft.com/office/drawing/2014/main" id="{1EEDC50F-779D-4019-A6DF-1A528B0F34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1" name="Freeform 23">
              <a:extLst>
                <a:ext uri="{FF2B5EF4-FFF2-40B4-BE49-F238E27FC236}">
                  <a16:creationId xmlns:a16="http://schemas.microsoft.com/office/drawing/2014/main" id="{405D4E29-2DD9-430A-BC0F-36BDB7846A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2" name="Freeform 24">
              <a:extLst>
                <a:ext uri="{FF2B5EF4-FFF2-40B4-BE49-F238E27FC236}">
                  <a16:creationId xmlns:a16="http://schemas.microsoft.com/office/drawing/2014/main" id="{4B194B1B-4DCC-4032-8C04-8238CA2C74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3" name="Freeform 25">
              <a:extLst>
                <a:ext uri="{FF2B5EF4-FFF2-40B4-BE49-F238E27FC236}">
                  <a16:creationId xmlns:a16="http://schemas.microsoft.com/office/drawing/2014/main" id="{F31F62CE-E840-4227-A77B-B6E7E25D43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4" name="Freeform 26">
              <a:extLst>
                <a:ext uri="{FF2B5EF4-FFF2-40B4-BE49-F238E27FC236}">
                  <a16:creationId xmlns:a16="http://schemas.microsoft.com/office/drawing/2014/main" id="{E4D124AA-224B-4E3F-9160-864D1274DB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5" name="Freeform 27">
              <a:extLst>
                <a:ext uri="{FF2B5EF4-FFF2-40B4-BE49-F238E27FC236}">
                  <a16:creationId xmlns:a16="http://schemas.microsoft.com/office/drawing/2014/main" id="{F356F26A-6B8F-4298-9956-8421F2FF6C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6" name="Line 28">
              <a:extLst>
                <a:ext uri="{FF2B5EF4-FFF2-40B4-BE49-F238E27FC236}">
                  <a16:creationId xmlns:a16="http://schemas.microsoft.com/office/drawing/2014/main" id="{FC151BA0-B587-498B-9DFD-FFD7123D0D3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7" name="Line 29">
              <a:extLst>
                <a:ext uri="{FF2B5EF4-FFF2-40B4-BE49-F238E27FC236}">
                  <a16:creationId xmlns:a16="http://schemas.microsoft.com/office/drawing/2014/main" id="{9C163DAD-7CF4-43BA-90DA-F665918908C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8" name="Line 30">
              <a:extLst>
                <a:ext uri="{FF2B5EF4-FFF2-40B4-BE49-F238E27FC236}">
                  <a16:creationId xmlns:a16="http://schemas.microsoft.com/office/drawing/2014/main" id="{00603E45-0D8F-4B87-A531-01259DB3AF5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199" name="Group 31">
              <a:extLst>
                <a:ext uri="{FF2B5EF4-FFF2-40B4-BE49-F238E27FC236}">
                  <a16:creationId xmlns:a16="http://schemas.microsoft.com/office/drawing/2014/main" id="{73CE1E22-F49F-4E2F-8EF6-584655720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200" name="Line 32">
                <a:extLst>
                  <a:ext uri="{FF2B5EF4-FFF2-40B4-BE49-F238E27FC236}">
                    <a16:creationId xmlns:a16="http://schemas.microsoft.com/office/drawing/2014/main" id="{AD078867-A7E9-4557-A737-82F4FFBF5F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201" name="Line 33">
                <a:extLst>
                  <a:ext uri="{FF2B5EF4-FFF2-40B4-BE49-F238E27FC236}">
                    <a16:creationId xmlns:a16="http://schemas.microsoft.com/office/drawing/2014/main" id="{D8E74B07-45C5-411B-A0BA-0A7168A01C7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202" name="Line 34">
                <a:extLst>
                  <a:ext uri="{FF2B5EF4-FFF2-40B4-BE49-F238E27FC236}">
                    <a16:creationId xmlns:a16="http://schemas.microsoft.com/office/drawing/2014/main" id="{F18E9EE0-D5E2-496B-8EDC-53CBEC7837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203" name="Line 35">
                <a:extLst>
                  <a:ext uri="{FF2B5EF4-FFF2-40B4-BE49-F238E27FC236}">
                    <a16:creationId xmlns:a16="http://schemas.microsoft.com/office/drawing/2014/main" id="{885AA593-4B0D-40A7-A3D2-2724EB98D7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204" name="Line 36">
                <a:extLst>
                  <a:ext uri="{FF2B5EF4-FFF2-40B4-BE49-F238E27FC236}">
                    <a16:creationId xmlns:a16="http://schemas.microsoft.com/office/drawing/2014/main" id="{A9783BD0-704B-4ED8-A9F5-D7CB3AE9D3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205" name="Line 37">
              <a:extLst>
                <a:ext uri="{FF2B5EF4-FFF2-40B4-BE49-F238E27FC236}">
                  <a16:creationId xmlns:a16="http://schemas.microsoft.com/office/drawing/2014/main" id="{9F287369-E687-4E3F-A50E-498407B2970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6" name="Line 38">
              <a:extLst>
                <a:ext uri="{FF2B5EF4-FFF2-40B4-BE49-F238E27FC236}">
                  <a16:creationId xmlns:a16="http://schemas.microsoft.com/office/drawing/2014/main" id="{6036EF5A-B23E-4581-BB55-54FC7154FD5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207" name="Rectangle 39">
            <a:extLst>
              <a:ext uri="{FF2B5EF4-FFF2-40B4-BE49-F238E27FC236}">
                <a16:creationId xmlns:a16="http://schemas.microsoft.com/office/drawing/2014/main" id="{530A5BF9-E5C9-4CF8-94BB-95A600EE520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7208" name="Rectangle 40">
            <a:extLst>
              <a:ext uri="{FF2B5EF4-FFF2-40B4-BE49-F238E27FC236}">
                <a16:creationId xmlns:a16="http://schemas.microsoft.com/office/drawing/2014/main" id="{82443A17-4851-4BE9-997F-832748E8F84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7209" name="Rectangle 41">
            <a:extLst>
              <a:ext uri="{FF2B5EF4-FFF2-40B4-BE49-F238E27FC236}">
                <a16:creationId xmlns:a16="http://schemas.microsoft.com/office/drawing/2014/main" id="{B0550CAA-A231-4734-ACB2-E08D626ED23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210" name="Rectangle 42">
            <a:extLst>
              <a:ext uri="{FF2B5EF4-FFF2-40B4-BE49-F238E27FC236}">
                <a16:creationId xmlns:a16="http://schemas.microsoft.com/office/drawing/2014/main" id="{27497F76-9CEC-423A-BBB1-103D0733A6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211" name="Rectangle 43">
            <a:extLst>
              <a:ext uri="{FF2B5EF4-FFF2-40B4-BE49-F238E27FC236}">
                <a16:creationId xmlns:a16="http://schemas.microsoft.com/office/drawing/2014/main" id="{16BC7F23-456F-470E-8990-06F089CA29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9B67C4-EC25-4779-B0CA-635F162A838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B96D-0A36-41AC-88F7-A00E8CD7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130D0-B7A0-4475-B4DF-38DB90FE0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1E2EF-E3EC-4E45-99E1-40EE9F57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4515E-5377-4C12-96BC-912D38C1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75F8-4318-4F47-9A49-93B3B1C5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808EA-AB70-409D-A9C0-9B7DC4BFEE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044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67E4D-A4B8-4AE8-9E48-6BB895A30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72152-0096-42E0-82B0-7985E9D8C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BDF50-BD7D-4D5C-94DA-74F49C39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4B5E7-CCBF-4917-9A23-E447436E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0DA68-F7AD-40D9-89E4-7E92A29D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16EDD-C5AD-45BB-A2EA-FEFC55F7D3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092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311F-05F5-4918-A927-C397159A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5E56C-FC2A-483D-B3F4-C0FB121FC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EC0B5-3560-4EF2-9BF9-794C52A3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7CDED-E6AB-49F6-9452-06DAB4D7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29A82-3711-4F71-8740-74B54FBE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69596-65E7-46EC-9938-E1DB675F35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5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EF71-7C81-4837-80CF-CAE52904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34144-79FA-467E-A2AC-4FF38685C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B0641-B7E3-4A18-AD8D-9950CB40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6200E-F200-4B4F-A9F1-3E41FDA9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773F9-595E-4D0A-91BF-EEFF56F0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5DF44-8D06-407C-825B-FECE86EC49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575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1C54-0C57-4993-9A14-1F22BDD2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2F08-E80C-4087-B503-C061BE5C2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C8F3B-28BA-4895-ADB1-0859A2186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E9A36-75A5-4A54-8917-3FBF05E5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E80DE-ADD0-443C-A58A-FD6FBF4D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53476-2257-4666-8CB5-8050F9A9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9773F-6951-4E21-9324-874DD9EF28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353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A478-8658-4DD9-9B28-9E73BC302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86639-15C2-40D2-92DE-1C17C0A24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E30A1-93B2-4CDD-8172-900DB4F62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FFC09-3568-4A72-BAFC-E6E7A1F98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0CA6C-54F2-4531-84D7-82AC617A1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DF5353-FDBD-484B-BB3B-800E210C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F5CA1-FB35-4F95-821E-A102E90C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4EA44-C446-4942-81A7-3BD9C555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0637B-5A50-4DD2-9790-EADA04CC10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667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9F4B-C396-4903-B4D2-3A57C68E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5010B-45D9-40F7-900F-09030093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52DFC-A83E-4A36-ABB8-F4723656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6AF6C-24F1-401F-8302-1487DC64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534DD-0825-49B8-880C-9B0449C696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211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9E80A-8658-4653-89F0-DB2A61FD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D114E7-5E3E-47E4-AD33-CDEBC56E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598A4-CB28-4B11-B840-56CE44A7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4D963-F7BC-4FFD-A9D4-2B3F7FDA7B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488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5985-63BA-46BF-BFF1-9115A0CC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A4EAF-3FEA-4F68-8906-0EB0B66C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B638F-C2AB-491B-B7D9-2D288F907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2536B-50E9-44F1-BF80-C5E55BFF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6A4A6-0A5F-4B46-AE16-7F9AE942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95A77-D772-4BAF-B6A7-EF438830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124F9-64FA-40D7-BA46-0ED672F59A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985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9722-9EA8-4DAA-A02C-9E4FF602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26610-E4E4-4B03-9756-080ACFABAD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B9D3F-9A60-4F95-BA4D-5F50B20B8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AF2A7-06BF-4667-828E-CF471607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68C4B-93DA-4E1C-B508-F3266903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F525B-7917-42F5-85F4-E2A7E68B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615D0-633F-4EA8-B90A-6B0F896B29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652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2EFD7A6F-EBA3-40E1-8B9A-504C7CA34A1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9305E61E-FAF9-44D5-8F9A-E3FFEB89B5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9377C5E7-577F-4F59-A793-4218CEE951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4ED12852-6EDF-4AD6-84DB-336DBB8471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6150" name="Group 6">
              <a:extLst>
                <a:ext uri="{FF2B5EF4-FFF2-40B4-BE49-F238E27FC236}">
                  <a16:creationId xmlns:a16="http://schemas.microsoft.com/office/drawing/2014/main" id="{20EBDAA9-11CB-4406-85B2-87A1E55B05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>
                <a:extLst>
                  <a:ext uri="{FF2B5EF4-FFF2-40B4-BE49-F238E27FC236}">
                    <a16:creationId xmlns:a16="http://schemas.microsoft.com/office/drawing/2014/main" id="{2EE892DB-AE8D-4FB5-94E4-FF4326696B3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2" name="Freeform 8">
                <a:extLst>
                  <a:ext uri="{FF2B5EF4-FFF2-40B4-BE49-F238E27FC236}">
                    <a16:creationId xmlns:a16="http://schemas.microsoft.com/office/drawing/2014/main" id="{6C1CFA51-F03B-400A-955D-95BA44C6EA1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3" name="Freeform 9">
                <a:extLst>
                  <a:ext uri="{FF2B5EF4-FFF2-40B4-BE49-F238E27FC236}">
                    <a16:creationId xmlns:a16="http://schemas.microsoft.com/office/drawing/2014/main" id="{289A0220-BAA8-4643-9167-CC7CB407CE9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4" name="Freeform 10">
                <a:extLst>
                  <a:ext uri="{FF2B5EF4-FFF2-40B4-BE49-F238E27FC236}">
                    <a16:creationId xmlns:a16="http://schemas.microsoft.com/office/drawing/2014/main" id="{0F1F48F5-4A17-4CFD-989A-174B68888B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91317B49-1235-4046-B54B-0C790E64263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6" name="Freeform 12">
                <a:extLst>
                  <a:ext uri="{FF2B5EF4-FFF2-40B4-BE49-F238E27FC236}">
                    <a16:creationId xmlns:a16="http://schemas.microsoft.com/office/drawing/2014/main" id="{E48DA7C8-30E2-4828-BDB8-BB4F1417622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7" name="Freeform 13">
                <a:extLst>
                  <a:ext uri="{FF2B5EF4-FFF2-40B4-BE49-F238E27FC236}">
                    <a16:creationId xmlns:a16="http://schemas.microsoft.com/office/drawing/2014/main" id="{8BE0A2E9-5D86-4CB8-B201-F33923C9961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2B431811-E2C0-4475-BBC9-7B1CE5A238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59" name="Freeform 15">
                <a:extLst>
                  <a:ext uri="{FF2B5EF4-FFF2-40B4-BE49-F238E27FC236}">
                    <a16:creationId xmlns:a16="http://schemas.microsoft.com/office/drawing/2014/main" id="{0B3ADD05-D2E9-4319-9ADB-A1B2A9129D5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60" name="Freeform 16">
                <a:extLst>
                  <a:ext uri="{FF2B5EF4-FFF2-40B4-BE49-F238E27FC236}">
                    <a16:creationId xmlns:a16="http://schemas.microsoft.com/office/drawing/2014/main" id="{4691D047-9ECF-4574-B747-7B7D111C1F4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61" name="Freeform 17">
                <a:extLst>
                  <a:ext uri="{FF2B5EF4-FFF2-40B4-BE49-F238E27FC236}">
                    <a16:creationId xmlns:a16="http://schemas.microsoft.com/office/drawing/2014/main" id="{B6EA94D0-D10A-441B-A365-14A9AEFA38B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62" name="Freeform 18">
                <a:extLst>
                  <a:ext uri="{FF2B5EF4-FFF2-40B4-BE49-F238E27FC236}">
                    <a16:creationId xmlns:a16="http://schemas.microsoft.com/office/drawing/2014/main" id="{A117C7FD-9E69-4B61-ABA1-EC9B20E561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63" name="Freeform 19">
                <a:extLst>
                  <a:ext uri="{FF2B5EF4-FFF2-40B4-BE49-F238E27FC236}">
                    <a16:creationId xmlns:a16="http://schemas.microsoft.com/office/drawing/2014/main" id="{0FCB7431-C5F4-4B17-ACE0-E10059243D5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6164" name="Freeform 20">
              <a:extLst>
                <a:ext uri="{FF2B5EF4-FFF2-40B4-BE49-F238E27FC236}">
                  <a16:creationId xmlns:a16="http://schemas.microsoft.com/office/drawing/2014/main" id="{6F9B8541-2ECD-4CC7-B465-9320E2F3D1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5" name="Freeform 21">
              <a:extLst>
                <a:ext uri="{FF2B5EF4-FFF2-40B4-BE49-F238E27FC236}">
                  <a16:creationId xmlns:a16="http://schemas.microsoft.com/office/drawing/2014/main" id="{7D11A106-7114-4A86-B655-7DC0CC19DF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6" name="Freeform 22">
              <a:extLst>
                <a:ext uri="{FF2B5EF4-FFF2-40B4-BE49-F238E27FC236}">
                  <a16:creationId xmlns:a16="http://schemas.microsoft.com/office/drawing/2014/main" id="{ACB5BB52-5131-4A82-B0F0-7DC590E428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7" name="Freeform 23">
              <a:extLst>
                <a:ext uri="{FF2B5EF4-FFF2-40B4-BE49-F238E27FC236}">
                  <a16:creationId xmlns:a16="http://schemas.microsoft.com/office/drawing/2014/main" id="{05BDE7AC-63DB-494D-BC67-69A4C2C661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8" name="Freeform 24">
              <a:extLst>
                <a:ext uri="{FF2B5EF4-FFF2-40B4-BE49-F238E27FC236}">
                  <a16:creationId xmlns:a16="http://schemas.microsoft.com/office/drawing/2014/main" id="{C060C76C-C188-4C87-8D6E-190A0F3292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69" name="Freeform 25">
              <a:extLst>
                <a:ext uri="{FF2B5EF4-FFF2-40B4-BE49-F238E27FC236}">
                  <a16:creationId xmlns:a16="http://schemas.microsoft.com/office/drawing/2014/main" id="{6FB6E74E-374E-469E-89BC-6F03DC2A18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0" name="Freeform 26">
              <a:extLst>
                <a:ext uri="{FF2B5EF4-FFF2-40B4-BE49-F238E27FC236}">
                  <a16:creationId xmlns:a16="http://schemas.microsoft.com/office/drawing/2014/main" id="{9EEDEDDE-3316-4C8A-9E4B-5200C05E45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1" name="Freeform 27">
              <a:extLst>
                <a:ext uri="{FF2B5EF4-FFF2-40B4-BE49-F238E27FC236}">
                  <a16:creationId xmlns:a16="http://schemas.microsoft.com/office/drawing/2014/main" id="{04265617-6486-421E-8C9F-1FCC7741D7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2" name="Line 28">
              <a:extLst>
                <a:ext uri="{FF2B5EF4-FFF2-40B4-BE49-F238E27FC236}">
                  <a16:creationId xmlns:a16="http://schemas.microsoft.com/office/drawing/2014/main" id="{A738D37B-4BB3-464D-AAD6-FBD803B0186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3" name="Line 29">
              <a:extLst>
                <a:ext uri="{FF2B5EF4-FFF2-40B4-BE49-F238E27FC236}">
                  <a16:creationId xmlns:a16="http://schemas.microsoft.com/office/drawing/2014/main" id="{3A103071-35A6-4FCF-99F6-F9FFF048614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74" name="Line 30">
              <a:extLst>
                <a:ext uri="{FF2B5EF4-FFF2-40B4-BE49-F238E27FC236}">
                  <a16:creationId xmlns:a16="http://schemas.microsoft.com/office/drawing/2014/main" id="{94D46372-9032-438E-A802-C2916B8117F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6175" name="Group 31">
              <a:extLst>
                <a:ext uri="{FF2B5EF4-FFF2-40B4-BE49-F238E27FC236}">
                  <a16:creationId xmlns:a16="http://schemas.microsoft.com/office/drawing/2014/main" id="{B3940AAE-F998-4B74-A301-28617B3426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176" name="Line 32">
                <a:extLst>
                  <a:ext uri="{FF2B5EF4-FFF2-40B4-BE49-F238E27FC236}">
                    <a16:creationId xmlns:a16="http://schemas.microsoft.com/office/drawing/2014/main" id="{34C33F36-3DEE-4922-B0BF-9F4C6EEDE8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77" name="Line 33">
                <a:extLst>
                  <a:ext uri="{FF2B5EF4-FFF2-40B4-BE49-F238E27FC236}">
                    <a16:creationId xmlns:a16="http://schemas.microsoft.com/office/drawing/2014/main" id="{B71D5A43-3992-431A-8BF4-D738B4C1144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78" name="Line 34">
                <a:extLst>
                  <a:ext uri="{FF2B5EF4-FFF2-40B4-BE49-F238E27FC236}">
                    <a16:creationId xmlns:a16="http://schemas.microsoft.com/office/drawing/2014/main" id="{9CEAD9BC-31EA-4AC2-8839-C1F3F4E58A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79" name="Line 35">
                <a:extLst>
                  <a:ext uri="{FF2B5EF4-FFF2-40B4-BE49-F238E27FC236}">
                    <a16:creationId xmlns:a16="http://schemas.microsoft.com/office/drawing/2014/main" id="{47B0D580-6A34-4469-8AA1-3BA9B82EFB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180" name="Line 36">
                <a:extLst>
                  <a:ext uri="{FF2B5EF4-FFF2-40B4-BE49-F238E27FC236}">
                    <a16:creationId xmlns:a16="http://schemas.microsoft.com/office/drawing/2014/main" id="{B4C5D6D7-62AF-44D8-B691-1030628733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6181" name="Line 37">
              <a:extLst>
                <a:ext uri="{FF2B5EF4-FFF2-40B4-BE49-F238E27FC236}">
                  <a16:creationId xmlns:a16="http://schemas.microsoft.com/office/drawing/2014/main" id="{45FFB7A9-0F09-4DFD-9286-2ECAEAB6A8C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82" name="Line 38">
              <a:extLst>
                <a:ext uri="{FF2B5EF4-FFF2-40B4-BE49-F238E27FC236}">
                  <a16:creationId xmlns:a16="http://schemas.microsoft.com/office/drawing/2014/main" id="{9E2BE297-C8D6-412F-B0B3-59678B50128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83" name="Rectangle 39">
            <a:extLst>
              <a:ext uri="{FF2B5EF4-FFF2-40B4-BE49-F238E27FC236}">
                <a16:creationId xmlns:a16="http://schemas.microsoft.com/office/drawing/2014/main" id="{FFE16C77-F0A8-42AB-BADC-0F8A0165C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6184" name="Rectangle 40">
            <a:extLst>
              <a:ext uri="{FF2B5EF4-FFF2-40B4-BE49-F238E27FC236}">
                <a16:creationId xmlns:a16="http://schemas.microsoft.com/office/drawing/2014/main" id="{961DFF9A-8CDA-4724-A0D3-3808459920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185" name="Rectangle 41">
            <a:extLst>
              <a:ext uri="{FF2B5EF4-FFF2-40B4-BE49-F238E27FC236}">
                <a16:creationId xmlns:a16="http://schemas.microsoft.com/office/drawing/2014/main" id="{DF803A67-107B-4093-96C9-C5EC8F1095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186" name="Rectangle 42">
            <a:extLst>
              <a:ext uri="{FF2B5EF4-FFF2-40B4-BE49-F238E27FC236}">
                <a16:creationId xmlns:a16="http://schemas.microsoft.com/office/drawing/2014/main" id="{F385E47C-DD49-4FF6-A2C9-917A239942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B97936D-4F4D-4546-936C-AEBBC02B109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68705352-F9C5-450E-B7B5-03C0BB299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tooth.org/" TargetMode="External"/><Relationship Id="rId2" Type="http://schemas.openxmlformats.org/officeDocument/2006/relationships/hyperlink" Target="http://www.bluetoot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icsson.com/bluetooth.htm" TargetMode="External"/><Relationship Id="rId5" Type="http://schemas.openxmlformats.org/officeDocument/2006/relationships/hyperlink" Target="http://www.itpapers.com/" TargetMode="External"/><Relationship Id="rId4" Type="http://schemas.openxmlformats.org/officeDocument/2006/relationships/hyperlink" Target="http://www.ieee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3120A6-AC40-4778-9380-6CCD3A385E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Bluetooth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911C260-3BA1-4284-A61A-2C3BF357F3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dirty="0"/>
              <a:t> </a:t>
            </a:r>
          </a:p>
          <a:p>
            <a:endParaRPr lang="sl-SI" altLang="sl-SI" dirty="0"/>
          </a:p>
        </p:txBody>
      </p:sp>
      <p:pic>
        <p:nvPicPr>
          <p:cNvPr id="4100" name="Picture 4" descr="BlueTooth">
            <a:extLst>
              <a:ext uri="{FF2B5EF4-FFF2-40B4-BE49-F238E27FC236}">
                <a16:creationId xmlns:a16="http://schemas.microsoft.com/office/drawing/2014/main" id="{A6A98629-8E09-459B-B67D-530C4BF04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908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E2678D3-0B15-4AE3-8818-E59FD8718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What is Bluetooth 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196EFF-622C-4954-A254-46CA79BA3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Wireless protocol</a:t>
            </a:r>
          </a:p>
          <a:p>
            <a:r>
              <a:rPr lang="sl-SI" altLang="sl-SI"/>
              <a:t>Exchanging datas</a:t>
            </a:r>
          </a:p>
          <a:p>
            <a:r>
              <a:rPr lang="sl-SI" altLang="sl-SI"/>
              <a:t>Creating personal networks</a:t>
            </a:r>
          </a:p>
          <a:p>
            <a:r>
              <a:rPr lang="sl-SI" altLang="sl-SI"/>
              <a:t>Connecting tehnological devices</a:t>
            </a:r>
          </a:p>
          <a:p>
            <a:r>
              <a:rPr lang="sl-SI" altLang="sl-SI"/>
              <a:t>Freehand phoning</a:t>
            </a:r>
          </a:p>
          <a:p>
            <a:endParaRPr lang="sl-SI" altLang="sl-SI"/>
          </a:p>
        </p:txBody>
      </p:sp>
      <p:pic>
        <p:nvPicPr>
          <p:cNvPr id="9220" name="Picture 4" descr="250px-Bluetooth_headset">
            <a:extLst>
              <a:ext uri="{FF2B5EF4-FFF2-40B4-BE49-F238E27FC236}">
                <a16:creationId xmlns:a16="http://schemas.microsoft.com/office/drawing/2014/main" id="{6FB6BB9C-3F9F-4E35-8EBB-CD081DA4E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5891">
            <a:off x="5257800" y="4572000"/>
            <a:ext cx="23368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3A7B517-0947-4F6E-ACC3-AB6CA09CA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Options for using Bluetooth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71D325E-5749-43CE-8F92-FD9F86B62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Freehand phoning</a:t>
            </a:r>
          </a:p>
          <a:p>
            <a:r>
              <a:rPr lang="sl-SI" altLang="sl-SI"/>
              <a:t>Exchanging data with other devices (ohther phones, computers,…)</a:t>
            </a:r>
          </a:p>
          <a:p>
            <a:r>
              <a:rPr lang="sl-SI" altLang="sl-SI"/>
              <a:t>Bluetooth mouses and keyboards</a:t>
            </a:r>
          </a:p>
          <a:p>
            <a:r>
              <a:rPr lang="sl-SI" altLang="sl-SI"/>
              <a:t>Bluetooth printers, scanners,…..</a:t>
            </a:r>
          </a:p>
        </p:txBody>
      </p:sp>
      <p:pic>
        <p:nvPicPr>
          <p:cNvPr id="10244" name="Picture 4" descr="378-320-large">
            <a:extLst>
              <a:ext uri="{FF2B5EF4-FFF2-40B4-BE49-F238E27FC236}">
                <a16:creationId xmlns:a16="http://schemas.microsoft.com/office/drawing/2014/main" id="{5C8621F3-4FE5-409D-957A-A21C15716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3230">
            <a:off x="5029200" y="4724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bluetooth-keyboard">
            <a:extLst>
              <a:ext uri="{FF2B5EF4-FFF2-40B4-BE49-F238E27FC236}">
                <a16:creationId xmlns:a16="http://schemas.microsoft.com/office/drawing/2014/main" id="{A36BF945-CCD9-41BF-AA28-D45374DA2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40212">
            <a:off x="1828800" y="48768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AAFB18B-50F6-40A2-9246-502FA8BF4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Short history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66528C-DD6D-41F3-98D1-06A8D1038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1994</a:t>
            </a:r>
          </a:p>
          <a:p>
            <a:endParaRPr lang="sl-SI" altLang="sl-SI"/>
          </a:p>
          <a:p>
            <a:r>
              <a:rPr lang="sl-SI" altLang="sl-SI"/>
              <a:t>1998</a:t>
            </a:r>
          </a:p>
          <a:p>
            <a:endParaRPr lang="sl-SI" altLang="sl-SI"/>
          </a:p>
          <a:p>
            <a:r>
              <a:rPr lang="sl-SI" altLang="sl-SI"/>
              <a:t>2002</a:t>
            </a:r>
          </a:p>
          <a:p>
            <a:endParaRPr lang="sl-SI" altLang="sl-SI"/>
          </a:p>
          <a:p>
            <a:r>
              <a:rPr lang="sl-SI" altLang="sl-SI"/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08C18B3-09F3-42E9-91AC-A44F432BC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Versions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7BC2B2-E2C7-494C-A6C8-934AE4034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sl-SI" altLang="sl-SI" b="1"/>
              <a:t>First versions :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1.0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1.0B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sl-SI" altLang="sl-SI" b="1"/>
              <a:t>Later Versions :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1.1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1.2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2.0 + EDR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2.1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Bluetooth 3.0</a:t>
            </a:r>
            <a:r>
              <a:rPr lang="sl-SI" altLang="sl-SI" b="1"/>
              <a:t> </a:t>
            </a:r>
          </a:p>
        </p:txBody>
      </p:sp>
      <p:pic>
        <p:nvPicPr>
          <p:cNvPr id="12292" name="Picture 4" descr="Bluetooth_USB_Adapter_1">
            <a:extLst>
              <a:ext uri="{FF2B5EF4-FFF2-40B4-BE49-F238E27FC236}">
                <a16:creationId xmlns:a16="http://schemas.microsoft.com/office/drawing/2014/main" id="{7B0C3557-B57F-4CBD-8C87-15E7B51B4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98560">
            <a:off x="6096000" y="1600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133-38_lg">
            <a:extLst>
              <a:ext uri="{FF2B5EF4-FFF2-40B4-BE49-F238E27FC236}">
                <a16:creationId xmlns:a16="http://schemas.microsoft.com/office/drawing/2014/main" id="{9B4BFC71-8FC1-4C30-992D-4AAD1C181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7026">
            <a:off x="6038850" y="3987800"/>
            <a:ext cx="1857375" cy="13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BF3E4E-1F76-4C3F-BD4B-FD4AB7E00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Bluetooth classes: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F3AA96-4F59-4317-9EEC-B6734DAD9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l-SI" altLang="sl-SI"/>
              <a:t>Class 1 = 100mW (20 dBm), range  about 100 m</a:t>
            </a:r>
          </a:p>
          <a:p>
            <a:pPr lvl="1"/>
            <a:endParaRPr lang="sl-SI" altLang="sl-SI"/>
          </a:p>
          <a:p>
            <a:pPr lvl="1"/>
            <a:r>
              <a:rPr lang="sl-SI" altLang="sl-SI"/>
              <a:t>Class 2 =  2,5 mW (4 dBm), range  about 25 m </a:t>
            </a:r>
          </a:p>
          <a:p>
            <a:pPr lvl="1"/>
            <a:endParaRPr lang="sl-SI" altLang="sl-SI"/>
          </a:p>
          <a:p>
            <a:pPr lvl="1"/>
            <a:r>
              <a:rPr lang="sl-SI" altLang="sl-SI"/>
              <a:t>Class 3 = 1mW (0 dBm), range  about 10 m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6A2E09B-F964-49AF-9682-F20C24837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A7494BC-5C0C-4815-9C03-8DC39466C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4340" name="Picture 4" descr="asd">
            <a:extLst>
              <a:ext uri="{FF2B5EF4-FFF2-40B4-BE49-F238E27FC236}">
                <a16:creationId xmlns:a16="http://schemas.microsoft.com/office/drawing/2014/main" id="{65321233-1D6D-4C16-B170-8A1D7C1E7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117B23B-BE17-428B-BBE1-143BCD7B5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b="1"/>
              <a:t>References:</a:t>
            </a:r>
            <a:r>
              <a:rPr lang="en-GB" altLang="sl-SI"/>
              <a:t> </a:t>
            </a:r>
            <a:endParaRPr lang="sl-SI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CF05D4E-AF3C-4DCE-9E7B-48978691D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b="1">
                <a:ea typeface="SimSun" panose="02010600030101010101" pitchFamily="2" charset="-122"/>
                <a:hlinkClick r:id="rId2"/>
              </a:rPr>
              <a:t>www.bluetooth.com</a:t>
            </a:r>
            <a:r>
              <a:rPr lang="en-US" altLang="zh-CN" sz="2800">
                <a:ea typeface="SimSun" panose="02010600030101010101" pitchFamily="2" charset="-122"/>
              </a:rPr>
              <a:t> </a:t>
            </a:r>
            <a:endParaRPr lang="sl-SI" altLang="zh-CN" sz="2800"/>
          </a:p>
          <a:p>
            <a:pPr>
              <a:lnSpc>
                <a:spcPct val="90000"/>
              </a:lnSpc>
            </a:pPr>
            <a:endParaRPr lang="en-US" altLang="zh-CN" sz="2800" b="1">
              <a:ea typeface="SimSun" panose="02010600030101010101" pitchFamily="2" charset="-122"/>
              <a:hlinkClick r:id="rId3"/>
            </a:endParaRPr>
          </a:p>
          <a:p>
            <a:pPr>
              <a:lnSpc>
                <a:spcPct val="90000"/>
              </a:lnSpc>
            </a:pPr>
            <a:r>
              <a:rPr lang="en-US" altLang="zh-CN" sz="2800" b="1">
                <a:ea typeface="SimSun" panose="02010600030101010101" pitchFamily="2" charset="-122"/>
                <a:hlinkClick r:id="rId3"/>
              </a:rPr>
              <a:t>www.bluetooth.org</a:t>
            </a:r>
            <a:endParaRPr lang="sl-SI" altLang="zh-CN" sz="2800" b="1"/>
          </a:p>
          <a:p>
            <a:pPr>
              <a:lnSpc>
                <a:spcPct val="90000"/>
              </a:lnSpc>
            </a:pPr>
            <a:endParaRPr lang="en-US" altLang="zh-CN" sz="2800" b="1">
              <a:ea typeface="SimSun" panose="02010600030101010101" pitchFamily="2" charset="-122"/>
              <a:hlinkClick r:id="rId4"/>
            </a:endParaRPr>
          </a:p>
          <a:p>
            <a:pPr>
              <a:lnSpc>
                <a:spcPct val="90000"/>
              </a:lnSpc>
            </a:pPr>
            <a:r>
              <a:rPr lang="en-US" altLang="zh-CN" sz="2800" b="1">
                <a:ea typeface="SimSun" panose="02010600030101010101" pitchFamily="2" charset="-122"/>
                <a:hlinkClick r:id="rId4"/>
              </a:rPr>
              <a:t>www.ieee.org</a:t>
            </a:r>
            <a:endParaRPr lang="sl-SI" altLang="zh-CN" sz="2800" b="1"/>
          </a:p>
          <a:p>
            <a:pPr>
              <a:lnSpc>
                <a:spcPct val="90000"/>
              </a:lnSpc>
            </a:pPr>
            <a:endParaRPr lang="en-US" altLang="zh-CN" sz="2800" b="1">
              <a:ea typeface="SimSun" panose="02010600030101010101" pitchFamily="2" charset="-122"/>
              <a:hlinkClick r:id="rId5"/>
            </a:endParaRPr>
          </a:p>
          <a:p>
            <a:pPr>
              <a:lnSpc>
                <a:spcPct val="90000"/>
              </a:lnSpc>
            </a:pPr>
            <a:r>
              <a:rPr lang="en-US" altLang="zh-CN" sz="2800" b="1">
                <a:ea typeface="SimSun" panose="02010600030101010101" pitchFamily="2" charset="-122"/>
                <a:hlinkClick r:id="rId5"/>
              </a:rPr>
              <a:t>www.itpapers.com</a:t>
            </a:r>
            <a:endParaRPr lang="sl-SI" altLang="zh-CN" sz="28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800" b="1">
              <a:ea typeface="SimSun" panose="02010600030101010101" pitchFamily="2" charset="-122"/>
              <a:hlinkClick r:id="rId6"/>
            </a:endParaRPr>
          </a:p>
          <a:p>
            <a:pPr>
              <a:lnSpc>
                <a:spcPct val="90000"/>
              </a:lnSpc>
            </a:pPr>
            <a:r>
              <a:rPr lang="en-US" altLang="zh-CN" sz="2800" b="1">
                <a:ea typeface="SimSun" panose="02010600030101010101" pitchFamily="2" charset="-122"/>
                <a:hlinkClick r:id="rId6"/>
              </a:rPr>
              <a:t>www.ericsson.com/bluetooth.htm</a:t>
            </a:r>
            <a:r>
              <a:rPr lang="en-US" altLang="zh-CN" sz="2800">
                <a:ea typeface="SimSun" panose="02010600030101010101" pitchFamily="2" charset="-122"/>
              </a:rPr>
              <a:t> </a:t>
            </a: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37B6CDF-FD71-43EA-8234-FAA087CF6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Thanks for your attention </a:t>
            </a:r>
            <a:r>
              <a:rPr lang="sl-SI" altLang="sl-SI">
                <a:sym typeface="Wingdings" panose="05000000000000000000" pitchFamily="2" charset="2"/>
              </a:rPr>
              <a:t></a:t>
            </a:r>
            <a:endParaRPr lang="sl-SI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97C7E5-8805-47AB-AD45-F5E6CBA1E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</p:txBody>
      </p:sp>
      <p:pic>
        <p:nvPicPr>
          <p:cNvPr id="16388" name="Picture 4" descr="thanks4listening">
            <a:extLst>
              <a:ext uri="{FF2B5EF4-FFF2-40B4-BE49-F238E27FC236}">
                <a16:creationId xmlns:a16="http://schemas.microsoft.com/office/drawing/2014/main" id="{180DE18B-9B2B-4EF7-BDE1-462D478C2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334000" cy="470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128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</vt:lpstr>
      <vt:lpstr>Globus</vt:lpstr>
      <vt:lpstr>Bluetooth </vt:lpstr>
      <vt:lpstr>What is Bluetooth ?</vt:lpstr>
      <vt:lpstr>Options for using Bluetooth</vt:lpstr>
      <vt:lpstr>Short history</vt:lpstr>
      <vt:lpstr>Versions</vt:lpstr>
      <vt:lpstr>Bluetooth classes:</vt:lpstr>
      <vt:lpstr>PowerPoint Presentation</vt:lpstr>
      <vt:lpstr>References: </vt:lpstr>
      <vt:lpstr>Thanks for your attention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2019-05-30T09:18:30Z</dcterms:created>
  <dcterms:modified xsi:type="dcterms:W3CDTF">2019-05-30T09:18:30Z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