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21A2FA-053A-4EFA-A9D1-FF29768E57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FADED8-BBB5-48E3-8A83-CECE9B3B52C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FE81512-BEF8-42FD-A836-4718D31F93F1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5B0DE49-1CBA-43FE-A2B7-4EAB6A1E39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ACEE12A-7B2F-491E-80A7-DA74164DEB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l-S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74786-11B0-475A-8709-31B59645C13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2F885D-55F3-4348-AD09-F00EC0E08A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08FEE84-3BAE-4A99-8D3D-E1AE93D7A969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7396D773-8164-460D-BD8C-AB268A594B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D512D501-FBCF-4174-BCAB-9A28E8C3D2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9EFB9-F3F5-435D-A784-126DBB11DC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7C2E4A-8C9A-4A8B-8933-07178800F5E4}" type="slidenum">
              <a:rPr lang="sl-SI" altLang="sl-SI">
                <a:latin typeface="Calibri" panose="020F0502020204030204" pitchFamily="34" charset="0"/>
              </a:rPr>
              <a:pPr eaLnBrk="1" hangingPunct="1"/>
              <a:t>7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52507E13-98B6-4FEA-B97E-26D9F3A018F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sl-SI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92987E8D-A186-429D-889C-FEE8F39F3D9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sl-SI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955A143C-46CC-46C6-9914-9702B4133F7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sl-SI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21497DB2-7DE3-4A18-9AEA-B27C00261F9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sl-S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711E7C-4C2E-4366-9165-6971E6856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8B414617-B0F5-4FAE-8109-3330DB9E6CA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149C03-5A94-4033-93B7-3379B11F3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9C1C676-DD5F-4D37-A726-33092FF3C0E4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389D045-9B27-4F90-AABC-C4040155DECA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27">
            <a:extLst>
              <a:ext uri="{FF2B5EF4-FFF2-40B4-BE49-F238E27FC236}">
                <a16:creationId xmlns:a16="http://schemas.microsoft.com/office/drawing/2014/main" id="{32831F07-20CB-40E6-B124-E468A0356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6CEC5-2078-49B6-A7B1-9484D62CE587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16" name="Footer Placeholder 16">
            <a:extLst>
              <a:ext uri="{FF2B5EF4-FFF2-40B4-BE49-F238E27FC236}">
                <a16:creationId xmlns:a16="http://schemas.microsoft.com/office/drawing/2014/main" id="{7F61DDB4-30F2-454E-B94E-A36FD7018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7" name="Slide Number Placeholder 28">
            <a:extLst>
              <a:ext uri="{FF2B5EF4-FFF2-40B4-BE49-F238E27FC236}">
                <a16:creationId xmlns:a16="http://schemas.microsoft.com/office/drawing/2014/main" id="{11130659-A027-4AC7-891D-8121ABB23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2CD4BA21-751D-4828-9FED-E209688DD7E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53975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C500E-03DF-48E9-BF33-7953357F2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D9335-E184-41A0-9388-A39083B5EDB4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13BE3-2E25-4845-94B2-99B26B9FE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04A0E-E911-4FF1-9962-5A76B3D5C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39398-BB1F-4E28-963F-F80071B8DAB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72307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6821EBAC-BA5B-4E61-B265-B3F269C832C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sl-SI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02CEC653-D684-483F-96E5-C046D17929E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sl-SI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75103D99-B5B1-4187-ABDA-8EF6D03C78B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sl-SI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7EA73A4D-872A-43DE-AEB7-81A8474A271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sl-S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38CF8D-D87F-4A91-AB16-E8FF8F390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811CF6-94E6-4011-84AF-A6789AEEF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7840EB61-6734-4CB6-9CC9-98B108C0ACB4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1464C78-D5CA-4109-9536-130D2D2FB1B5}"/>
              </a:ext>
            </a:extLst>
          </p:cNvPr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FEBE2FC-C8E6-4556-941C-5CA1E48861D9}"/>
              </a:ext>
            </a:extLst>
          </p:cNvPr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E9BBF52-5652-47CB-BD6F-1EE472B72D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4248270B-D43D-4803-A7EA-8868251408A9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62FE44D-C44E-4D77-8114-1D65E355F04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283DA-364E-4583-B95E-F36AE5CAABBD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EA33229-91F6-4524-95DB-BF9AB219CAE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6875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2E757-8C80-46E2-B034-04020227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DCC9F-1717-4807-8A14-BACF87D5084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D0C91-9A26-4E99-BD9A-AF03B12F3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A9D2D-B163-463E-AF26-11DB25F30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2F120658-FE55-4E30-B6B1-468EA2577FF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38349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C419EB18-AD4C-4B1F-A3AD-68665507F1F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sl-SI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263E210F-1E9A-42CB-8E20-1EF33079F1E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sl-SI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727E6BE1-3964-42C7-AF26-3ED5EC7094C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sl-SI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C13BD7EA-EFC9-4018-BC3E-0DD57B90AA4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sl-SI"/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43893F6C-501E-4FE7-9C77-B5680754584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sl-SI"/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B58784AE-C461-4A5F-AF48-8732694BE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sl-S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33979E-D5DA-4C2E-945F-5EF9160DA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BB976D-2AEB-40FB-AF69-E661AE2A4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3BF0F4F9-2CB3-4EA8-B5C6-8747F27FA3D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6A2CCAD-3F08-47B8-AE71-1753B6585599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CDC6C15-7024-4C3D-B589-5CF4038B395B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460E8BD-091E-4D1A-B45B-DB0168B5BD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D84CA11D-955F-4E4F-A19F-E051F187F7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1663A-A26F-4372-AF1E-F49C10C6E482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353C2A9-2787-4D31-A11D-B20790994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3F94AED7-B79E-4A09-AC68-45B9A805B19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68816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>
            <a:extLst>
              <a:ext uri="{FF2B5EF4-FFF2-40B4-BE49-F238E27FC236}">
                <a16:creationId xmlns:a16="http://schemas.microsoft.com/office/drawing/2014/main" id="{E97EE7D7-5028-44D9-B555-7BFC42A7A6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62E81E4-F987-4F22-B10E-4E8E3ECAFC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43C25-9386-4F64-B29B-5CB6EC0B7058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59937D0-045F-47E6-87C9-ED52F86C2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57F12E0-6A66-4C89-95D3-F8E354410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3672F-D0A4-4FDB-9D3F-417B3E84011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90897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>
            <a:extLst>
              <a:ext uri="{FF2B5EF4-FFF2-40B4-BE49-F238E27FC236}">
                <a16:creationId xmlns:a16="http://schemas.microsoft.com/office/drawing/2014/main" id="{04C0612D-BB74-4379-9B5E-B7954B25E1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03148956-9F37-425B-9750-67E1C0B731E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sl-SI"/>
          </a:p>
        </p:txBody>
      </p:sp>
      <p:sp>
        <p:nvSpPr>
          <p:cNvPr id="9" name="Rectangle 23">
            <a:extLst>
              <a:ext uri="{FF2B5EF4-FFF2-40B4-BE49-F238E27FC236}">
                <a16:creationId xmlns:a16="http://schemas.microsoft.com/office/drawing/2014/main" id="{3D43ABD6-61A6-4BA5-B702-B37AA58D1ED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sl-SI"/>
          </a:p>
        </p:txBody>
      </p:sp>
      <p:sp>
        <p:nvSpPr>
          <p:cNvPr id="10" name="Rectangle 24">
            <a:extLst>
              <a:ext uri="{FF2B5EF4-FFF2-40B4-BE49-F238E27FC236}">
                <a16:creationId xmlns:a16="http://schemas.microsoft.com/office/drawing/2014/main" id="{F4B2EA71-6616-454A-B3BF-15E6DC5BDFE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sl-SI"/>
          </a:p>
        </p:txBody>
      </p:sp>
      <p:sp>
        <p:nvSpPr>
          <p:cNvPr id="11" name="Rectangle 25">
            <a:extLst>
              <a:ext uri="{FF2B5EF4-FFF2-40B4-BE49-F238E27FC236}">
                <a16:creationId xmlns:a16="http://schemas.microsoft.com/office/drawing/2014/main" id="{49179438-510C-47B3-A029-37A744E33E5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sl-SI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18DB37-BE58-4570-8BE9-707B4A7484DB}"/>
              </a:ext>
            </a:extLst>
          </p:cNvPr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E7D3E1-4FD0-451D-A85F-3EA409D1A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2D734645-9291-4E8D-B2B5-8460E2724B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F8364B-A157-4056-9652-428C8477C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8659132-139D-4705-A75C-C52815D71524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EE1728B-1E5D-4C12-AD83-F3A7D91C6B1D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6">
            <a:extLst>
              <a:ext uri="{FF2B5EF4-FFF2-40B4-BE49-F238E27FC236}">
                <a16:creationId xmlns:a16="http://schemas.microsoft.com/office/drawing/2014/main" id="{DC300275-F64A-41A0-9AD5-FA9ABC289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14CE4-D879-4A7A-8E7A-19D173D31D88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0B3746B8-0CAC-4821-A1B3-B73D97E80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D39358E9-326E-4831-997E-3BE81CA1C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1E42D433-824E-45E7-8525-8A68113F740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82446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688AD3-ED86-46E4-B87F-ED18CCCEF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D6073-AA53-4A80-A8A3-5804023C06F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2C6527-2128-40CD-9CF6-D34A0E693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9C6E3B-05EA-4344-88DA-460C0289E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4DE72321-7239-46B2-943C-E8EEBEBF404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39602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908625F0-DAE0-42A6-BA57-4E0F300442A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sl-SI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D53CCC45-C6FB-499E-A798-3ECAC929015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sl-SI"/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8D8374D6-9350-4973-8CEC-BA7CFB1E289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sl-SI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1EF70037-A6BF-407E-94DD-C49594426E8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4A3F4F-D640-4E1F-A39A-867988AD1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769EA3-FF72-49EA-8152-8B5827E0D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3D67A2EA-F087-42FE-96C4-067C3C271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AD0F3-24B2-4870-B9CD-BFC22558C9B8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7DC09783-DBFC-41EC-B213-FF6CDEF15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00996F5-6A55-4755-89B6-9B9912BA7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0573D0-62BE-4F05-BE18-5AA4A8C5E23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75508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6A2CC1A-053A-4657-80A1-1488FD796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6A89D54C-51F9-4AD7-97B4-B3DBCB823A2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sl-SI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4773DECA-BD1A-4B98-A74A-EA84DFDD650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sl-SI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A4D247E3-87CE-4109-B9D7-52D3268CF0F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sl-SI"/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7EECB05C-5773-420F-8972-2E93BA07CAC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sl-S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C47DF6-DB2B-4D77-8507-605064E14D3E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BA8395-80DB-42B6-9F24-B38B473F6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F2262944-DD31-496D-9A90-2614BA4C03A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687FF48-912F-4741-8029-BE58D97045EC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7B4D73D-7A1B-479E-912E-A127EF686F45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872373-44EC-4C7F-A23C-2A0918572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9A5F29C9-2424-48BD-BED1-91FCF979F1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0FB085C0-06BE-40E4-868A-F7074F3E4CCE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A21260FB-729B-4760-99B6-8882D8C7A73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1D143-DDA4-4D37-B205-4984879FEDFF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A69FE16F-E95E-4485-906B-B9D92CAB53A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9398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434EB817-5950-4BE6-A14C-99361D61D1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097A6841-C7ED-4280-BBDF-5C8AECA25CC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sl-SI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ED99D690-D38D-4145-BB47-3F3B848CB29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sl-SI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A3BBFFCC-60EA-4DCE-95FF-EBC503F1126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sl-SI"/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79203584-A58C-4707-A486-E880DDE2AA8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sl-S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75B2FD-E9CB-42D2-91BC-67497B132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AD95D6-A33E-492C-9AA7-2420DD08B480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BBB69B-E283-4840-940D-367E0693F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60B3285-6A13-4682-99CC-9A38CFB6EEC3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D22CF77-7E53-4331-AAB1-0E3AD9520F95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6400A9-B755-4612-9AD3-949992F77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94DC0C4A-80EE-4808-AA60-B81D708165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22383DE7-2764-46A0-909A-F75A40FA46FA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8262B87A-8953-42DC-9CAF-6B0D1D933AD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E7910-D97A-4481-AC78-3EB7FB252972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4C229068-C678-4BE5-BA75-2C010535D6C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319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>
            <a:extLst>
              <a:ext uri="{FF2B5EF4-FFF2-40B4-BE49-F238E27FC236}">
                <a16:creationId xmlns:a16="http://schemas.microsoft.com/office/drawing/2014/main" id="{DE0F9595-1F49-4131-BBF9-AE5040D910B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sl-SI"/>
          </a:p>
        </p:txBody>
      </p:sp>
      <p:sp>
        <p:nvSpPr>
          <p:cNvPr id="1027" name="Rectangle 15">
            <a:extLst>
              <a:ext uri="{FF2B5EF4-FFF2-40B4-BE49-F238E27FC236}">
                <a16:creationId xmlns:a16="http://schemas.microsoft.com/office/drawing/2014/main" id="{A138A95D-84C0-4BB2-A1CB-EA3418037C1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sl-SI"/>
          </a:p>
        </p:txBody>
      </p:sp>
      <p:sp>
        <p:nvSpPr>
          <p:cNvPr id="1028" name="Rectangle 17">
            <a:extLst>
              <a:ext uri="{FF2B5EF4-FFF2-40B4-BE49-F238E27FC236}">
                <a16:creationId xmlns:a16="http://schemas.microsoft.com/office/drawing/2014/main" id="{6F3502D4-DED7-4B6E-B7C0-2A8C11AEE20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sl-SI"/>
          </a:p>
        </p:txBody>
      </p:sp>
      <p:sp>
        <p:nvSpPr>
          <p:cNvPr id="1029" name="Rectangle 18">
            <a:extLst>
              <a:ext uri="{FF2B5EF4-FFF2-40B4-BE49-F238E27FC236}">
                <a16:creationId xmlns:a16="http://schemas.microsoft.com/office/drawing/2014/main" id="{54145723-4A4D-42E7-8A5D-0B8A34DF8F4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sl-S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69A698-8050-43D2-A86B-0648E7C4E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50AC5BE-8BBE-4782-B6F5-67E7109EC0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3C15D4-AABC-4FD5-A95D-0D157B5E3BC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064A3D-9F18-4916-B1F4-356DD5ADE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5E6C6F-931E-45E3-9791-58ED2EC34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006A891F-62B1-4EAF-82EE-B319B746FA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192551D-5D4E-4784-896B-E7ECB64899D0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3972909-793F-4FAE-B3B5-ADF261C0590C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A5E5F0B-BDB8-4CCE-B6E1-3788CC22C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93B4BD"/>
                </a:solidFill>
              </a:defRPr>
            </a:lvl1pPr>
          </a:lstStyle>
          <a:p>
            <a:fld id="{4E924281-4E90-4D77-83D5-A3E659337CBA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38" name="Title Placeholder 21">
            <a:extLst>
              <a:ext uri="{FF2B5EF4-FFF2-40B4-BE49-F238E27FC236}">
                <a16:creationId xmlns:a16="http://schemas.microsoft.com/office/drawing/2014/main" id="{5859DB3F-79E1-4BBD-B539-588DEE669C6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</a:p>
        </p:txBody>
      </p:sp>
      <p:sp>
        <p:nvSpPr>
          <p:cNvPr id="1039" name="Text Placeholder 12">
            <a:extLst>
              <a:ext uri="{FF2B5EF4-FFF2-40B4-BE49-F238E27FC236}">
                <a16:creationId xmlns:a16="http://schemas.microsoft.com/office/drawing/2014/main" id="{E9AFC106-4C56-439A-B6A4-AC843708BC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93B4B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B4BD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B4BD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B4BD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B4BD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93B4BD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93B4BD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93B4BD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93B4BD"/>
          </a:solidFill>
          <a:latin typeface="Arial Black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A8CDD7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C0BEAF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CEC597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youtube.com/watch?v=bjsA0_arKt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FE3F897-EF32-47DF-89F3-7EDAFE0D4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6600" y="1989138"/>
            <a:ext cx="6400800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MY FAVOURITE FILM</a:t>
            </a:r>
          </a:p>
        </p:txBody>
      </p:sp>
      <p:sp>
        <p:nvSpPr>
          <p:cNvPr id="13315" name="Title 1">
            <a:extLst>
              <a:ext uri="{FF2B5EF4-FFF2-40B4-BE49-F238E27FC236}">
                <a16:creationId xmlns:a16="http://schemas.microsoft.com/office/drawing/2014/main" id="{1F772A8D-98AF-4081-B1D3-8AE2C2B107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l-SI" altLang="sl-SI" sz="7200"/>
              <a:t>BRIDE WARS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962CAD51-BF6C-4EFB-83ED-FE90AF14E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rgbClr val="93B4BD"/>
                </a:solidFill>
              </a:rPr>
              <a:t>TRAILER</a:t>
            </a:r>
          </a:p>
        </p:txBody>
      </p:sp>
      <p:pic>
        <p:nvPicPr>
          <p:cNvPr id="14339" name="Content Placeholder 5">
            <a:hlinkClick r:id="rId2"/>
            <a:extLst>
              <a:ext uri="{FF2B5EF4-FFF2-40B4-BE49-F238E27FC236}">
                <a16:creationId xmlns:a16="http://schemas.microsoft.com/office/drawing/2014/main" id="{4A0D796D-7268-4AEC-9DFA-643838CD927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538" y="1700213"/>
            <a:ext cx="8128000" cy="4398962"/>
          </a:xfrm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A507E75F-E37E-41C5-80D3-3907214FB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rgbClr val="93B4BD"/>
                </a:solidFill>
              </a:rPr>
              <a:t>ABOUT MOVIE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D1237-BAAF-4870-A742-6C5F5DDCB3F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800" dirty="0">
                <a:solidFill>
                  <a:schemeClr val="accent1"/>
                </a:solidFill>
              </a:rPr>
              <a:t>American romantic comedy film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800" u="sng" dirty="0">
                <a:solidFill>
                  <a:schemeClr val="tx2">
                    <a:lumMod val="75000"/>
                  </a:schemeClr>
                </a:solidFill>
              </a:rPr>
              <a:t>Director</a:t>
            </a:r>
            <a:r>
              <a:rPr lang="sl-SI" sz="2800" dirty="0">
                <a:solidFill>
                  <a:schemeClr val="tx2">
                    <a:lumMod val="75000"/>
                  </a:schemeClr>
                </a:solidFill>
              </a:rPr>
              <a:t>: Gary Wincik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800" u="sng" dirty="0">
                <a:solidFill>
                  <a:schemeClr val="tx2">
                    <a:lumMod val="75000"/>
                  </a:schemeClr>
                </a:solidFill>
              </a:rPr>
              <a:t>Writers</a:t>
            </a:r>
            <a:r>
              <a:rPr lang="sl-SI" sz="2800" dirty="0">
                <a:solidFill>
                  <a:schemeClr val="tx2">
                    <a:lumMod val="75000"/>
                  </a:schemeClr>
                </a:solidFill>
              </a:rPr>
              <a:t>:  Greg DePaul, Casey Wilson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800" u="sng" dirty="0">
                <a:solidFill>
                  <a:schemeClr val="tx2">
                    <a:lumMod val="75000"/>
                  </a:schemeClr>
                </a:solidFill>
              </a:rPr>
              <a:t>Premiere</a:t>
            </a:r>
            <a:r>
              <a:rPr lang="sl-SI" sz="2800" dirty="0">
                <a:solidFill>
                  <a:schemeClr val="tx2">
                    <a:lumMod val="75000"/>
                  </a:schemeClr>
                </a:solidFill>
              </a:rPr>
              <a:t>: (USA) 9th January 2009 (SLO) 5th February 2009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800" dirty="0">
                <a:solidFill>
                  <a:schemeClr val="tx2">
                    <a:lumMod val="75000"/>
                  </a:schemeClr>
                </a:solidFill>
              </a:rPr>
              <a:t>Boston, New York City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800" dirty="0">
                <a:solidFill>
                  <a:schemeClr val="tx2">
                    <a:lumMod val="75000"/>
                  </a:schemeClr>
                </a:solidFill>
              </a:rPr>
              <a:t>89min</a:t>
            </a:r>
          </a:p>
        </p:txBody>
      </p:sp>
      <p:pic>
        <p:nvPicPr>
          <p:cNvPr id="15364" name="Picture 3" descr="C:\Users\Katja\AppData\Local\Microsoft\Windows\Temporary Internet Files\Content.IE5\HQJ9LPJI\MC900431606[1].png">
            <a:extLst>
              <a:ext uri="{FF2B5EF4-FFF2-40B4-BE49-F238E27FC236}">
                <a16:creationId xmlns:a16="http://schemas.microsoft.com/office/drawing/2014/main" id="{F7C4D0B7-C788-445A-AC06-3E30051EB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188913"/>
            <a:ext cx="105886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>
            <a:extLst>
              <a:ext uri="{FF2B5EF4-FFF2-40B4-BE49-F238E27FC236}">
                <a16:creationId xmlns:a16="http://schemas.microsoft.com/office/drawing/2014/main" id="{DC749E81-11F2-43F5-B05C-F36F6192D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ACTORS and ACTRESSES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D6C85A-11FE-4BAD-B1C2-18082B03E8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4" t="-240" r="-270" b="240"/>
          <a:stretch/>
        </p:blipFill>
        <p:spPr>
          <a:xfrm>
            <a:off x="467544" y="1524000"/>
            <a:ext cx="1894069" cy="2841104"/>
          </a:xfrm>
          <a:prstGeom prst="round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D2A97E-D57D-4724-996F-3BCDDC65A24D}"/>
              </a:ext>
            </a:extLst>
          </p:cNvPr>
          <p:cNvSpPr txBox="1"/>
          <p:nvPr/>
        </p:nvSpPr>
        <p:spPr>
          <a:xfrm>
            <a:off x="2555875" y="1628775"/>
            <a:ext cx="626427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Kate Hudons as </a:t>
            </a:r>
            <a:r>
              <a:rPr lang="sl-SI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Liv Lerner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Successful woman who attemps to be perfect.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BD5B87-2F94-44D2-BCD5-4DB0895720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" r="51500"/>
          <a:stretch/>
        </p:blipFill>
        <p:spPr>
          <a:xfrm>
            <a:off x="2555775" y="3356992"/>
            <a:ext cx="1892005" cy="2838008"/>
          </a:xfrm>
          <a:prstGeom prst="round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ADFA97-F789-4180-8377-AB01585207D7}"/>
              </a:ext>
            </a:extLst>
          </p:cNvPr>
          <p:cNvSpPr txBox="1"/>
          <p:nvPr/>
        </p:nvSpPr>
        <p:spPr>
          <a:xfrm>
            <a:off x="4572000" y="3500438"/>
            <a:ext cx="424815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Anne Hathaway as </a:t>
            </a:r>
            <a:r>
              <a:rPr lang="en-US" sz="3200" b="1" dirty="0">
                <a:latin typeface="+mn-lt"/>
                <a:cs typeface="+mn-cs"/>
              </a:rPr>
              <a:t>Emma Allen</a:t>
            </a:r>
            <a:endParaRPr lang="sl-SI" sz="32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dirty="0">
                <a:latin typeface="+mn-lt"/>
                <a:cs typeface="+mn-cs"/>
              </a:rPr>
              <a:t>Middle school teacher who takes care of everyone.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99450C5A-43D6-4F71-BA05-97A1CB622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/>
              <a:t>ACTORS and ACTRESSES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70C73-C421-4F8B-A5EA-8C492C29180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sl-SI" dirty="0"/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sl-SI" dirty="0"/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sl-SI" dirty="0"/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sl-SI" dirty="0"/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sl-SI" dirty="0"/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sl-SI" dirty="0"/>
          </a:p>
          <a:p>
            <a:pPr eaLnBrk="1" hangingPunct="1">
              <a:defRPr/>
            </a:pPr>
            <a:r>
              <a:rPr lang="sl-SI" sz="2000" b="1" dirty="0">
                <a:solidFill>
                  <a:schemeClr val="accent1"/>
                </a:solidFill>
              </a:rPr>
              <a:t>Candice Bergen</a:t>
            </a:r>
            <a:r>
              <a:rPr lang="sl-SI" sz="2000" dirty="0">
                <a:solidFill>
                  <a:schemeClr val="accent1"/>
                </a:solidFill>
              </a:rPr>
              <a:t> </a:t>
            </a:r>
            <a:r>
              <a:rPr lang="sl-SI" sz="2000" dirty="0">
                <a:solidFill>
                  <a:schemeClr val="tx2">
                    <a:lumMod val="75000"/>
                  </a:schemeClr>
                </a:solidFill>
              </a:rPr>
              <a:t>as Marion St. Claire</a:t>
            </a:r>
            <a:r>
              <a:rPr lang="sl-SI" sz="2000" dirty="0">
                <a:solidFill>
                  <a:schemeClr val="accent1"/>
                </a:solidFill>
              </a:rPr>
              <a:t> (very famous wedding planner)</a:t>
            </a:r>
          </a:p>
          <a:p>
            <a:pPr eaLnBrk="1" hangingPunct="1">
              <a:defRPr/>
            </a:pPr>
            <a:r>
              <a:rPr lang="sl-SI" sz="2000" b="1" dirty="0">
                <a:solidFill>
                  <a:schemeClr val="accent1"/>
                </a:solidFill>
              </a:rPr>
              <a:t>Chris Pratt</a:t>
            </a:r>
            <a:r>
              <a:rPr lang="sl-SI" sz="2000" dirty="0">
                <a:solidFill>
                  <a:schemeClr val="accent1"/>
                </a:solidFill>
              </a:rPr>
              <a:t> </a:t>
            </a:r>
            <a:r>
              <a:rPr lang="sl-SI" sz="2000" dirty="0">
                <a:solidFill>
                  <a:schemeClr val="tx2">
                    <a:lumMod val="75000"/>
                  </a:schemeClr>
                </a:solidFill>
              </a:rPr>
              <a:t>as Fletcher Flemson </a:t>
            </a:r>
            <a:r>
              <a:rPr lang="sl-SI" sz="2000" dirty="0">
                <a:solidFill>
                  <a:schemeClr val="accent1"/>
                </a:solidFill>
              </a:rPr>
              <a:t>(Emma's fiance)</a:t>
            </a:r>
          </a:p>
          <a:p>
            <a:pPr eaLnBrk="1" hangingPunct="1">
              <a:defRPr/>
            </a:pPr>
            <a:r>
              <a:rPr lang="sl-SI" sz="2000" b="1" dirty="0">
                <a:solidFill>
                  <a:schemeClr val="accent1"/>
                </a:solidFill>
              </a:rPr>
              <a:t>Bryan Greenberg </a:t>
            </a:r>
            <a:r>
              <a:rPr lang="sl-SI" sz="2000" dirty="0">
                <a:solidFill>
                  <a:schemeClr val="tx2">
                    <a:lumMod val="75000"/>
                  </a:schemeClr>
                </a:solidFill>
              </a:rPr>
              <a:t>as Nathan </a:t>
            </a:r>
            <a:r>
              <a:rPr lang="sl-SI" sz="2000" dirty="0">
                <a:solidFill>
                  <a:schemeClr val="accent1"/>
                </a:solidFill>
              </a:rPr>
              <a:t>(Liv's younger brother who is in love with Emma)</a:t>
            </a:r>
            <a:endParaRPr lang="sl-SI" sz="2800" dirty="0">
              <a:solidFill>
                <a:schemeClr val="accent1"/>
              </a:solidFill>
            </a:endParaRPr>
          </a:p>
          <a:p>
            <a:pPr eaLnBrk="1" hangingPunct="1">
              <a:defRPr/>
            </a:pPr>
            <a:r>
              <a:rPr lang="sl-SI" sz="2000" b="1" dirty="0">
                <a:solidFill>
                  <a:schemeClr val="accent1"/>
                </a:solidFill>
              </a:rPr>
              <a:t>Steve Howey</a:t>
            </a:r>
            <a:r>
              <a:rPr lang="sl-SI" sz="2000" dirty="0">
                <a:solidFill>
                  <a:schemeClr val="accent1"/>
                </a:solidFill>
              </a:rPr>
              <a:t> </a:t>
            </a:r>
            <a:r>
              <a:rPr lang="sl-SI" sz="2000" dirty="0">
                <a:solidFill>
                  <a:schemeClr val="tx2">
                    <a:lumMod val="75000"/>
                  </a:schemeClr>
                </a:solidFill>
              </a:rPr>
              <a:t>as Daniel Williams </a:t>
            </a:r>
            <a:r>
              <a:rPr lang="sl-SI" sz="2000" dirty="0">
                <a:solidFill>
                  <a:schemeClr val="accent1"/>
                </a:solidFill>
              </a:rPr>
              <a:t>(Liv's fiance)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sl-SI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AD4E8B-B123-4E85-B922-40174B1B98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6"/>
          <a:stretch/>
        </p:blipFill>
        <p:spPr>
          <a:xfrm>
            <a:off x="401266" y="1700808"/>
            <a:ext cx="8100392" cy="2114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453A63-BF7D-4B43-988E-B0300E09B783}"/>
              </a:ext>
            </a:extLst>
          </p:cNvPr>
          <p:cNvSpPr txBox="1"/>
          <p:nvPr/>
        </p:nvSpPr>
        <p:spPr>
          <a:xfrm rot="21184602">
            <a:off x="914400" y="2316163"/>
            <a:ext cx="18732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Marion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8D8F01-69A9-49AA-A99F-FBEEFAD8F202}"/>
              </a:ext>
            </a:extLst>
          </p:cNvPr>
          <p:cNvSpPr txBox="1"/>
          <p:nvPr/>
        </p:nvSpPr>
        <p:spPr>
          <a:xfrm rot="21260330">
            <a:off x="3975100" y="1771650"/>
            <a:ext cx="1295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Fletcher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F256BE-5CED-48F6-8078-D77FD75F5103}"/>
              </a:ext>
            </a:extLst>
          </p:cNvPr>
          <p:cNvSpPr txBox="1"/>
          <p:nvPr/>
        </p:nvSpPr>
        <p:spPr>
          <a:xfrm rot="21281491">
            <a:off x="5883275" y="3089275"/>
            <a:ext cx="11509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Nathan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FB3402-B36C-4006-A424-B1DEFB9A68A1}"/>
              </a:ext>
            </a:extLst>
          </p:cNvPr>
          <p:cNvSpPr txBox="1"/>
          <p:nvPr/>
        </p:nvSpPr>
        <p:spPr>
          <a:xfrm rot="21293146">
            <a:off x="6889750" y="1760538"/>
            <a:ext cx="13684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Daniel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E4CF5831-918D-4E37-B9AA-989CDF4FE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3375"/>
            <a:ext cx="8534400" cy="758825"/>
          </a:xfrm>
        </p:spPr>
        <p:txBody>
          <a:bodyPr/>
          <a:lstStyle/>
          <a:p>
            <a:pPr eaLnBrk="1" hangingPunct="1"/>
            <a:r>
              <a:rPr lang="sl-SI" altLang="sl-SI" sz="2400"/>
              <a:t>Some words which you possible won‘t understand?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1B08B4-637E-4608-B5EB-695166266ECE}"/>
              </a:ext>
            </a:extLst>
          </p:cNvPr>
          <p:cNvSpPr txBox="1"/>
          <p:nvPr/>
        </p:nvSpPr>
        <p:spPr>
          <a:xfrm>
            <a:off x="395288" y="1989138"/>
            <a:ext cx="8280400" cy="3538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sl-SI" sz="3200" b="1" dirty="0">
                <a:latin typeface="Arial" charset="0"/>
                <a:cs typeface="Arial" charset="0"/>
              </a:rPr>
              <a:t>Childhood</a:t>
            </a:r>
            <a:r>
              <a:rPr lang="sl-SI" sz="3200" dirty="0">
                <a:latin typeface="Arial" charset="0"/>
                <a:cs typeface="Arial" charset="0"/>
              </a:rPr>
              <a:t> </a:t>
            </a:r>
            <a:r>
              <a:rPr lang="sl-SI" sz="3200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–</a:t>
            </a:r>
            <a:r>
              <a:rPr lang="sl-SI" sz="3200" dirty="0">
                <a:latin typeface="Arial" charset="0"/>
                <a:cs typeface="Arial" charset="0"/>
              </a:rPr>
              <a:t> </a:t>
            </a:r>
            <a:r>
              <a:rPr lang="sl-SI" sz="3200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otroštvo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sl-SI" sz="3200" b="1" dirty="0">
                <a:latin typeface="Arial" charset="0"/>
                <a:cs typeface="Arial" charset="0"/>
              </a:rPr>
              <a:t>Fiance</a:t>
            </a:r>
            <a:r>
              <a:rPr lang="sl-SI" sz="3200" dirty="0">
                <a:latin typeface="Arial" charset="0"/>
                <a:cs typeface="Arial" charset="0"/>
              </a:rPr>
              <a:t> </a:t>
            </a:r>
            <a:r>
              <a:rPr lang="sl-SI" sz="3200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–</a:t>
            </a:r>
            <a:r>
              <a:rPr lang="sl-SI" sz="3200" dirty="0">
                <a:latin typeface="Arial" charset="0"/>
                <a:cs typeface="Arial" charset="0"/>
              </a:rPr>
              <a:t> </a:t>
            </a:r>
            <a:r>
              <a:rPr lang="sl-SI" sz="3200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zaročenec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sl-SI" sz="3200" b="1" dirty="0">
                <a:latin typeface="Arial" charset="0"/>
                <a:cs typeface="Arial" charset="0"/>
              </a:rPr>
              <a:t>Sun tanning </a:t>
            </a:r>
            <a:r>
              <a:rPr lang="sl-SI" sz="3200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–</a:t>
            </a:r>
            <a:r>
              <a:rPr lang="sl-SI" sz="3200" dirty="0">
                <a:latin typeface="Arial" charset="0"/>
                <a:cs typeface="Arial" charset="0"/>
              </a:rPr>
              <a:t> </a:t>
            </a:r>
            <a:r>
              <a:rPr lang="sl-SI" sz="3200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porjavitvena krema, solarij 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sl-SI" sz="3200" b="1" dirty="0">
                <a:latin typeface="Arial" charset="0"/>
                <a:cs typeface="Arial" charset="0"/>
              </a:rPr>
              <a:t>Alternative dance instructor </a:t>
            </a:r>
            <a:r>
              <a:rPr lang="sl-SI" sz="3200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–</a:t>
            </a:r>
            <a:r>
              <a:rPr lang="sl-SI" sz="3200" dirty="0">
                <a:latin typeface="Arial" charset="0"/>
                <a:cs typeface="Arial" charset="0"/>
              </a:rPr>
              <a:t> </a:t>
            </a:r>
            <a:r>
              <a:rPr lang="sl-SI" sz="3200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nadomesten učitelj plesa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sl-SI" sz="3200" b="1" dirty="0">
                <a:latin typeface="Arial" charset="0"/>
                <a:cs typeface="Arial" charset="0"/>
              </a:rPr>
              <a:t>To torture </a:t>
            </a:r>
            <a:r>
              <a:rPr lang="sl-SI" sz="3200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–</a:t>
            </a:r>
            <a:r>
              <a:rPr lang="sl-SI" sz="3200" dirty="0">
                <a:latin typeface="Arial" charset="0"/>
                <a:cs typeface="Arial" charset="0"/>
              </a:rPr>
              <a:t> </a:t>
            </a:r>
            <a:r>
              <a:rPr lang="sl-SI" sz="3200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mučiti</a:t>
            </a:r>
            <a:r>
              <a:rPr lang="sl-SI" sz="3200" dirty="0">
                <a:latin typeface="Arial" charset="0"/>
                <a:cs typeface="Arial" charset="0"/>
              </a:rPr>
              <a:t> 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sl-SI" sz="3200" b="1" dirty="0">
                <a:latin typeface="Arial" charset="0"/>
                <a:cs typeface="Arial" charset="0"/>
              </a:rPr>
              <a:t>Highlights</a:t>
            </a:r>
            <a:r>
              <a:rPr lang="sl-SI" sz="3200" dirty="0">
                <a:latin typeface="Arial" charset="0"/>
                <a:cs typeface="Arial" charset="0"/>
              </a:rPr>
              <a:t> </a:t>
            </a:r>
            <a:r>
              <a:rPr lang="sl-SI" sz="3200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–</a:t>
            </a:r>
            <a:r>
              <a:rPr lang="sl-SI" sz="3200" dirty="0">
                <a:latin typeface="Arial" charset="0"/>
                <a:cs typeface="Arial" charset="0"/>
              </a:rPr>
              <a:t> </a:t>
            </a:r>
            <a:r>
              <a:rPr lang="sl-SI" sz="3200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prameni 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4FB99900-B1FE-4B2F-AE3E-8861647EE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sl-SI" altLang="sl-SI"/>
              <a:t>STORY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C691370-D831-4326-92D2-40068774DB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844824"/>
            <a:ext cx="2614191" cy="1751777"/>
          </a:xfrm>
          <a:prstGeom prst="round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0EC3D7E-D921-4177-960C-C7220D2CCA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2327">
            <a:off x="4761665" y="1629048"/>
            <a:ext cx="1800200" cy="1517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bg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3B0908-B649-4B3F-BA7D-32B86213D7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883" y="3730734"/>
            <a:ext cx="2592288" cy="1671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C16AF6-F87B-426C-BDF1-C931F4A50EE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8765">
            <a:off x="4788024" y="4587194"/>
            <a:ext cx="2180838" cy="1630403"/>
          </a:xfrm>
          <a:prstGeom prst="round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DDDFAF3-3366-480D-A507-6924AE3FDBEC}"/>
              </a:ext>
            </a:extLst>
          </p:cNvPr>
          <p:cNvSpPr txBox="1"/>
          <p:nvPr/>
        </p:nvSpPr>
        <p:spPr>
          <a:xfrm>
            <a:off x="327025" y="1347788"/>
            <a:ext cx="3960813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Story is about two best friends.</a:t>
            </a:r>
            <a:endParaRPr lang="sl-SI" sz="2000" dirty="0">
              <a:latin typeface="Arial" charset="0"/>
              <a:cs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Dreaming about the perfect wedding.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Felling in love with the idea.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dirty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So when they grew up, became engaged to their boyfriends.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Starting planning the wedding. First step: reservation.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They picked the date.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Few days later, they found out..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None of them didn‘t want changed her plans.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dirty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Their fiances suggested a double wedding </a:t>
            </a: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F7B6B2BD-E3FB-4120-988C-5472C5B0D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sl-SI" altLang="sl-SI"/>
              <a:t>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36205-BC83-4CBA-8FD0-082D78016D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577975"/>
            <a:ext cx="4038600" cy="4681538"/>
          </a:xfrm>
        </p:spPr>
        <p:txBody>
          <a:bodyPr/>
          <a:lstStyle/>
          <a:p>
            <a:pPr marL="285750" indent="-285750"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sl-SI" sz="2000" dirty="0">
                <a:solidFill>
                  <a:srgbClr val="676A55">
                    <a:lumMod val="75000"/>
                  </a:srgbClr>
                </a:solidFill>
                <a:cs typeface="Arial" charset="0"/>
              </a:rPr>
              <a:t>So war between brides began.</a:t>
            </a:r>
            <a:endParaRPr lang="sl-SI" sz="2000" dirty="0">
              <a:solidFill>
                <a:prstClr val="black"/>
              </a:solidFill>
              <a:cs typeface="Arial" charset="0"/>
            </a:endParaRPr>
          </a:p>
          <a:p>
            <a:pPr marL="285750" indent="-285750"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sl-SI" sz="2000" dirty="0">
                <a:solidFill>
                  <a:srgbClr val="A8CDD7">
                    <a:lumMod val="75000"/>
                  </a:srgbClr>
                </a:solidFill>
                <a:cs typeface="Arial" charset="0"/>
              </a:rPr>
              <a:t>Each wanted to destroy the wedding of another one.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000" dirty="0" err="1">
                <a:solidFill>
                  <a:srgbClr val="C0BEAF">
                    <a:lumMod val="75000"/>
                  </a:srgbClr>
                </a:solidFill>
                <a:cs typeface="Arial" charset="0"/>
              </a:rPr>
              <a:t>Liv</a:t>
            </a:r>
            <a:r>
              <a:rPr lang="en-US" sz="2000" dirty="0">
                <a:solidFill>
                  <a:srgbClr val="C0BEAF">
                    <a:lumMod val="75000"/>
                  </a:srgbClr>
                </a:solidFill>
                <a:cs typeface="Arial" charset="0"/>
              </a:rPr>
              <a:t> stole Emma's dream DJ</a:t>
            </a:r>
            <a:r>
              <a:rPr lang="sl-SI" sz="2000" dirty="0">
                <a:solidFill>
                  <a:srgbClr val="C0BEAF">
                    <a:lumMod val="75000"/>
                  </a:srgbClr>
                </a:solidFill>
                <a:cs typeface="Arial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sl-SI" sz="2000" dirty="0">
                <a:solidFill>
                  <a:srgbClr val="CEC597">
                    <a:lumMod val="75000"/>
                  </a:srgbClr>
                </a:solidFill>
                <a:cs typeface="Arial" charset="0"/>
              </a:rPr>
              <a:t>W</a:t>
            </a:r>
            <a:r>
              <a:rPr lang="en-US" sz="2000" dirty="0" err="1">
                <a:solidFill>
                  <a:srgbClr val="CEC597">
                    <a:lumMod val="75000"/>
                  </a:srgbClr>
                </a:solidFill>
                <a:cs typeface="Arial" charset="0"/>
              </a:rPr>
              <a:t>ith</a:t>
            </a:r>
            <a:r>
              <a:rPr lang="en-US" sz="2000" dirty="0">
                <a:solidFill>
                  <a:srgbClr val="CEC597">
                    <a:lumMod val="75000"/>
                  </a:srgbClr>
                </a:solidFill>
                <a:cs typeface="Arial" charset="0"/>
              </a:rPr>
              <a:t> help of spray tanning she changed Emma's skin to orange</a:t>
            </a:r>
            <a:r>
              <a:rPr lang="sl-SI" sz="2000" dirty="0">
                <a:solidFill>
                  <a:srgbClr val="CEC597">
                    <a:lumMod val="75000"/>
                  </a:srgbClr>
                </a:solidFill>
                <a:cs typeface="Arial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sl-SI" sz="2000" dirty="0">
                <a:solidFill>
                  <a:srgbClr val="B0CCB0">
                    <a:lumMod val="75000"/>
                  </a:srgbClr>
                </a:solidFill>
                <a:cs typeface="Arial" charset="0"/>
              </a:rPr>
              <a:t>Emma</a:t>
            </a:r>
            <a:r>
              <a:rPr lang="en-US" sz="2000" dirty="0">
                <a:solidFill>
                  <a:srgbClr val="B0CCB0">
                    <a:lumMod val="75000"/>
                  </a:srgbClr>
                </a:solidFill>
                <a:cs typeface="Arial" charset="0"/>
              </a:rPr>
              <a:t> sent </a:t>
            </a:r>
            <a:r>
              <a:rPr lang="en-US" sz="2000" dirty="0" err="1">
                <a:solidFill>
                  <a:srgbClr val="B0CCB0">
                    <a:lumMod val="75000"/>
                  </a:srgbClr>
                </a:solidFill>
                <a:cs typeface="Arial" charset="0"/>
              </a:rPr>
              <a:t>Liv</a:t>
            </a:r>
            <a:r>
              <a:rPr lang="en-US" sz="2000" dirty="0">
                <a:solidFill>
                  <a:srgbClr val="B0CCB0">
                    <a:lumMod val="75000"/>
                  </a:srgbClr>
                </a:solidFill>
                <a:cs typeface="Arial" charset="0"/>
              </a:rPr>
              <a:t> cookies and chocolate so she will gain weight and not fit her dress</a:t>
            </a:r>
            <a:r>
              <a:rPr lang="sl-SI" sz="2000" dirty="0">
                <a:solidFill>
                  <a:srgbClr val="B0CCB0">
                    <a:lumMod val="75000"/>
                  </a:srgbClr>
                </a:solidFill>
                <a:cs typeface="Arial" charset="0"/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sl-SI" sz="2000" dirty="0">
                <a:solidFill>
                  <a:srgbClr val="EAEBDE">
                    <a:lumMod val="25000"/>
                  </a:srgbClr>
                </a:solidFill>
                <a:cs typeface="Arial" charset="0"/>
              </a:rPr>
              <a:t>S</a:t>
            </a:r>
            <a:r>
              <a:rPr lang="en-US" sz="2000" dirty="0">
                <a:solidFill>
                  <a:srgbClr val="EAEBDE">
                    <a:lumMod val="25000"/>
                  </a:srgbClr>
                </a:solidFill>
                <a:cs typeface="Arial" charset="0"/>
              </a:rPr>
              <a:t>he also changed </a:t>
            </a:r>
            <a:r>
              <a:rPr lang="en-US" sz="2000" dirty="0" err="1">
                <a:solidFill>
                  <a:srgbClr val="EAEBDE">
                    <a:lumMod val="25000"/>
                  </a:srgbClr>
                </a:solidFill>
                <a:cs typeface="Arial" charset="0"/>
              </a:rPr>
              <a:t>Liv's</a:t>
            </a:r>
            <a:r>
              <a:rPr lang="en-US" sz="2000" dirty="0">
                <a:solidFill>
                  <a:srgbClr val="EAEBDE">
                    <a:lumMod val="25000"/>
                  </a:srgbClr>
                </a:solidFill>
                <a:cs typeface="Arial" charset="0"/>
              </a:rPr>
              <a:t> hair highlights to blue. </a:t>
            </a:r>
            <a:endParaRPr lang="sl-SI" sz="2000" dirty="0">
              <a:solidFill>
                <a:srgbClr val="EAEBDE">
                  <a:lumMod val="25000"/>
                </a:srgbClr>
              </a:solidFill>
              <a:cs typeface="Arial" charset="0"/>
            </a:endParaRPr>
          </a:p>
          <a:p>
            <a:pPr marL="285750" indent="-285750"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sl-SI" sz="2000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Uncover end!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ADB9B7F-F6B4-40FB-ADA9-418F92137F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3" b="11809"/>
          <a:stretch/>
        </p:blipFill>
        <p:spPr>
          <a:xfrm>
            <a:off x="4932040" y="1700808"/>
            <a:ext cx="3803848" cy="2320290"/>
          </a:xfrm>
          <a:prstGeom prst="round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13CE82-3D8C-4ED7-A567-7AAC8C96F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149080"/>
            <a:ext cx="1396203" cy="2099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42FB93-7CE9-4C70-8CDD-16DC88A14C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149081"/>
            <a:ext cx="1767352" cy="2099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77068D54-E396-4228-B5AD-388CA5198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981075"/>
            <a:ext cx="8785225" cy="542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0890BF12-3E40-4ED7-922E-567C8700C12A}"/>
              </a:ext>
            </a:extLst>
          </p:cNvPr>
          <p:cNvSpPr/>
          <p:nvPr/>
        </p:nvSpPr>
        <p:spPr>
          <a:xfrm>
            <a:off x="4643438" y="1628775"/>
            <a:ext cx="4105275" cy="1655763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1508" name="TextBox 6">
            <a:extLst>
              <a:ext uri="{FF2B5EF4-FFF2-40B4-BE49-F238E27FC236}">
                <a16:creationId xmlns:a16="http://schemas.microsoft.com/office/drawing/2014/main" id="{13F0745E-9744-4E40-91DB-E08B8BC76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1795463"/>
            <a:ext cx="352742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sl-SI" sz="2000">
                <a:latin typeface="Miriam Fixed" panose="020B0604020202020204" pitchFamily="49" charset="-79"/>
                <a:cs typeface="Miriam Fixed" panose="020B0604020202020204" pitchFamily="49" charset="-79"/>
              </a:rPr>
              <a:t>»They haven't spoken in a week.</a:t>
            </a:r>
            <a:r>
              <a:rPr lang="sl-SI" altLang="sl-SI" sz="2000">
                <a:latin typeface="Miriam Fixed" panose="020B0604020202020204" pitchFamily="49" charset="-79"/>
                <a:cs typeface="Miriam Fixed" panose="020B0604020202020204" pitchFamily="49" charset="-79"/>
              </a:rPr>
              <a:t> </a:t>
            </a:r>
            <a:r>
              <a:rPr lang="en-US" altLang="sl-SI" sz="2000">
                <a:latin typeface="Miriam Fixed" panose="020B0604020202020204" pitchFamily="49" charset="-79"/>
                <a:cs typeface="Miriam Fixed" panose="020B0604020202020204" pitchFamily="49" charset="-79"/>
              </a:rPr>
              <a:t>That's like a century in girl years.«</a:t>
            </a:r>
            <a:endParaRPr lang="sl-SI" altLang="sl-SI" sz="2000">
              <a:latin typeface="Miriam Fixed" panose="020B0604020202020204" pitchFamily="49" charset="-79"/>
              <a:cs typeface="Miriam Fixed" panose="020B0604020202020204" pitchFamily="49" charset="-79"/>
            </a:endParaRPr>
          </a:p>
        </p:txBody>
      </p:sp>
      <p:pic>
        <p:nvPicPr>
          <p:cNvPr id="21509" name="Picture 7">
            <a:extLst>
              <a:ext uri="{FF2B5EF4-FFF2-40B4-BE49-F238E27FC236}">
                <a16:creationId xmlns:a16="http://schemas.microsoft.com/office/drawing/2014/main" id="{2FC7651D-0784-44D3-A183-C3EDEF0E0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2" t="4918" r="15303"/>
          <a:stretch>
            <a:fillRect/>
          </a:stretch>
        </p:blipFill>
        <p:spPr bwMode="auto">
          <a:xfrm>
            <a:off x="5165725" y="3638550"/>
            <a:ext cx="13954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itle 10">
            <a:extLst>
              <a:ext uri="{FF2B5EF4-FFF2-40B4-BE49-F238E27FC236}">
                <a16:creationId xmlns:a16="http://schemas.microsoft.com/office/drawing/2014/main" id="{B483D143-F38E-4848-B2ED-461A11A93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0</TotalTime>
  <Words>319</Words>
  <Application>Microsoft Office PowerPoint</Application>
  <PresentationFormat>On-screen Show (4:3)</PresentationFormat>
  <Paragraphs>57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Miriam Fixed</vt:lpstr>
      <vt:lpstr>Wingdings</vt:lpstr>
      <vt:lpstr>Wingdings 2</vt:lpstr>
      <vt:lpstr>Civic</vt:lpstr>
      <vt:lpstr>BRIDE WARS</vt:lpstr>
      <vt:lpstr>TRAILER</vt:lpstr>
      <vt:lpstr>ABOUT MOVIE</vt:lpstr>
      <vt:lpstr>ACTORS and ACTRESSES</vt:lpstr>
      <vt:lpstr>ACTORS and ACTRESSES</vt:lpstr>
      <vt:lpstr>Some words which you possible won‘t understand?</vt:lpstr>
      <vt:lpstr>STORY</vt:lpstr>
      <vt:lpstr>STORY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2019-05-30T09:18:32Z</dcterms:created>
  <dcterms:modified xsi:type="dcterms:W3CDTF">2019-05-30T09:18:32Z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