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106" d="100"/>
          <a:sy n="106" d="100"/>
        </p:scale>
        <p:origin x="17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4" name="Enakokraki trikotnik 6">
            <a:extLst>
              <a:ext uri="{FF2B5EF4-FFF2-40B4-BE49-F238E27FC236}">
                <a16:creationId xmlns:a16="http://schemas.microsoft.com/office/drawing/2014/main" id="{25B0C5BD-BD13-4E7F-9F2F-096147EEA34C}"/>
              </a:ext>
            </a:extLst>
          </p:cNvPr>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Naslov 7"/>
          <p:cNvSpPr>
            <a:spLocks noGrp="1"/>
          </p:cNvSpPr>
          <p:nvPr>
            <p:ph type="ctrTitle"/>
          </p:nvPr>
        </p:nvSpPr>
        <p:spPr>
          <a:xfrm>
            <a:off x="540544" y="776288"/>
            <a:ext cx="8062912" cy="1470025"/>
          </a:xfrm>
        </p:spPr>
        <p:txBody>
          <a:bodyPr anchor="b"/>
          <a:lstStyle>
            <a:lvl1pPr algn="r">
              <a:defRPr sz="4400"/>
            </a:lvl1pPr>
          </a:lstStyle>
          <a:p>
            <a:r>
              <a:rPr lang="sl-SI"/>
              <a:t>Kliknite, če želite urediti slog naslova matrice</a:t>
            </a:r>
            <a:endParaRPr lang="en-US"/>
          </a:p>
        </p:txBody>
      </p:sp>
      <p:sp>
        <p:nvSpPr>
          <p:cNvPr id="9" name="Podnaslov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5" name="Ograda datuma 27">
            <a:extLst>
              <a:ext uri="{FF2B5EF4-FFF2-40B4-BE49-F238E27FC236}">
                <a16:creationId xmlns:a16="http://schemas.microsoft.com/office/drawing/2014/main" id="{AF3AE2BD-3BEE-4776-9361-ECE23F40078C}"/>
              </a:ext>
            </a:extLst>
          </p:cNvPr>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5A754E43-D327-41ED-B6CD-21E6E10738E5}" type="datetimeFigureOut">
              <a:rPr lang="sl-SI"/>
              <a:pPr>
                <a:defRPr/>
              </a:pPr>
              <a:t>30. 05. 2019</a:t>
            </a:fld>
            <a:endParaRPr lang="sl-SI"/>
          </a:p>
        </p:txBody>
      </p:sp>
      <p:sp>
        <p:nvSpPr>
          <p:cNvPr id="6" name="Ograda noge 16">
            <a:extLst>
              <a:ext uri="{FF2B5EF4-FFF2-40B4-BE49-F238E27FC236}">
                <a16:creationId xmlns:a16="http://schemas.microsoft.com/office/drawing/2014/main" id="{BA1D0D13-3C45-4C01-8CDB-A14360A16ED4}"/>
              </a:ext>
            </a:extLst>
          </p:cNvPr>
          <p:cNvSpPr>
            <a:spLocks noGrp="1"/>
          </p:cNvSpPr>
          <p:nvPr>
            <p:ph type="ftr" sz="quarter" idx="11"/>
          </p:nvPr>
        </p:nvSpPr>
        <p:spPr>
          <a:xfrm>
            <a:off x="1371600" y="5649913"/>
            <a:ext cx="5791200" cy="365125"/>
          </a:xfrm>
        </p:spPr>
        <p:txBody>
          <a:bodyPr tIns="0" bIns="0"/>
          <a:lstStyle>
            <a:lvl1pPr algn="r">
              <a:defRPr sz="1100"/>
            </a:lvl1pPr>
          </a:lstStyle>
          <a:p>
            <a:pPr>
              <a:defRPr/>
            </a:pPr>
            <a:endParaRPr lang="sl-SI"/>
          </a:p>
        </p:txBody>
      </p:sp>
      <p:sp>
        <p:nvSpPr>
          <p:cNvPr id="7" name="Ograda številke diapozitiva 28">
            <a:extLst>
              <a:ext uri="{FF2B5EF4-FFF2-40B4-BE49-F238E27FC236}">
                <a16:creationId xmlns:a16="http://schemas.microsoft.com/office/drawing/2014/main" id="{E42C22C5-38F7-4209-BDDA-03D61495B32A}"/>
              </a:ext>
            </a:extLst>
          </p:cNvPr>
          <p:cNvSpPr>
            <a:spLocks noGrp="1"/>
          </p:cNvSpPr>
          <p:nvPr>
            <p:ph type="sldNum" sz="quarter" idx="12"/>
          </p:nvPr>
        </p:nvSpPr>
        <p:spPr>
          <a:xfrm>
            <a:off x="8391525" y="5753100"/>
            <a:ext cx="503238" cy="365125"/>
          </a:xfrm>
        </p:spPr>
        <p:txBody>
          <a:bodyPr anchor="ctr"/>
          <a:lstStyle>
            <a:lvl1pPr>
              <a:defRPr sz="1300">
                <a:solidFill>
                  <a:srgbClr val="FFFFFF"/>
                </a:solidFill>
              </a:defRPr>
            </a:lvl1pPr>
          </a:lstStyle>
          <a:p>
            <a:fld id="{7550532B-0984-4C0A-83A4-D51433A39C11}" type="slidenum">
              <a:rPr lang="sl-SI" altLang="sl-SI"/>
              <a:pPr/>
              <a:t>‹#›</a:t>
            </a:fld>
            <a:endParaRPr lang="sl-SI" altLang="sl-SI"/>
          </a:p>
        </p:txBody>
      </p:sp>
    </p:spTree>
    <p:extLst>
      <p:ext uri="{BB962C8B-B14F-4D97-AF65-F5344CB8AC3E}">
        <p14:creationId xmlns:p14="http://schemas.microsoft.com/office/powerpoint/2010/main" val="2213747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4EA615B5-65BE-45C4-B2ED-F0E4141A9D31}"/>
              </a:ext>
            </a:extLst>
          </p:cNvPr>
          <p:cNvSpPr>
            <a:spLocks noGrp="1"/>
          </p:cNvSpPr>
          <p:nvPr>
            <p:ph type="dt" sz="half" idx="10"/>
          </p:nvPr>
        </p:nvSpPr>
        <p:spPr/>
        <p:txBody>
          <a:bodyPr/>
          <a:lstStyle>
            <a:lvl1pPr>
              <a:defRPr/>
            </a:lvl1pPr>
          </a:lstStyle>
          <a:p>
            <a:pPr>
              <a:defRPr/>
            </a:pPr>
            <a:fld id="{D2DFBE1B-D39D-4757-B20E-56BCC4EA5DDC}" type="datetimeFigureOut">
              <a:rPr lang="sl-SI"/>
              <a:pPr>
                <a:defRPr/>
              </a:pPr>
              <a:t>30. 05. 2019</a:t>
            </a:fld>
            <a:endParaRPr lang="sl-SI"/>
          </a:p>
        </p:txBody>
      </p:sp>
      <p:sp>
        <p:nvSpPr>
          <p:cNvPr id="5" name="Ograda noge 2">
            <a:extLst>
              <a:ext uri="{FF2B5EF4-FFF2-40B4-BE49-F238E27FC236}">
                <a16:creationId xmlns:a16="http://schemas.microsoft.com/office/drawing/2014/main" id="{03D09037-5E2C-4416-AC0F-3981BCEA714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96A283F7-498D-42DD-AC11-155BA387372F}"/>
              </a:ext>
            </a:extLst>
          </p:cNvPr>
          <p:cNvSpPr>
            <a:spLocks noGrp="1"/>
          </p:cNvSpPr>
          <p:nvPr>
            <p:ph type="sldNum" sz="quarter" idx="12"/>
          </p:nvPr>
        </p:nvSpPr>
        <p:spPr/>
        <p:txBody>
          <a:bodyPr/>
          <a:lstStyle>
            <a:lvl1pPr>
              <a:defRPr/>
            </a:lvl1pPr>
          </a:lstStyle>
          <a:p>
            <a:fld id="{C22A1D2F-9408-4D2F-A673-1931A60D98BD}" type="slidenum">
              <a:rPr lang="sl-SI" altLang="sl-SI"/>
              <a:pPr/>
              <a:t>‹#›</a:t>
            </a:fld>
            <a:endParaRPr lang="sl-SI" altLang="sl-SI"/>
          </a:p>
        </p:txBody>
      </p:sp>
    </p:spTree>
    <p:extLst>
      <p:ext uri="{BB962C8B-B14F-4D97-AF65-F5344CB8AC3E}">
        <p14:creationId xmlns:p14="http://schemas.microsoft.com/office/powerpoint/2010/main" val="64454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781800" y="381000"/>
            <a:ext cx="1905000" cy="5486400"/>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381000"/>
            <a:ext cx="6248400" cy="5486400"/>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05A7027F-27A8-4833-92D6-20209CDC9883}"/>
              </a:ext>
            </a:extLst>
          </p:cNvPr>
          <p:cNvSpPr>
            <a:spLocks noGrp="1"/>
          </p:cNvSpPr>
          <p:nvPr>
            <p:ph type="dt" sz="half" idx="10"/>
          </p:nvPr>
        </p:nvSpPr>
        <p:spPr/>
        <p:txBody>
          <a:bodyPr/>
          <a:lstStyle>
            <a:lvl1pPr>
              <a:defRPr/>
            </a:lvl1pPr>
          </a:lstStyle>
          <a:p>
            <a:pPr>
              <a:defRPr/>
            </a:pPr>
            <a:fld id="{127314AC-B9A0-4288-B159-D654A95BE9BF}" type="datetimeFigureOut">
              <a:rPr lang="sl-SI"/>
              <a:pPr>
                <a:defRPr/>
              </a:pPr>
              <a:t>30. 05. 2019</a:t>
            </a:fld>
            <a:endParaRPr lang="sl-SI"/>
          </a:p>
        </p:txBody>
      </p:sp>
      <p:sp>
        <p:nvSpPr>
          <p:cNvPr id="5" name="Ograda noge 2">
            <a:extLst>
              <a:ext uri="{FF2B5EF4-FFF2-40B4-BE49-F238E27FC236}">
                <a16:creationId xmlns:a16="http://schemas.microsoft.com/office/drawing/2014/main" id="{534EF6DA-9583-443F-81AD-BC6E54BBDA4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3E7D9443-8FEB-4C32-9497-C139E286F080}"/>
              </a:ext>
            </a:extLst>
          </p:cNvPr>
          <p:cNvSpPr>
            <a:spLocks noGrp="1"/>
          </p:cNvSpPr>
          <p:nvPr>
            <p:ph type="sldNum" sz="quarter" idx="12"/>
          </p:nvPr>
        </p:nvSpPr>
        <p:spPr/>
        <p:txBody>
          <a:bodyPr/>
          <a:lstStyle>
            <a:lvl1pPr>
              <a:defRPr/>
            </a:lvl1pPr>
          </a:lstStyle>
          <a:p>
            <a:fld id="{EFEB3A62-3F19-412E-ABF5-33EC2947B3AB}" type="slidenum">
              <a:rPr lang="sl-SI" altLang="sl-SI"/>
              <a:pPr/>
              <a:t>‹#›</a:t>
            </a:fld>
            <a:endParaRPr lang="sl-SI" altLang="sl-SI"/>
          </a:p>
        </p:txBody>
      </p:sp>
    </p:spTree>
    <p:extLst>
      <p:ext uri="{BB962C8B-B14F-4D97-AF65-F5344CB8AC3E}">
        <p14:creationId xmlns:p14="http://schemas.microsoft.com/office/powerpoint/2010/main" val="319555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67494"/>
            <a:ext cx="8229600" cy="1399032"/>
          </a:xfrm>
        </p:spPr>
        <p:txBody>
          <a:bodyPr/>
          <a:lstStyle/>
          <a:p>
            <a:r>
              <a:rPr lang="sl-SI"/>
              <a:t>Kliknite, če želite urediti slog naslova matrice</a:t>
            </a:r>
            <a:endParaRPr lang="en-US"/>
          </a:p>
        </p:txBody>
      </p:sp>
      <p:sp>
        <p:nvSpPr>
          <p:cNvPr id="3" name="Ograda vsebine 2"/>
          <p:cNvSpPr>
            <a:spLocks noGrp="1"/>
          </p:cNvSpPr>
          <p:nvPr>
            <p:ph idx="1"/>
          </p:nvPr>
        </p:nvSpPr>
        <p:spPr>
          <a:xfrm>
            <a:off x="457200" y="1882808"/>
            <a:ext cx="8229600"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3">
            <a:extLst>
              <a:ext uri="{FF2B5EF4-FFF2-40B4-BE49-F238E27FC236}">
                <a16:creationId xmlns:a16="http://schemas.microsoft.com/office/drawing/2014/main" id="{C9A7ACCC-7625-43B9-8925-697E79E693B3}"/>
              </a:ext>
            </a:extLst>
          </p:cNvPr>
          <p:cNvSpPr>
            <a:spLocks noGrp="1"/>
          </p:cNvSpPr>
          <p:nvPr>
            <p:ph type="dt" sz="half" idx="10"/>
          </p:nvPr>
        </p:nvSpPr>
        <p:spPr>
          <a:xfrm>
            <a:off x="4791075" y="6480175"/>
            <a:ext cx="2133600" cy="301625"/>
          </a:xfrm>
        </p:spPr>
        <p:txBody>
          <a:bodyPr/>
          <a:lstStyle>
            <a:lvl1pPr>
              <a:defRPr/>
            </a:lvl1pPr>
          </a:lstStyle>
          <a:p>
            <a:pPr>
              <a:defRPr/>
            </a:pPr>
            <a:fld id="{7E7CA2D7-5D87-4911-8766-0FA54FDAB820}" type="datetimeFigureOut">
              <a:rPr lang="sl-SI"/>
              <a:pPr>
                <a:defRPr/>
              </a:pPr>
              <a:t>30. 05. 2019</a:t>
            </a:fld>
            <a:endParaRPr lang="sl-SI"/>
          </a:p>
        </p:txBody>
      </p:sp>
      <p:sp>
        <p:nvSpPr>
          <p:cNvPr id="5" name="Ograda noge 4">
            <a:extLst>
              <a:ext uri="{FF2B5EF4-FFF2-40B4-BE49-F238E27FC236}">
                <a16:creationId xmlns:a16="http://schemas.microsoft.com/office/drawing/2014/main" id="{03CCFF9F-6B6E-44DA-A52D-C607FA4534F5}"/>
              </a:ext>
            </a:extLst>
          </p:cNvPr>
          <p:cNvSpPr>
            <a:spLocks noGrp="1"/>
          </p:cNvSpPr>
          <p:nvPr>
            <p:ph type="ftr" sz="quarter" idx="11"/>
          </p:nvPr>
        </p:nvSpPr>
        <p:spPr>
          <a:xfrm>
            <a:off x="457200" y="6481763"/>
            <a:ext cx="4259263" cy="300037"/>
          </a:xfrm>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C74BE2C2-D96E-4434-99EE-5EAF34BACCB9}"/>
              </a:ext>
            </a:extLst>
          </p:cNvPr>
          <p:cNvSpPr>
            <a:spLocks noGrp="1"/>
          </p:cNvSpPr>
          <p:nvPr>
            <p:ph type="sldNum" sz="quarter" idx="12"/>
          </p:nvPr>
        </p:nvSpPr>
        <p:spPr/>
        <p:txBody>
          <a:bodyPr/>
          <a:lstStyle>
            <a:lvl1pPr>
              <a:defRPr/>
            </a:lvl1pPr>
          </a:lstStyle>
          <a:p>
            <a:fld id="{810D5455-8FFD-47A4-924D-869787902A66}" type="slidenum">
              <a:rPr lang="sl-SI" altLang="sl-SI"/>
              <a:pPr/>
              <a:t>‹#›</a:t>
            </a:fld>
            <a:endParaRPr lang="sl-SI" altLang="sl-SI"/>
          </a:p>
        </p:txBody>
      </p:sp>
    </p:spTree>
    <p:extLst>
      <p:ext uri="{BB962C8B-B14F-4D97-AF65-F5344CB8AC3E}">
        <p14:creationId xmlns:p14="http://schemas.microsoft.com/office/powerpoint/2010/main" val="1943044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4" name="Pravokotni trikotnik 8">
            <a:extLst>
              <a:ext uri="{FF2B5EF4-FFF2-40B4-BE49-F238E27FC236}">
                <a16:creationId xmlns:a16="http://schemas.microsoft.com/office/drawing/2014/main" id="{7FDD4A64-F17E-47D9-B997-DA71A4CC8324}"/>
              </a:ext>
            </a:extLst>
          </p:cNvPr>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Enakokraki trikotnik 7">
            <a:extLst>
              <a:ext uri="{FF2B5EF4-FFF2-40B4-BE49-F238E27FC236}">
                <a16:creationId xmlns:a16="http://schemas.microsoft.com/office/drawing/2014/main" id="{8646D7EA-6681-437D-A2AE-6028D9EEBC8E}"/>
              </a:ext>
            </a:extLst>
          </p:cNvPr>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Raven konektor 10">
            <a:extLst>
              <a:ext uri="{FF2B5EF4-FFF2-40B4-BE49-F238E27FC236}">
                <a16:creationId xmlns:a16="http://schemas.microsoft.com/office/drawing/2014/main" id="{CE6B35CF-35BD-423F-8954-5D677DA3ACC3}"/>
              </a:ext>
            </a:extLst>
          </p:cNvPr>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Raven konektor 9">
            <a:extLst>
              <a:ext uri="{FF2B5EF4-FFF2-40B4-BE49-F238E27FC236}">
                <a16:creationId xmlns:a16="http://schemas.microsoft.com/office/drawing/2014/main" id="{153539BB-E28A-4AF0-9915-63316637DA5E}"/>
              </a:ext>
            </a:extLst>
          </p:cNvPr>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Naslov 1"/>
          <p:cNvSpPr>
            <a:spLocks noGrp="1"/>
          </p:cNvSpPr>
          <p:nvPr>
            <p:ph type="title"/>
          </p:nvPr>
        </p:nvSpPr>
        <p:spPr>
          <a:xfrm>
            <a:off x="381000" y="271464"/>
            <a:ext cx="7239000" cy="1362075"/>
          </a:xfrm>
        </p:spPr>
        <p:txBody>
          <a:bodyPr/>
          <a:lstStyle>
            <a:lvl1pPr marL="0" algn="l">
              <a:buNone/>
              <a:defRPr sz="3600" b="1" cap="none" baseline="0"/>
            </a:lvl1pPr>
          </a:lstStyle>
          <a:p>
            <a:r>
              <a:rPr lang="sl-SI"/>
              <a:t>Kliknite, če želite urediti slog naslova matrice</a:t>
            </a:r>
            <a:endParaRPr lang="en-US"/>
          </a:p>
        </p:txBody>
      </p:sp>
      <p:sp>
        <p:nvSpPr>
          <p:cNvPr id="3" name="Ograda besedila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8" name="Ograda datuma 3">
            <a:extLst>
              <a:ext uri="{FF2B5EF4-FFF2-40B4-BE49-F238E27FC236}">
                <a16:creationId xmlns:a16="http://schemas.microsoft.com/office/drawing/2014/main" id="{B970F67B-A36F-4ED3-BEBB-CB92D90A8BB5}"/>
              </a:ext>
            </a:extLst>
          </p:cNvPr>
          <p:cNvSpPr>
            <a:spLocks noGrp="1"/>
          </p:cNvSpPr>
          <p:nvPr>
            <p:ph type="dt" sz="half" idx="10"/>
          </p:nvPr>
        </p:nvSpPr>
        <p:spPr>
          <a:xfrm>
            <a:off x="6956425" y="6477000"/>
            <a:ext cx="2133600" cy="304800"/>
          </a:xfrm>
        </p:spPr>
        <p:txBody>
          <a:bodyPr/>
          <a:lstStyle>
            <a:lvl1pPr>
              <a:defRPr/>
            </a:lvl1pPr>
          </a:lstStyle>
          <a:p>
            <a:pPr>
              <a:defRPr/>
            </a:pPr>
            <a:fld id="{93DC2F97-4221-4C0B-94EC-6172429268F6}" type="datetimeFigureOut">
              <a:rPr lang="sl-SI"/>
              <a:pPr>
                <a:defRPr/>
              </a:pPr>
              <a:t>30. 05. 2019</a:t>
            </a:fld>
            <a:endParaRPr lang="sl-SI"/>
          </a:p>
        </p:txBody>
      </p:sp>
      <p:sp>
        <p:nvSpPr>
          <p:cNvPr id="9" name="Ograda noge 4">
            <a:extLst>
              <a:ext uri="{FF2B5EF4-FFF2-40B4-BE49-F238E27FC236}">
                <a16:creationId xmlns:a16="http://schemas.microsoft.com/office/drawing/2014/main" id="{D03700AC-C471-44BB-8FE1-75FC90E2432E}"/>
              </a:ext>
            </a:extLst>
          </p:cNvPr>
          <p:cNvSpPr>
            <a:spLocks noGrp="1"/>
          </p:cNvSpPr>
          <p:nvPr>
            <p:ph type="ftr" sz="quarter" idx="11"/>
          </p:nvPr>
        </p:nvSpPr>
        <p:spPr>
          <a:xfrm>
            <a:off x="2619375" y="6481763"/>
            <a:ext cx="4260850" cy="300037"/>
          </a:xfrm>
        </p:spPr>
        <p:txBody>
          <a:bodyPr/>
          <a:lstStyle>
            <a:lvl1pPr>
              <a:defRPr/>
            </a:lvl1pPr>
          </a:lstStyle>
          <a:p>
            <a:pPr>
              <a:defRPr/>
            </a:pPr>
            <a:endParaRPr lang="sl-SI"/>
          </a:p>
        </p:txBody>
      </p:sp>
      <p:sp>
        <p:nvSpPr>
          <p:cNvPr id="10" name="Ograda številke diapozitiva 5">
            <a:extLst>
              <a:ext uri="{FF2B5EF4-FFF2-40B4-BE49-F238E27FC236}">
                <a16:creationId xmlns:a16="http://schemas.microsoft.com/office/drawing/2014/main" id="{1A6B4663-4239-4BA5-9995-D79A94AE1B37}"/>
              </a:ext>
            </a:extLst>
          </p:cNvPr>
          <p:cNvSpPr>
            <a:spLocks noGrp="1"/>
          </p:cNvSpPr>
          <p:nvPr>
            <p:ph type="sldNum" sz="quarter" idx="12"/>
          </p:nvPr>
        </p:nvSpPr>
        <p:spPr>
          <a:xfrm>
            <a:off x="8450263" y="809625"/>
            <a:ext cx="503237" cy="300038"/>
          </a:xfrm>
        </p:spPr>
        <p:txBody>
          <a:bodyPr/>
          <a:lstStyle>
            <a:lvl1pPr>
              <a:defRPr/>
            </a:lvl1pPr>
          </a:lstStyle>
          <a:p>
            <a:fld id="{1AE0B2F6-976E-42A2-AC73-0F99AA0D1AAB}" type="slidenum">
              <a:rPr lang="sl-SI" altLang="sl-SI"/>
              <a:pPr/>
              <a:t>‹#›</a:t>
            </a:fld>
            <a:endParaRPr lang="sl-SI" altLang="sl-SI"/>
          </a:p>
        </p:txBody>
      </p:sp>
    </p:spTree>
    <p:extLst>
      <p:ext uri="{BB962C8B-B14F-4D97-AF65-F5344CB8AC3E}">
        <p14:creationId xmlns:p14="http://schemas.microsoft.com/office/powerpoint/2010/main" val="16813105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marL="0" algn="l">
              <a:defRPr/>
            </a:lvl1pPr>
          </a:lstStyle>
          <a:p>
            <a:r>
              <a:rPr lang="sl-SI"/>
              <a:t>Kliknite, če želite urediti slog naslova matrice</a:t>
            </a:r>
            <a:endParaRPr lang="en-US"/>
          </a:p>
        </p:txBody>
      </p:sp>
      <p:sp>
        <p:nvSpPr>
          <p:cNvPr id="3" name="Ograda vsebine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4">
            <a:extLst>
              <a:ext uri="{FF2B5EF4-FFF2-40B4-BE49-F238E27FC236}">
                <a16:creationId xmlns:a16="http://schemas.microsoft.com/office/drawing/2014/main" id="{29DF3C72-350D-4230-AE72-5DE9901F2E77}"/>
              </a:ext>
            </a:extLst>
          </p:cNvPr>
          <p:cNvSpPr>
            <a:spLocks noGrp="1"/>
          </p:cNvSpPr>
          <p:nvPr>
            <p:ph type="dt" sz="half" idx="10"/>
          </p:nvPr>
        </p:nvSpPr>
        <p:spPr/>
        <p:txBody>
          <a:bodyPr/>
          <a:lstStyle>
            <a:lvl1pPr>
              <a:defRPr/>
            </a:lvl1pPr>
          </a:lstStyle>
          <a:p>
            <a:pPr>
              <a:defRPr/>
            </a:pPr>
            <a:fld id="{C42485EA-B869-4A7D-83A8-043A57F01C85}" type="datetimeFigureOut">
              <a:rPr lang="sl-SI"/>
              <a:pPr>
                <a:defRPr/>
              </a:pPr>
              <a:t>30. 05. 2019</a:t>
            </a:fld>
            <a:endParaRPr lang="sl-SI"/>
          </a:p>
        </p:txBody>
      </p:sp>
      <p:sp>
        <p:nvSpPr>
          <p:cNvPr id="6" name="Ograda noge 5">
            <a:extLst>
              <a:ext uri="{FF2B5EF4-FFF2-40B4-BE49-F238E27FC236}">
                <a16:creationId xmlns:a16="http://schemas.microsoft.com/office/drawing/2014/main" id="{9E3BD2DA-D4A6-4F7E-A6C2-B9B20C3A43F4}"/>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6">
            <a:extLst>
              <a:ext uri="{FF2B5EF4-FFF2-40B4-BE49-F238E27FC236}">
                <a16:creationId xmlns:a16="http://schemas.microsoft.com/office/drawing/2014/main" id="{7C4ECDFE-B4E6-43EA-9260-F0ACE166458B}"/>
              </a:ext>
            </a:extLst>
          </p:cNvPr>
          <p:cNvSpPr>
            <a:spLocks noGrp="1"/>
          </p:cNvSpPr>
          <p:nvPr>
            <p:ph type="sldNum" sz="quarter" idx="12"/>
          </p:nvPr>
        </p:nvSpPr>
        <p:spPr/>
        <p:txBody>
          <a:bodyPr/>
          <a:lstStyle>
            <a:lvl1pPr>
              <a:defRPr/>
            </a:lvl1pPr>
          </a:lstStyle>
          <a:p>
            <a:fld id="{D469D392-3A56-4A76-91E4-4F1E1DB5C83E}" type="slidenum">
              <a:rPr lang="sl-SI" altLang="sl-SI"/>
              <a:pPr/>
              <a:t>‹#›</a:t>
            </a:fld>
            <a:endParaRPr lang="sl-SI" altLang="sl-SI"/>
          </a:p>
        </p:txBody>
      </p:sp>
    </p:spTree>
    <p:extLst>
      <p:ext uri="{BB962C8B-B14F-4D97-AF65-F5344CB8AC3E}">
        <p14:creationId xmlns:p14="http://schemas.microsoft.com/office/powerpoint/2010/main" val="305183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sl-SI"/>
              <a:t>Kliknite, če želite urediti slog naslova matrice</a:t>
            </a:r>
            <a:endParaRPr lang="en-US"/>
          </a:p>
        </p:txBody>
      </p:sp>
      <p:sp>
        <p:nvSpPr>
          <p:cNvPr id="3" name="Ograda besedila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6">
            <a:extLst>
              <a:ext uri="{FF2B5EF4-FFF2-40B4-BE49-F238E27FC236}">
                <a16:creationId xmlns:a16="http://schemas.microsoft.com/office/drawing/2014/main" id="{99B3F450-60A5-414D-919F-DAE14FA7F10E}"/>
              </a:ext>
            </a:extLst>
          </p:cNvPr>
          <p:cNvSpPr>
            <a:spLocks noGrp="1"/>
          </p:cNvSpPr>
          <p:nvPr>
            <p:ph type="dt" sz="half" idx="10"/>
          </p:nvPr>
        </p:nvSpPr>
        <p:spPr>
          <a:xfrm>
            <a:off x="4791075" y="6481763"/>
            <a:ext cx="2130425" cy="301625"/>
          </a:xfrm>
        </p:spPr>
        <p:txBody>
          <a:bodyPr/>
          <a:lstStyle>
            <a:lvl1pPr>
              <a:defRPr/>
            </a:lvl1pPr>
          </a:lstStyle>
          <a:p>
            <a:pPr>
              <a:defRPr/>
            </a:pPr>
            <a:fld id="{53BC3907-E909-43CB-9C87-5E64B878CEC6}" type="datetimeFigureOut">
              <a:rPr lang="sl-SI"/>
              <a:pPr>
                <a:defRPr/>
              </a:pPr>
              <a:t>30. 05. 2019</a:t>
            </a:fld>
            <a:endParaRPr lang="sl-SI"/>
          </a:p>
        </p:txBody>
      </p:sp>
      <p:sp>
        <p:nvSpPr>
          <p:cNvPr id="8" name="Ograda noge 7">
            <a:extLst>
              <a:ext uri="{FF2B5EF4-FFF2-40B4-BE49-F238E27FC236}">
                <a16:creationId xmlns:a16="http://schemas.microsoft.com/office/drawing/2014/main" id="{CA184523-0C62-4F5A-B88A-A46948A4A008}"/>
              </a:ext>
            </a:extLst>
          </p:cNvPr>
          <p:cNvSpPr>
            <a:spLocks noGrp="1"/>
          </p:cNvSpPr>
          <p:nvPr>
            <p:ph type="ftr" sz="quarter" idx="11"/>
          </p:nvPr>
        </p:nvSpPr>
        <p:spPr>
          <a:xfrm>
            <a:off x="457200" y="6481763"/>
            <a:ext cx="4260850" cy="301625"/>
          </a:xfrm>
        </p:spPr>
        <p:txBody>
          <a:bodyPr/>
          <a:lstStyle>
            <a:lvl1pPr>
              <a:defRPr/>
            </a:lvl1pPr>
          </a:lstStyle>
          <a:p>
            <a:pPr>
              <a:defRPr/>
            </a:pPr>
            <a:endParaRPr lang="sl-SI"/>
          </a:p>
        </p:txBody>
      </p:sp>
      <p:sp>
        <p:nvSpPr>
          <p:cNvPr id="9" name="Ograda številke diapozitiva 8">
            <a:extLst>
              <a:ext uri="{FF2B5EF4-FFF2-40B4-BE49-F238E27FC236}">
                <a16:creationId xmlns:a16="http://schemas.microsoft.com/office/drawing/2014/main" id="{CAE336C5-3E7D-4130-9F6F-FA97BC152149}"/>
              </a:ext>
            </a:extLst>
          </p:cNvPr>
          <p:cNvSpPr>
            <a:spLocks noGrp="1"/>
          </p:cNvSpPr>
          <p:nvPr>
            <p:ph type="sldNum" sz="quarter" idx="12"/>
          </p:nvPr>
        </p:nvSpPr>
        <p:spPr>
          <a:xfrm>
            <a:off x="7589838" y="6483350"/>
            <a:ext cx="503237" cy="301625"/>
          </a:xfrm>
        </p:spPr>
        <p:txBody>
          <a:bodyPr/>
          <a:lstStyle>
            <a:lvl1pPr>
              <a:defRPr/>
            </a:lvl1pPr>
          </a:lstStyle>
          <a:p>
            <a:fld id="{16A0686F-83F5-40D3-B361-C6A9525F61D5}" type="slidenum">
              <a:rPr lang="sl-SI" altLang="sl-SI"/>
              <a:pPr/>
              <a:t>‹#›</a:t>
            </a:fld>
            <a:endParaRPr lang="sl-SI" altLang="sl-SI"/>
          </a:p>
        </p:txBody>
      </p:sp>
    </p:spTree>
    <p:extLst>
      <p:ext uri="{BB962C8B-B14F-4D97-AF65-F5344CB8AC3E}">
        <p14:creationId xmlns:p14="http://schemas.microsoft.com/office/powerpoint/2010/main" val="2244079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b="0"/>
            </a:lvl1pPr>
          </a:lstStyle>
          <a:p>
            <a:r>
              <a:rPr lang="sl-SI"/>
              <a:t>Kliknite, če želite urediti slog naslova matrice</a:t>
            </a:r>
            <a:endParaRPr lang="en-US"/>
          </a:p>
        </p:txBody>
      </p:sp>
      <p:sp>
        <p:nvSpPr>
          <p:cNvPr id="3" name="Ograda datuma 13">
            <a:extLst>
              <a:ext uri="{FF2B5EF4-FFF2-40B4-BE49-F238E27FC236}">
                <a16:creationId xmlns:a16="http://schemas.microsoft.com/office/drawing/2014/main" id="{DCF2FE8B-86F9-4ADB-B689-8626423AB44B}"/>
              </a:ext>
            </a:extLst>
          </p:cNvPr>
          <p:cNvSpPr>
            <a:spLocks noGrp="1"/>
          </p:cNvSpPr>
          <p:nvPr>
            <p:ph type="dt" sz="half" idx="10"/>
          </p:nvPr>
        </p:nvSpPr>
        <p:spPr/>
        <p:txBody>
          <a:bodyPr/>
          <a:lstStyle>
            <a:lvl1pPr>
              <a:defRPr/>
            </a:lvl1pPr>
          </a:lstStyle>
          <a:p>
            <a:pPr>
              <a:defRPr/>
            </a:pPr>
            <a:fld id="{E90E92E9-32DA-43D7-8959-87F7554D3D81}" type="datetimeFigureOut">
              <a:rPr lang="sl-SI"/>
              <a:pPr>
                <a:defRPr/>
              </a:pPr>
              <a:t>30. 05. 2019</a:t>
            </a:fld>
            <a:endParaRPr lang="sl-SI"/>
          </a:p>
        </p:txBody>
      </p:sp>
      <p:sp>
        <p:nvSpPr>
          <p:cNvPr id="4" name="Ograda noge 2">
            <a:extLst>
              <a:ext uri="{FF2B5EF4-FFF2-40B4-BE49-F238E27FC236}">
                <a16:creationId xmlns:a16="http://schemas.microsoft.com/office/drawing/2014/main" id="{63FDA92D-829E-4342-BE54-64873D9CE908}"/>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22">
            <a:extLst>
              <a:ext uri="{FF2B5EF4-FFF2-40B4-BE49-F238E27FC236}">
                <a16:creationId xmlns:a16="http://schemas.microsoft.com/office/drawing/2014/main" id="{5877EC6D-C7E1-4564-AB0B-08E3CD887E11}"/>
              </a:ext>
            </a:extLst>
          </p:cNvPr>
          <p:cNvSpPr>
            <a:spLocks noGrp="1"/>
          </p:cNvSpPr>
          <p:nvPr>
            <p:ph type="sldNum" sz="quarter" idx="12"/>
          </p:nvPr>
        </p:nvSpPr>
        <p:spPr/>
        <p:txBody>
          <a:bodyPr/>
          <a:lstStyle>
            <a:lvl1pPr>
              <a:defRPr/>
            </a:lvl1pPr>
          </a:lstStyle>
          <a:p>
            <a:fld id="{68851D2F-DC1A-49B6-88B2-3EEA3D6181FB}" type="slidenum">
              <a:rPr lang="sl-SI" altLang="sl-SI"/>
              <a:pPr/>
              <a:t>‹#›</a:t>
            </a:fld>
            <a:endParaRPr lang="sl-SI" altLang="sl-SI"/>
          </a:p>
        </p:txBody>
      </p:sp>
    </p:spTree>
    <p:extLst>
      <p:ext uri="{BB962C8B-B14F-4D97-AF65-F5344CB8AC3E}">
        <p14:creationId xmlns:p14="http://schemas.microsoft.com/office/powerpoint/2010/main" val="200429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3">
            <a:extLst>
              <a:ext uri="{FF2B5EF4-FFF2-40B4-BE49-F238E27FC236}">
                <a16:creationId xmlns:a16="http://schemas.microsoft.com/office/drawing/2014/main" id="{24F3B5E7-D1A1-4E3A-B796-9EA73F9B0980}"/>
              </a:ext>
            </a:extLst>
          </p:cNvPr>
          <p:cNvSpPr>
            <a:spLocks noGrp="1"/>
          </p:cNvSpPr>
          <p:nvPr>
            <p:ph type="dt" sz="half" idx="10"/>
          </p:nvPr>
        </p:nvSpPr>
        <p:spPr/>
        <p:txBody>
          <a:bodyPr/>
          <a:lstStyle>
            <a:lvl1pPr>
              <a:defRPr/>
            </a:lvl1pPr>
          </a:lstStyle>
          <a:p>
            <a:pPr>
              <a:defRPr/>
            </a:pPr>
            <a:fld id="{D45DAE85-216F-4A56-9D82-252BF2F884FA}" type="datetimeFigureOut">
              <a:rPr lang="sl-SI"/>
              <a:pPr>
                <a:defRPr/>
              </a:pPr>
              <a:t>30. 05. 2019</a:t>
            </a:fld>
            <a:endParaRPr lang="sl-SI"/>
          </a:p>
        </p:txBody>
      </p:sp>
      <p:sp>
        <p:nvSpPr>
          <p:cNvPr id="3" name="Ograda noge 2">
            <a:extLst>
              <a:ext uri="{FF2B5EF4-FFF2-40B4-BE49-F238E27FC236}">
                <a16:creationId xmlns:a16="http://schemas.microsoft.com/office/drawing/2014/main" id="{9DD0FFFF-BB65-4B1D-B638-E30CFFB92E52}"/>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22">
            <a:extLst>
              <a:ext uri="{FF2B5EF4-FFF2-40B4-BE49-F238E27FC236}">
                <a16:creationId xmlns:a16="http://schemas.microsoft.com/office/drawing/2014/main" id="{D05C663E-5BA2-4767-883C-8CC6678B26AE}"/>
              </a:ext>
            </a:extLst>
          </p:cNvPr>
          <p:cNvSpPr>
            <a:spLocks noGrp="1"/>
          </p:cNvSpPr>
          <p:nvPr>
            <p:ph type="sldNum" sz="quarter" idx="12"/>
          </p:nvPr>
        </p:nvSpPr>
        <p:spPr/>
        <p:txBody>
          <a:bodyPr/>
          <a:lstStyle>
            <a:lvl1pPr>
              <a:defRPr/>
            </a:lvl1pPr>
          </a:lstStyle>
          <a:p>
            <a:fld id="{585ED8A0-3912-48BF-9809-4F40E8C51BB5}" type="slidenum">
              <a:rPr lang="sl-SI" altLang="sl-SI"/>
              <a:pPr/>
              <a:t>‹#›</a:t>
            </a:fld>
            <a:endParaRPr lang="sl-SI" altLang="sl-SI"/>
          </a:p>
        </p:txBody>
      </p:sp>
    </p:spTree>
    <p:extLst>
      <p:ext uri="{BB962C8B-B14F-4D97-AF65-F5344CB8AC3E}">
        <p14:creationId xmlns:p14="http://schemas.microsoft.com/office/powerpoint/2010/main" val="173723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sl-SI"/>
              <a:t>Kliknite, če želite urediti slog naslova matrice</a:t>
            </a:r>
            <a:endParaRPr lang="en-US"/>
          </a:p>
        </p:txBody>
      </p:sp>
      <p:sp>
        <p:nvSpPr>
          <p:cNvPr id="3" name="Ograda besedila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4" name="Ograda vsebine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4">
            <a:extLst>
              <a:ext uri="{FF2B5EF4-FFF2-40B4-BE49-F238E27FC236}">
                <a16:creationId xmlns:a16="http://schemas.microsoft.com/office/drawing/2014/main" id="{697E6886-0218-4667-916F-406312F31B1B}"/>
              </a:ext>
            </a:extLst>
          </p:cNvPr>
          <p:cNvSpPr>
            <a:spLocks noGrp="1"/>
          </p:cNvSpPr>
          <p:nvPr>
            <p:ph type="dt" sz="half" idx="10"/>
          </p:nvPr>
        </p:nvSpPr>
        <p:spPr>
          <a:xfrm>
            <a:off x="6278563" y="6556375"/>
            <a:ext cx="2133600" cy="301625"/>
          </a:xfrm>
        </p:spPr>
        <p:txBody>
          <a:bodyPr/>
          <a:lstStyle>
            <a:lvl1pPr>
              <a:defRPr sz="900" smtClean="0"/>
            </a:lvl1pPr>
          </a:lstStyle>
          <a:p>
            <a:pPr>
              <a:defRPr/>
            </a:pPr>
            <a:fld id="{31CC28D7-A373-4012-9246-36FDCBEECCA9}" type="datetimeFigureOut">
              <a:rPr lang="sl-SI"/>
              <a:pPr>
                <a:defRPr/>
              </a:pPr>
              <a:t>30. 05. 2019</a:t>
            </a:fld>
            <a:endParaRPr lang="sl-SI"/>
          </a:p>
        </p:txBody>
      </p:sp>
      <p:sp>
        <p:nvSpPr>
          <p:cNvPr id="6" name="Ograda noge 5">
            <a:extLst>
              <a:ext uri="{FF2B5EF4-FFF2-40B4-BE49-F238E27FC236}">
                <a16:creationId xmlns:a16="http://schemas.microsoft.com/office/drawing/2014/main" id="{9F965452-4B05-4CC3-BC76-4597FCBBCBB2}"/>
              </a:ext>
            </a:extLst>
          </p:cNvPr>
          <p:cNvSpPr>
            <a:spLocks noGrp="1"/>
          </p:cNvSpPr>
          <p:nvPr>
            <p:ph type="ftr" sz="quarter" idx="11"/>
          </p:nvPr>
        </p:nvSpPr>
        <p:spPr>
          <a:xfrm>
            <a:off x="1135063" y="6556375"/>
            <a:ext cx="5143500" cy="301625"/>
          </a:xfrm>
        </p:spPr>
        <p:txBody>
          <a:bodyPr/>
          <a:lstStyle>
            <a:lvl1pPr>
              <a:defRPr sz="900"/>
            </a:lvl1pPr>
          </a:lstStyle>
          <a:p>
            <a:pPr>
              <a:defRPr/>
            </a:pPr>
            <a:endParaRPr lang="sl-SI"/>
          </a:p>
        </p:txBody>
      </p:sp>
      <p:sp>
        <p:nvSpPr>
          <p:cNvPr id="7" name="Ograda številke diapozitiva 6">
            <a:extLst>
              <a:ext uri="{FF2B5EF4-FFF2-40B4-BE49-F238E27FC236}">
                <a16:creationId xmlns:a16="http://schemas.microsoft.com/office/drawing/2014/main" id="{CB95D59C-3A0F-417B-B6E7-3447B1AF24E3}"/>
              </a:ext>
            </a:extLst>
          </p:cNvPr>
          <p:cNvSpPr>
            <a:spLocks noGrp="1"/>
          </p:cNvSpPr>
          <p:nvPr>
            <p:ph type="sldNum" sz="quarter" idx="12"/>
          </p:nvPr>
        </p:nvSpPr>
        <p:spPr>
          <a:xfrm>
            <a:off x="8410575" y="6556375"/>
            <a:ext cx="503238" cy="301625"/>
          </a:xfrm>
        </p:spPr>
        <p:txBody>
          <a:bodyPr/>
          <a:lstStyle>
            <a:lvl1pPr>
              <a:defRPr sz="900"/>
            </a:lvl1pPr>
          </a:lstStyle>
          <a:p>
            <a:fld id="{D1341D6C-9A83-4236-B5CA-A892AC06551D}" type="slidenum">
              <a:rPr lang="sl-SI" altLang="sl-SI"/>
              <a:pPr/>
              <a:t>‹#›</a:t>
            </a:fld>
            <a:endParaRPr lang="sl-SI" altLang="sl-SI"/>
          </a:p>
        </p:txBody>
      </p:sp>
    </p:spTree>
    <p:extLst>
      <p:ext uri="{BB962C8B-B14F-4D97-AF65-F5344CB8AC3E}">
        <p14:creationId xmlns:p14="http://schemas.microsoft.com/office/powerpoint/2010/main" val="341159279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sl-SI"/>
              <a:t>Kliknite, če želite urediti slog naslova matrice</a:t>
            </a:r>
            <a:endParaRPr lang="en-US"/>
          </a:p>
        </p:txBody>
      </p:sp>
      <p:sp>
        <p:nvSpPr>
          <p:cNvPr id="3" name="Ograda slike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sl-SI"/>
              <a:t>Kliknite, če želite urediti sloge besedila matrice</a:t>
            </a:r>
          </a:p>
        </p:txBody>
      </p:sp>
      <p:sp>
        <p:nvSpPr>
          <p:cNvPr id="5" name="Ograda datuma 4">
            <a:extLst>
              <a:ext uri="{FF2B5EF4-FFF2-40B4-BE49-F238E27FC236}">
                <a16:creationId xmlns:a16="http://schemas.microsoft.com/office/drawing/2014/main" id="{54B6CCD7-0F11-4088-9371-7E9039B78353}"/>
              </a:ext>
            </a:extLst>
          </p:cNvPr>
          <p:cNvSpPr>
            <a:spLocks noGrp="1"/>
          </p:cNvSpPr>
          <p:nvPr>
            <p:ph type="dt" sz="half" idx="10"/>
          </p:nvPr>
        </p:nvSpPr>
        <p:spPr>
          <a:xfrm>
            <a:off x="6108700" y="6556375"/>
            <a:ext cx="2101850" cy="301625"/>
          </a:xfrm>
        </p:spPr>
        <p:txBody>
          <a:bodyPr/>
          <a:lstStyle>
            <a:lvl1pPr>
              <a:defRPr sz="900" smtClean="0"/>
            </a:lvl1pPr>
          </a:lstStyle>
          <a:p>
            <a:pPr>
              <a:defRPr/>
            </a:pPr>
            <a:fld id="{040FF721-CFEC-4BBF-B8C9-61117E51090C}" type="datetimeFigureOut">
              <a:rPr lang="sl-SI"/>
              <a:pPr>
                <a:defRPr/>
              </a:pPr>
              <a:t>30. 05. 2019</a:t>
            </a:fld>
            <a:endParaRPr lang="sl-SI"/>
          </a:p>
        </p:txBody>
      </p:sp>
      <p:sp>
        <p:nvSpPr>
          <p:cNvPr id="6" name="Ograda noge 5">
            <a:extLst>
              <a:ext uri="{FF2B5EF4-FFF2-40B4-BE49-F238E27FC236}">
                <a16:creationId xmlns:a16="http://schemas.microsoft.com/office/drawing/2014/main" id="{87DD7E3E-A4F4-4F4F-BAE7-1A2C946D63E1}"/>
              </a:ext>
            </a:extLst>
          </p:cNvPr>
          <p:cNvSpPr>
            <a:spLocks noGrp="1"/>
          </p:cNvSpPr>
          <p:nvPr>
            <p:ph type="ftr" sz="quarter" idx="11"/>
          </p:nvPr>
        </p:nvSpPr>
        <p:spPr>
          <a:xfrm>
            <a:off x="1169988" y="6557963"/>
            <a:ext cx="4948237" cy="301625"/>
          </a:xfrm>
        </p:spPr>
        <p:txBody>
          <a:bodyPr/>
          <a:lstStyle>
            <a:lvl1pPr>
              <a:defRPr sz="900"/>
            </a:lvl1pPr>
          </a:lstStyle>
          <a:p>
            <a:pPr>
              <a:defRPr/>
            </a:pPr>
            <a:endParaRPr lang="sl-SI"/>
          </a:p>
        </p:txBody>
      </p:sp>
      <p:sp>
        <p:nvSpPr>
          <p:cNvPr id="7" name="Ograda številke diapozitiva 6">
            <a:extLst>
              <a:ext uri="{FF2B5EF4-FFF2-40B4-BE49-F238E27FC236}">
                <a16:creationId xmlns:a16="http://schemas.microsoft.com/office/drawing/2014/main" id="{CD3DCB2D-CFF2-448B-949B-779F086E3C26}"/>
              </a:ext>
            </a:extLst>
          </p:cNvPr>
          <p:cNvSpPr>
            <a:spLocks noGrp="1"/>
          </p:cNvSpPr>
          <p:nvPr>
            <p:ph type="sldNum" sz="quarter" idx="12"/>
          </p:nvPr>
        </p:nvSpPr>
        <p:spPr>
          <a:xfrm>
            <a:off x="8216900" y="6556375"/>
            <a:ext cx="366713" cy="301625"/>
          </a:xfrm>
        </p:spPr>
        <p:txBody>
          <a:bodyPr/>
          <a:lstStyle>
            <a:lvl1pPr>
              <a:defRPr sz="900"/>
            </a:lvl1pPr>
          </a:lstStyle>
          <a:p>
            <a:fld id="{47D8FD98-CC91-4718-A797-D4B7F94C95F5}" type="slidenum">
              <a:rPr lang="sl-SI" altLang="sl-SI"/>
              <a:pPr/>
              <a:t>‹#›</a:t>
            </a:fld>
            <a:endParaRPr lang="sl-SI" altLang="sl-SI"/>
          </a:p>
        </p:txBody>
      </p:sp>
    </p:spTree>
    <p:extLst>
      <p:ext uri="{BB962C8B-B14F-4D97-AF65-F5344CB8AC3E}">
        <p14:creationId xmlns:p14="http://schemas.microsoft.com/office/powerpoint/2010/main" val="339389547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474747"/>
            </a:gs>
            <a:gs pos="60001">
              <a:srgbClr val="626262"/>
            </a:gs>
            <a:gs pos="100000">
              <a:srgbClr val="8C8C8C"/>
            </a:gs>
          </a:gsLst>
          <a:lin ang="5400000"/>
        </a:gradFill>
        <a:effectLst/>
      </p:bgPr>
    </p:bg>
    <p:spTree>
      <p:nvGrpSpPr>
        <p:cNvPr id="1" name=""/>
        <p:cNvGrpSpPr/>
        <p:nvPr/>
      </p:nvGrpSpPr>
      <p:grpSpPr>
        <a:xfrm>
          <a:off x="0" y="0"/>
          <a:ext cx="0" cy="0"/>
          <a:chOff x="0" y="0"/>
          <a:chExt cx="0" cy="0"/>
        </a:xfrm>
      </p:grpSpPr>
      <p:sp>
        <p:nvSpPr>
          <p:cNvPr id="11" name="Pravokotni trikotnik 10">
            <a:extLst>
              <a:ext uri="{FF2B5EF4-FFF2-40B4-BE49-F238E27FC236}">
                <a16:creationId xmlns:a16="http://schemas.microsoft.com/office/drawing/2014/main" id="{187DEEF1-6742-4008-9F93-3C17A76C1545}"/>
              </a:ext>
            </a:extLst>
          </p:cNvPr>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Raven konektor 7">
            <a:extLst>
              <a:ext uri="{FF2B5EF4-FFF2-40B4-BE49-F238E27FC236}">
                <a16:creationId xmlns:a16="http://schemas.microsoft.com/office/drawing/2014/main" id="{55C7BB03-428F-4833-9EE7-91A993E1156C}"/>
              </a:ext>
            </a:extLst>
          </p:cNvPr>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Raven konektor 8">
            <a:extLst>
              <a:ext uri="{FF2B5EF4-FFF2-40B4-BE49-F238E27FC236}">
                <a16:creationId xmlns:a16="http://schemas.microsoft.com/office/drawing/2014/main" id="{8A2B1FF1-6F65-44BF-85D1-14ECCE6B420B}"/>
              </a:ext>
            </a:extLst>
          </p:cNvPr>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Ograda naslova 21">
            <a:extLst>
              <a:ext uri="{FF2B5EF4-FFF2-40B4-BE49-F238E27FC236}">
                <a16:creationId xmlns:a16="http://schemas.microsoft.com/office/drawing/2014/main" id="{6425A846-733D-417E-8250-7DDDA2B63FCA}"/>
              </a:ext>
            </a:extLst>
          </p:cNvPr>
          <p:cNvSpPr>
            <a:spLocks noGrp="1"/>
          </p:cNvSpPr>
          <p:nvPr>
            <p:ph type="title"/>
          </p:nvPr>
        </p:nvSpPr>
        <p:spPr>
          <a:xfrm>
            <a:off x="457200" y="268288"/>
            <a:ext cx="8229600" cy="1398587"/>
          </a:xfrm>
          <a:prstGeom prst="rect">
            <a:avLst/>
          </a:prstGeom>
        </p:spPr>
        <p:txBody>
          <a:bodyPr vert="horz" anchor="ctr">
            <a:normAutofit/>
          </a:bodyPr>
          <a:lstStyle/>
          <a:p>
            <a:r>
              <a:rPr lang="sl-SI"/>
              <a:t>Kliknite, če želite urediti slog naslova matrice</a:t>
            </a:r>
            <a:endParaRPr lang="en-US"/>
          </a:p>
        </p:txBody>
      </p:sp>
      <p:sp>
        <p:nvSpPr>
          <p:cNvPr id="1030" name="Ograda besedila 12">
            <a:extLst>
              <a:ext uri="{FF2B5EF4-FFF2-40B4-BE49-F238E27FC236}">
                <a16:creationId xmlns:a16="http://schemas.microsoft.com/office/drawing/2014/main" id="{F7E93052-8E5B-415F-952B-A5D03E96749B}"/>
              </a:ext>
            </a:extLst>
          </p:cNvPr>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4" name="Ograda datuma 13">
            <a:extLst>
              <a:ext uri="{FF2B5EF4-FFF2-40B4-BE49-F238E27FC236}">
                <a16:creationId xmlns:a16="http://schemas.microsoft.com/office/drawing/2014/main" id="{49B29C2E-A3BA-4141-97FB-86A73588174F}"/>
              </a:ext>
            </a:extLst>
          </p:cNvPr>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5ACAEC66-18A1-4CB8-8F79-DE1C17E736C6}" type="datetimeFigureOut">
              <a:rPr lang="sl-SI"/>
              <a:pPr>
                <a:defRPr/>
              </a:pPr>
              <a:t>30. 05. 2019</a:t>
            </a:fld>
            <a:endParaRPr lang="sl-SI"/>
          </a:p>
        </p:txBody>
      </p:sp>
      <p:sp>
        <p:nvSpPr>
          <p:cNvPr id="3" name="Ograda noge 2">
            <a:extLst>
              <a:ext uri="{FF2B5EF4-FFF2-40B4-BE49-F238E27FC236}">
                <a16:creationId xmlns:a16="http://schemas.microsoft.com/office/drawing/2014/main" id="{39BCFE79-75F5-4340-BB9E-07CD1D16F9C0}"/>
              </a:ext>
            </a:extLst>
          </p:cNvPr>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sl-SI"/>
          </a:p>
        </p:txBody>
      </p:sp>
      <p:sp>
        <p:nvSpPr>
          <p:cNvPr id="23" name="Ograda številke diapozitiva 22">
            <a:extLst>
              <a:ext uri="{FF2B5EF4-FFF2-40B4-BE49-F238E27FC236}">
                <a16:creationId xmlns:a16="http://schemas.microsoft.com/office/drawing/2014/main" id="{F8B60D02-239B-4281-AB04-0ABDDA421DDC}"/>
              </a:ext>
            </a:extLst>
          </p:cNvPr>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a:lvl1pPr>
          </a:lstStyle>
          <a:p>
            <a:fld id="{215924E9-F6EA-4B76-88AB-DB217D99FDF4}" type="slidenum">
              <a:rPr lang="sl-SI" altLang="sl-SI"/>
              <a:pPr/>
              <a:t>‹#›</a:t>
            </a:fld>
            <a:endParaRPr lang="sl-SI" altLang="sl-SI"/>
          </a:p>
        </p:txBody>
      </p:sp>
    </p:spTree>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79" r:id="rId6"/>
    <p:sldLayoutId id="2147483680" r:id="rId7"/>
    <p:sldLayoutId id="2147483688" r:id="rId8"/>
    <p:sldLayoutId id="2147483689" r:id="rId9"/>
    <p:sldLayoutId id="2147483681" r:id="rId10"/>
    <p:sldLayoutId id="2147483682" r:id="rId11"/>
  </p:sldLayoutIdLst>
  <p:txStyles>
    <p:titleStyle>
      <a:lvl1pPr marL="484188" algn="l" rtl="0" fontAlgn="base">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fontAlgn="base">
        <a:spcBef>
          <a:spcPct val="0"/>
        </a:spcBef>
        <a:spcAft>
          <a:spcPct val="0"/>
        </a:spcAft>
        <a:defRPr sz="4200">
          <a:solidFill>
            <a:srgbClr val="FF5C9C"/>
          </a:solidFill>
          <a:latin typeface="Century Gothic" panose="020B0502020202020204" pitchFamily="34" charset="0"/>
        </a:defRPr>
      </a:lvl2pPr>
      <a:lvl3pPr marL="484188" algn="l" rtl="0" fontAlgn="base">
        <a:spcBef>
          <a:spcPct val="0"/>
        </a:spcBef>
        <a:spcAft>
          <a:spcPct val="0"/>
        </a:spcAft>
        <a:defRPr sz="4200">
          <a:solidFill>
            <a:srgbClr val="FF5C9C"/>
          </a:solidFill>
          <a:latin typeface="Century Gothic" panose="020B0502020202020204" pitchFamily="34" charset="0"/>
        </a:defRPr>
      </a:lvl3pPr>
      <a:lvl4pPr marL="484188" algn="l" rtl="0" fontAlgn="base">
        <a:spcBef>
          <a:spcPct val="0"/>
        </a:spcBef>
        <a:spcAft>
          <a:spcPct val="0"/>
        </a:spcAft>
        <a:defRPr sz="4200">
          <a:solidFill>
            <a:srgbClr val="FF5C9C"/>
          </a:solidFill>
          <a:latin typeface="Century Gothic" panose="020B0502020202020204" pitchFamily="34" charset="0"/>
        </a:defRPr>
      </a:lvl4pPr>
      <a:lvl5pPr marL="484188" algn="l" rtl="0" fontAlgn="base">
        <a:spcBef>
          <a:spcPct val="0"/>
        </a:spcBef>
        <a:spcAft>
          <a:spcPct val="0"/>
        </a:spcAft>
        <a:defRPr sz="4200">
          <a:solidFill>
            <a:srgbClr val="FF5C9C"/>
          </a:solidFill>
          <a:latin typeface="Century Gothic" panose="020B0502020202020204" pitchFamily="34" charset="0"/>
        </a:defRPr>
      </a:lvl5pPr>
      <a:lvl6pPr marL="941388" algn="l" rtl="0" fontAlgn="base">
        <a:spcBef>
          <a:spcPct val="0"/>
        </a:spcBef>
        <a:spcAft>
          <a:spcPct val="0"/>
        </a:spcAft>
        <a:defRPr sz="4200">
          <a:solidFill>
            <a:srgbClr val="FF5C9C"/>
          </a:solidFill>
          <a:latin typeface="Century Gothic" panose="020B0502020202020204" pitchFamily="34" charset="0"/>
        </a:defRPr>
      </a:lvl6pPr>
      <a:lvl7pPr marL="1398588" algn="l" rtl="0" fontAlgn="base">
        <a:spcBef>
          <a:spcPct val="0"/>
        </a:spcBef>
        <a:spcAft>
          <a:spcPct val="0"/>
        </a:spcAft>
        <a:defRPr sz="4200">
          <a:solidFill>
            <a:srgbClr val="FF5C9C"/>
          </a:solidFill>
          <a:latin typeface="Century Gothic" panose="020B0502020202020204" pitchFamily="34" charset="0"/>
        </a:defRPr>
      </a:lvl7pPr>
      <a:lvl8pPr marL="1855788" algn="l" rtl="0" fontAlgn="base">
        <a:spcBef>
          <a:spcPct val="0"/>
        </a:spcBef>
        <a:spcAft>
          <a:spcPct val="0"/>
        </a:spcAft>
        <a:defRPr sz="4200">
          <a:solidFill>
            <a:srgbClr val="FF5C9C"/>
          </a:solidFill>
          <a:latin typeface="Century Gothic" panose="020B0502020202020204" pitchFamily="34" charset="0"/>
        </a:defRPr>
      </a:lvl8pPr>
      <a:lvl9pPr marL="2312988" algn="l" rtl="0" fontAlgn="base">
        <a:spcBef>
          <a:spcPct val="0"/>
        </a:spcBef>
        <a:spcAft>
          <a:spcPct val="0"/>
        </a:spcAft>
        <a:defRPr sz="4200">
          <a:solidFill>
            <a:srgbClr val="FF5C9C"/>
          </a:solidFill>
          <a:latin typeface="Century Gothic" panose="020B0502020202020204" pitchFamily="34" charset="0"/>
        </a:defRPr>
      </a:lvl9pPr>
    </p:titleStyle>
    <p:bodyStyle>
      <a:lvl1pPr marL="447675" indent="-382588" algn="l" rtl="0" fontAlgn="base">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FF90B2"/>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wikipedia.org/wiki/Slika:Canada_(orthographic_projection).sv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9551C0E-253A-4D9F-B720-52D647B7A83E}"/>
              </a:ext>
            </a:extLst>
          </p:cNvPr>
          <p:cNvSpPr>
            <a:spLocks noGrp="1"/>
          </p:cNvSpPr>
          <p:nvPr>
            <p:ph type="ctrTitle"/>
          </p:nvPr>
        </p:nvSpPr>
        <p:spPr>
          <a:xfrm>
            <a:off x="540544" y="357167"/>
            <a:ext cx="8062912" cy="1285884"/>
          </a:xfrm>
        </p:spPr>
        <p:txBody>
          <a:bodyPr/>
          <a:lstStyle/>
          <a:p>
            <a:pPr marL="484632" fontAlgn="auto">
              <a:spcAft>
                <a:spcPts val="0"/>
              </a:spcAft>
              <a:defRPr/>
            </a:pPr>
            <a:r>
              <a:rPr lang="sl-SI" sz="6000" dirty="0">
                <a:solidFill>
                  <a:schemeClr val="accent1">
                    <a:tint val="83000"/>
                    <a:satMod val="150000"/>
                  </a:schemeClr>
                </a:solidFill>
              </a:rPr>
              <a:t>CANADA</a:t>
            </a:r>
            <a:endParaRPr lang="sl-SI" dirty="0">
              <a:solidFill>
                <a:schemeClr val="accent1">
                  <a:tint val="83000"/>
                  <a:satMod val="150000"/>
                </a:schemeClr>
              </a:solidFill>
            </a:endParaRPr>
          </a:p>
        </p:txBody>
      </p:sp>
      <p:sp>
        <p:nvSpPr>
          <p:cNvPr id="3" name="Podnaslov 2">
            <a:extLst>
              <a:ext uri="{FF2B5EF4-FFF2-40B4-BE49-F238E27FC236}">
                <a16:creationId xmlns:a16="http://schemas.microsoft.com/office/drawing/2014/main" id="{1D29C13C-197B-42A4-B23E-C41DD79E6F6E}"/>
              </a:ext>
            </a:extLst>
          </p:cNvPr>
          <p:cNvSpPr>
            <a:spLocks noGrp="1"/>
          </p:cNvSpPr>
          <p:nvPr>
            <p:ph type="subTitle" idx="1"/>
          </p:nvPr>
        </p:nvSpPr>
        <p:spPr>
          <a:xfrm>
            <a:off x="540544" y="5929330"/>
            <a:ext cx="7531918" cy="928670"/>
          </a:xfrm>
        </p:spPr>
        <p:txBody>
          <a:bodyPr>
            <a:normAutofit/>
          </a:bodyPr>
          <a:lstStyle/>
          <a:p>
            <a:pPr fontAlgn="auto">
              <a:spcAft>
                <a:spcPts val="0"/>
              </a:spcAft>
              <a:buFont typeface="Wingdings 2"/>
              <a:buNone/>
              <a:defRPr/>
            </a:pPr>
            <a:r>
              <a:rPr lang="sl-SI" dirty="0">
                <a:solidFill>
                  <a:srgbClr val="FF0000"/>
                </a:solidFill>
              </a:rPr>
              <a:t> </a:t>
            </a:r>
          </a:p>
        </p:txBody>
      </p:sp>
      <p:pic>
        <p:nvPicPr>
          <p:cNvPr id="9220" name="Picture 2" descr="http://www.kidlead.com/files/Pictures/Canada%20Flag.gif">
            <a:extLst>
              <a:ext uri="{FF2B5EF4-FFF2-40B4-BE49-F238E27FC236}">
                <a16:creationId xmlns:a16="http://schemas.microsoft.com/office/drawing/2014/main" id="{B7E3FD64-DA83-4A8F-A251-CB9E6BC1F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57375"/>
            <a:ext cx="5786438"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F4A357-9F1D-4D8F-A100-2AF94E680303}"/>
              </a:ext>
            </a:extLst>
          </p:cNvPr>
          <p:cNvSpPr>
            <a:spLocks noGrp="1"/>
          </p:cNvSpPr>
          <p:nvPr>
            <p:ph type="title"/>
          </p:nvPr>
        </p:nvSpPr>
        <p:spPr>
          <a:xfrm>
            <a:off x="457200" y="268288"/>
            <a:ext cx="8229600" cy="1398587"/>
          </a:xfrm>
        </p:spPr>
        <p:txBody>
          <a:bodyPr/>
          <a:lstStyle/>
          <a:p>
            <a:pPr marL="484632" fontAlgn="auto">
              <a:spcAft>
                <a:spcPts val="0"/>
              </a:spcAft>
              <a:defRPr/>
            </a:pPr>
            <a:endParaRPr lang="sl-SI">
              <a:solidFill>
                <a:schemeClr val="accent1">
                  <a:tint val="83000"/>
                  <a:satMod val="150000"/>
                </a:schemeClr>
              </a:solidFill>
            </a:endParaRPr>
          </a:p>
        </p:txBody>
      </p:sp>
      <p:sp>
        <p:nvSpPr>
          <p:cNvPr id="18435" name="Ograda vsebine 2">
            <a:extLst>
              <a:ext uri="{FF2B5EF4-FFF2-40B4-BE49-F238E27FC236}">
                <a16:creationId xmlns:a16="http://schemas.microsoft.com/office/drawing/2014/main" id="{3017A49A-F905-4088-87CD-3C4571BE9CAA}"/>
              </a:ext>
            </a:extLst>
          </p:cNvPr>
          <p:cNvSpPr>
            <a:spLocks noGrp="1"/>
          </p:cNvSpPr>
          <p:nvPr>
            <p:ph idx="1"/>
          </p:nvPr>
        </p:nvSpPr>
        <p:spPr>
          <a:xfrm>
            <a:off x="457200" y="1882775"/>
            <a:ext cx="8229600" cy="4572000"/>
          </a:xfrm>
        </p:spPr>
        <p:txBody>
          <a:bodyPr/>
          <a:lstStyle/>
          <a:p>
            <a:r>
              <a:rPr lang="sl-SI" altLang="sl-SI"/>
              <a:t>- it has more 1000 islands </a:t>
            </a:r>
          </a:p>
          <a:p>
            <a:endParaRPr lang="sl-SI" altLang="sl-SI"/>
          </a:p>
        </p:txBody>
      </p:sp>
      <p:pic>
        <p:nvPicPr>
          <p:cNvPr id="18436" name="Picture 2" descr="C:\Users\igor\Desktop\2374710_orig.jpg">
            <a:extLst>
              <a:ext uri="{FF2B5EF4-FFF2-40B4-BE49-F238E27FC236}">
                <a16:creationId xmlns:a16="http://schemas.microsoft.com/office/drawing/2014/main" id="{2D9D6D06-8293-44F6-9D0F-4EAAC08EB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16188"/>
            <a:ext cx="5780088" cy="43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2C5503-C141-4806-95E2-71D34B5E65DE}"/>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rPr>
              <a:t>NIAGRA FALLS</a:t>
            </a:r>
          </a:p>
        </p:txBody>
      </p:sp>
      <p:sp>
        <p:nvSpPr>
          <p:cNvPr id="19459" name="Ograda vsebine 2">
            <a:extLst>
              <a:ext uri="{FF2B5EF4-FFF2-40B4-BE49-F238E27FC236}">
                <a16:creationId xmlns:a16="http://schemas.microsoft.com/office/drawing/2014/main" id="{DCAA8AEB-BFAC-4200-B3FF-651DA9190E8E}"/>
              </a:ext>
            </a:extLst>
          </p:cNvPr>
          <p:cNvSpPr>
            <a:spLocks noGrp="1"/>
          </p:cNvSpPr>
          <p:nvPr>
            <p:ph idx="1"/>
          </p:nvPr>
        </p:nvSpPr>
        <p:spPr>
          <a:xfrm>
            <a:off x="457200" y="1882775"/>
            <a:ext cx="8229600" cy="4572000"/>
          </a:xfrm>
        </p:spPr>
        <p:txBody>
          <a:bodyPr/>
          <a:lstStyle/>
          <a:p>
            <a:r>
              <a:rPr lang="sl-SI" altLang="sl-SI"/>
              <a:t>Niagra Falls are the most beautiful and most visit falls in Canada. There located beetwen Canada and America. There falling almost 55m deep. And there more than 12 tousand years old. And every year 15 milion people visit Niagra Falls</a:t>
            </a:r>
          </a:p>
          <a:p>
            <a:endParaRPr lang="sl-SI" altLang="sl-SI"/>
          </a:p>
        </p:txBody>
      </p:sp>
      <p:pic>
        <p:nvPicPr>
          <p:cNvPr id="19460" name="Picture 2" descr="C:\Users\igor\Desktop\Niagara Falls 2.jpg">
            <a:extLst>
              <a:ext uri="{FF2B5EF4-FFF2-40B4-BE49-F238E27FC236}">
                <a16:creationId xmlns:a16="http://schemas.microsoft.com/office/drawing/2014/main" id="{074F2F5B-195F-4C72-ACDB-36D60DFAD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4660900"/>
            <a:ext cx="292893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descr="C:\Users\igor\Desktop\2fa38e11f36f224dd3a4d0720997b75c.jpg">
            <a:extLst>
              <a:ext uri="{FF2B5EF4-FFF2-40B4-BE49-F238E27FC236}">
                <a16:creationId xmlns:a16="http://schemas.microsoft.com/office/drawing/2014/main" id="{78706B1E-64B0-472C-B559-ACA8AD3D2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4768850"/>
            <a:ext cx="27860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72681E-D502-4808-BAC3-B99CAD3AFAE7}"/>
              </a:ext>
            </a:extLst>
          </p:cNvPr>
          <p:cNvSpPr>
            <a:spLocks noGrp="1"/>
          </p:cNvSpPr>
          <p:nvPr>
            <p:ph type="title"/>
          </p:nvPr>
        </p:nvSpPr>
        <p:spPr>
          <a:xfrm>
            <a:off x="457200" y="268288"/>
            <a:ext cx="8229600" cy="1398587"/>
          </a:xfrm>
        </p:spPr>
        <p:txBody>
          <a:bodyPr/>
          <a:lstStyle/>
          <a:p>
            <a:pPr marL="484632" fontAlgn="auto">
              <a:spcAft>
                <a:spcPts val="0"/>
              </a:spcAft>
              <a:defRPr/>
            </a:pPr>
            <a:endParaRPr lang="sl-SI">
              <a:solidFill>
                <a:schemeClr val="accent1">
                  <a:tint val="83000"/>
                  <a:satMod val="150000"/>
                </a:schemeClr>
              </a:solidFill>
            </a:endParaRPr>
          </a:p>
        </p:txBody>
      </p:sp>
      <p:pic>
        <p:nvPicPr>
          <p:cNvPr id="4098" name="Picture 2" descr="C:\Users\igor\Desktop\Awesome-Niagara-Falls-wallpaper.jpg">
            <a:extLst>
              <a:ext uri="{FF2B5EF4-FFF2-40B4-BE49-F238E27FC236}">
                <a16:creationId xmlns:a16="http://schemas.microsoft.com/office/drawing/2014/main" id="{EF901152-1E99-4D47-93D9-77C4E1AC55BF}"/>
              </a:ext>
            </a:extLst>
          </p:cNvPr>
          <p:cNvPicPr>
            <a:picLocks noGrp="1" noChangeAspect="1" noChangeArrowheads="1"/>
          </p:cNvPicPr>
          <p:nvPr>
            <p:ph idx="1"/>
          </p:nvPr>
        </p:nvPicPr>
        <p:blipFill>
          <a:blip r:embed="rId2"/>
          <a:srcRect/>
          <a:stretch>
            <a:fillRect/>
          </a:stretch>
        </p:blipFill>
        <p:spPr>
          <a:xfrm>
            <a:off x="-190535" y="-142900"/>
            <a:ext cx="9334599" cy="70009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over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4DCAB2-7DD6-44F6-B620-378264D3E793}"/>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rPr>
              <a:t>TELEVISION TOWER</a:t>
            </a:r>
          </a:p>
        </p:txBody>
      </p:sp>
      <p:sp>
        <p:nvSpPr>
          <p:cNvPr id="21507" name="Ograda vsebine 2">
            <a:extLst>
              <a:ext uri="{FF2B5EF4-FFF2-40B4-BE49-F238E27FC236}">
                <a16:creationId xmlns:a16="http://schemas.microsoft.com/office/drawing/2014/main" id="{91BFA8AA-30A9-410A-AF1E-EC91DD97D785}"/>
              </a:ext>
            </a:extLst>
          </p:cNvPr>
          <p:cNvSpPr>
            <a:spLocks noGrp="1"/>
          </p:cNvSpPr>
          <p:nvPr>
            <p:ph idx="1"/>
          </p:nvPr>
        </p:nvSpPr>
        <p:spPr>
          <a:xfrm>
            <a:off x="457200" y="1882775"/>
            <a:ext cx="8229600" cy="4572000"/>
          </a:xfrm>
        </p:spPr>
        <p:txBody>
          <a:bodyPr/>
          <a:lstStyle/>
          <a:p>
            <a:r>
              <a:rPr lang="sl-SI" altLang="sl-SI"/>
              <a:t> Television Tower it’s 554m high, it was built 1976. Every year almost 2 milion people visit it. It's located in Toronto.</a:t>
            </a:r>
          </a:p>
          <a:p>
            <a:endParaRPr lang="sl-SI" altLang="sl-SI"/>
          </a:p>
        </p:txBody>
      </p:sp>
      <p:pic>
        <p:nvPicPr>
          <p:cNvPr id="21508" name="Picture 2" descr="C:\Users\igor\Desktop\23_big.jpg">
            <a:extLst>
              <a:ext uri="{FF2B5EF4-FFF2-40B4-BE49-F238E27FC236}">
                <a16:creationId xmlns:a16="http://schemas.microsoft.com/office/drawing/2014/main" id="{2FDFA9DF-8C3A-4E53-8962-A48F52633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3482975"/>
            <a:ext cx="4500563"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A10DC2-4468-4698-961D-A57E2F3EC68D}"/>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rPr>
              <a:t>INPORTANT PEOPLE</a:t>
            </a:r>
          </a:p>
        </p:txBody>
      </p:sp>
      <p:sp>
        <p:nvSpPr>
          <p:cNvPr id="22531" name="Ograda vsebine 2">
            <a:extLst>
              <a:ext uri="{FF2B5EF4-FFF2-40B4-BE49-F238E27FC236}">
                <a16:creationId xmlns:a16="http://schemas.microsoft.com/office/drawing/2014/main" id="{38299F61-8005-4C94-8D4D-CAF2FB6122BF}"/>
              </a:ext>
            </a:extLst>
          </p:cNvPr>
          <p:cNvSpPr>
            <a:spLocks noGrp="1"/>
          </p:cNvSpPr>
          <p:nvPr>
            <p:ph idx="1"/>
          </p:nvPr>
        </p:nvSpPr>
        <p:spPr>
          <a:xfrm>
            <a:off x="457200" y="1882775"/>
            <a:ext cx="8229600" cy="4572000"/>
          </a:xfrm>
        </p:spPr>
        <p:txBody>
          <a:bodyPr/>
          <a:lstStyle/>
          <a:p>
            <a:r>
              <a:rPr lang="sl-SI" altLang="sl-SI"/>
              <a:t>A lot of famous people were born in Canada. But i chose JUSTIN BEIBER and CELINE DION.  And now im going  to tell you something about them.</a:t>
            </a: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CE3A5B9-37E5-41AE-B8D0-CD7254351020}"/>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rPr>
              <a:t>JUSTIN DREW BIEBER</a:t>
            </a:r>
          </a:p>
        </p:txBody>
      </p:sp>
      <p:sp>
        <p:nvSpPr>
          <p:cNvPr id="23555" name="Ograda vsebine 2">
            <a:extLst>
              <a:ext uri="{FF2B5EF4-FFF2-40B4-BE49-F238E27FC236}">
                <a16:creationId xmlns:a16="http://schemas.microsoft.com/office/drawing/2014/main" id="{77E6D6F7-04DE-4911-ACCB-C1F73D28B8A9}"/>
              </a:ext>
            </a:extLst>
          </p:cNvPr>
          <p:cNvSpPr>
            <a:spLocks noGrp="1"/>
          </p:cNvSpPr>
          <p:nvPr>
            <p:ph idx="1"/>
          </p:nvPr>
        </p:nvSpPr>
        <p:spPr>
          <a:xfrm>
            <a:off x="457200" y="1882775"/>
            <a:ext cx="8229600" cy="4572000"/>
          </a:xfrm>
        </p:spPr>
        <p:txBody>
          <a:bodyPr/>
          <a:lstStyle/>
          <a:p>
            <a:r>
              <a:rPr lang="sl-SI" altLang="sl-SI"/>
              <a:t>Justin Drew Bieber was born in Canada 1994. His kariere started when he was 14 year old. He is a singer, songwriter and actor. He also plays a lot of instruments. Some of them are qitar, piano and drumbs. And he has a lot of fans there called BELIBERS.</a:t>
            </a:r>
          </a:p>
          <a:p>
            <a:endParaRPr lang="sl-SI" altLang="sl-SI"/>
          </a:p>
        </p:txBody>
      </p:sp>
    </p:spTree>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C2F2D0-1942-4141-A42E-A08871989DD8}"/>
              </a:ext>
            </a:extLst>
          </p:cNvPr>
          <p:cNvSpPr>
            <a:spLocks noGrp="1"/>
          </p:cNvSpPr>
          <p:nvPr>
            <p:ph type="title"/>
          </p:nvPr>
        </p:nvSpPr>
        <p:spPr>
          <a:xfrm>
            <a:off x="457200" y="268288"/>
            <a:ext cx="8229600" cy="1398587"/>
          </a:xfrm>
        </p:spPr>
        <p:txBody>
          <a:bodyPr/>
          <a:lstStyle/>
          <a:p>
            <a:pPr marL="484632" fontAlgn="auto">
              <a:spcAft>
                <a:spcPts val="0"/>
              </a:spcAft>
              <a:defRPr/>
            </a:pPr>
            <a:endParaRPr lang="sl-SI">
              <a:solidFill>
                <a:schemeClr val="accent1">
                  <a:tint val="83000"/>
                  <a:satMod val="150000"/>
                </a:schemeClr>
              </a:solidFill>
            </a:endParaRPr>
          </a:p>
        </p:txBody>
      </p:sp>
      <p:pic>
        <p:nvPicPr>
          <p:cNvPr id="24579" name="Picture 2" descr="C:\Users\igor\Desktop\justin-bieber-2013-justin-bieber-33713542-1370-1600.jpg">
            <a:extLst>
              <a:ext uri="{FF2B5EF4-FFF2-40B4-BE49-F238E27FC236}">
                <a16:creationId xmlns:a16="http://schemas.microsoft.com/office/drawing/2014/main" id="{8F7A1F33-BF0D-47DF-AB43-F7138672E3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3548063" cy="4143375"/>
          </a:xfrm>
        </p:spPr>
      </p:pic>
      <p:pic>
        <p:nvPicPr>
          <p:cNvPr id="24580" name="Picture 2" descr="C:\Users\igor\Desktop\look-like-photo-justin-bieber-2013.jpg">
            <a:extLst>
              <a:ext uri="{FF2B5EF4-FFF2-40B4-BE49-F238E27FC236}">
                <a16:creationId xmlns:a16="http://schemas.microsoft.com/office/drawing/2014/main" id="{EF5F619E-CBA9-45F4-83C3-5E7D3B57B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0"/>
            <a:ext cx="41433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descr="C:\Users\igor\Desktop\images.jpg">
            <a:extLst>
              <a:ext uri="{FF2B5EF4-FFF2-40B4-BE49-F238E27FC236}">
                <a16:creationId xmlns:a16="http://schemas.microsoft.com/office/drawing/2014/main" id="{8E593A80-6236-4F64-98B4-B18BE0288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00563"/>
            <a:ext cx="3783013"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C:\Users\igor\Desktop\Selena-Gomez-Justin-Bieber-900-6001.jpg">
            <a:extLst>
              <a:ext uri="{FF2B5EF4-FFF2-40B4-BE49-F238E27FC236}">
                <a16:creationId xmlns:a16="http://schemas.microsoft.com/office/drawing/2014/main" id="{3353DE76-ACFF-49A6-9EE2-21385EA9BB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425" y="4214813"/>
            <a:ext cx="396557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5" descr="C:\Users\igor\Desktop\justin-bieber-swag-2013_large.jpg">
            <a:extLst>
              <a:ext uri="{FF2B5EF4-FFF2-40B4-BE49-F238E27FC236}">
                <a16:creationId xmlns:a16="http://schemas.microsoft.com/office/drawing/2014/main" id="{7D224AE0-2BBA-4120-837A-9CC8F7F9AD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0" y="1643063"/>
            <a:ext cx="36480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3"/>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1CE18-B2D6-4D06-BC27-AB869B4B06E9}"/>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rPr>
              <a:t>CELINE DION</a:t>
            </a:r>
          </a:p>
        </p:txBody>
      </p:sp>
      <p:sp>
        <p:nvSpPr>
          <p:cNvPr id="25603" name="Ograda vsebine 2">
            <a:extLst>
              <a:ext uri="{FF2B5EF4-FFF2-40B4-BE49-F238E27FC236}">
                <a16:creationId xmlns:a16="http://schemas.microsoft.com/office/drawing/2014/main" id="{BB34BFCF-956B-4A8F-A3AA-B52FD11E0372}"/>
              </a:ext>
            </a:extLst>
          </p:cNvPr>
          <p:cNvSpPr>
            <a:spLocks noGrp="1"/>
          </p:cNvSpPr>
          <p:nvPr>
            <p:ph idx="1"/>
          </p:nvPr>
        </p:nvSpPr>
        <p:spPr>
          <a:xfrm>
            <a:off x="457200" y="1882775"/>
            <a:ext cx="8229600" cy="4572000"/>
          </a:xfrm>
        </p:spPr>
        <p:txBody>
          <a:bodyPr/>
          <a:lstStyle/>
          <a:p>
            <a:r>
              <a:rPr lang="sl-SI" altLang="sl-SI"/>
              <a:t>Celine Dion was born in Canada 1968. She is singer and songwriter. She is most known from Titanic, when she did soundtrack.</a:t>
            </a:r>
          </a:p>
          <a:p>
            <a:endParaRPr lang="sl-SI" altLang="sl-SI"/>
          </a:p>
        </p:txBody>
      </p:sp>
      <p:pic>
        <p:nvPicPr>
          <p:cNvPr id="25604" name="Picture 2" descr="C:\Users\igor\Desktop\2571155_celine-dion.jpg">
            <a:extLst>
              <a:ext uri="{FF2B5EF4-FFF2-40B4-BE49-F238E27FC236}">
                <a16:creationId xmlns:a16="http://schemas.microsoft.com/office/drawing/2014/main" id="{C3C1E91A-E758-4E45-8874-397F537DC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3586163"/>
            <a:ext cx="280035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descr="C:\Users\igor\Desktop\Free-Celine-Dion-HD-Wallpaper-for-Dekstop.jpg">
            <a:extLst>
              <a:ext uri="{FF2B5EF4-FFF2-40B4-BE49-F238E27FC236}">
                <a16:creationId xmlns:a16="http://schemas.microsoft.com/office/drawing/2014/main" id="{CC5734B6-9C1E-4551-BD11-CBF1C51C3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1263"/>
            <a:ext cx="4143375"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EA2D34-5B36-42B1-BE99-71A0BF58F2F5}"/>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rPr>
              <a:t>THE END</a:t>
            </a:r>
          </a:p>
        </p:txBody>
      </p:sp>
      <p:sp>
        <p:nvSpPr>
          <p:cNvPr id="26627" name="Ograda vsebine 2">
            <a:extLst>
              <a:ext uri="{FF2B5EF4-FFF2-40B4-BE49-F238E27FC236}">
                <a16:creationId xmlns:a16="http://schemas.microsoft.com/office/drawing/2014/main" id="{D1213F0B-4CFF-43F9-A45C-6DBB7A6B45DE}"/>
              </a:ext>
            </a:extLst>
          </p:cNvPr>
          <p:cNvSpPr>
            <a:spLocks noGrp="1"/>
          </p:cNvSpPr>
          <p:nvPr>
            <p:ph idx="1"/>
          </p:nvPr>
        </p:nvSpPr>
        <p:spPr>
          <a:xfrm>
            <a:off x="457200" y="1882775"/>
            <a:ext cx="8229600" cy="4572000"/>
          </a:xfrm>
        </p:spPr>
        <p:txBody>
          <a:bodyPr/>
          <a:lstStyle/>
          <a:p>
            <a:r>
              <a:rPr lang="sl-SI" altLang="sl-SI"/>
              <a:t>And this was something about Canada and interesting things about her. I really hope that you enjoyed my prazintacion. </a:t>
            </a:r>
          </a:p>
          <a:p>
            <a:r>
              <a:rPr lang="sl-SI" altLang="sl-SI"/>
              <a:t>And thanks for listening :D </a:t>
            </a:r>
          </a:p>
          <a:p>
            <a:endParaRPr lang="sl-SI" altLang="sl-SI"/>
          </a:p>
        </p:txBody>
      </p:sp>
      <p:pic>
        <p:nvPicPr>
          <p:cNvPr id="26628" name="Picture 2" descr="C:\Users\igor\Desktop\images.jpg">
            <a:extLst>
              <a:ext uri="{FF2B5EF4-FFF2-40B4-BE49-F238E27FC236}">
                <a16:creationId xmlns:a16="http://schemas.microsoft.com/office/drawing/2014/main" id="{8CCCD541-AA24-4690-A3F0-252133AD7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4000500"/>
            <a:ext cx="3571875"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4E10AF-14F1-4561-AC28-926587EE8C94}"/>
              </a:ext>
            </a:extLst>
          </p:cNvPr>
          <p:cNvSpPr>
            <a:spLocks noGrp="1"/>
          </p:cNvSpPr>
          <p:nvPr>
            <p:ph type="title"/>
          </p:nvPr>
        </p:nvSpPr>
        <p:spPr>
          <a:xfrm>
            <a:off x="457200" y="268288"/>
            <a:ext cx="8229600" cy="1398587"/>
          </a:xfrm>
        </p:spPr>
        <p:txBody>
          <a:bodyPr/>
          <a:lstStyle/>
          <a:p>
            <a:pPr marL="484632" fontAlgn="auto">
              <a:spcAft>
                <a:spcPts val="0"/>
              </a:spcAft>
              <a:defRPr/>
            </a:pPr>
            <a:endParaRPr lang="sl-SI">
              <a:solidFill>
                <a:schemeClr val="accent1">
                  <a:tint val="83000"/>
                  <a:satMod val="150000"/>
                </a:schemeClr>
              </a:solidFill>
            </a:endParaRPr>
          </a:p>
        </p:txBody>
      </p:sp>
      <p:sp>
        <p:nvSpPr>
          <p:cNvPr id="10243" name="Ograda vsebine 2">
            <a:extLst>
              <a:ext uri="{FF2B5EF4-FFF2-40B4-BE49-F238E27FC236}">
                <a16:creationId xmlns:a16="http://schemas.microsoft.com/office/drawing/2014/main" id="{47C81DC7-1E98-4F66-BD44-D2CC39DD4F5A}"/>
              </a:ext>
            </a:extLst>
          </p:cNvPr>
          <p:cNvSpPr>
            <a:spLocks noGrp="1"/>
          </p:cNvSpPr>
          <p:nvPr>
            <p:ph idx="1"/>
          </p:nvPr>
        </p:nvSpPr>
        <p:spPr>
          <a:xfrm>
            <a:off x="457200" y="714375"/>
            <a:ext cx="8229600" cy="3357563"/>
          </a:xfrm>
        </p:spPr>
        <p:txBody>
          <a:bodyPr/>
          <a:lstStyle/>
          <a:p>
            <a:r>
              <a:rPr lang="sl-SI" altLang="sl-SI"/>
              <a:t>Canada is a country in north of USA. It is located in the most northen part of the continent. It has more than 27 milion inhabitenst. It's the world's second – largest country, after Rusia. </a:t>
            </a:r>
          </a:p>
          <a:p>
            <a:pPr>
              <a:buFont typeface="Wingdings 2" panose="05020102010507070707" pitchFamily="18" charset="2"/>
              <a:buNone/>
            </a:pPr>
            <a:endParaRPr lang="sl-SI" altLang="sl-SI"/>
          </a:p>
        </p:txBody>
      </p:sp>
      <p:sp>
        <p:nvSpPr>
          <p:cNvPr id="10244" name="Rectangle 1">
            <a:extLst>
              <a:ext uri="{FF2B5EF4-FFF2-40B4-BE49-F238E27FC236}">
                <a16:creationId xmlns:a16="http://schemas.microsoft.com/office/drawing/2014/main" id="{4E4921ED-0ED6-4E26-949C-13E4FDF3C3A3}"/>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r>
              <a:rPr lang="sl-SI" altLang="sl-SI" sz="1400">
                <a:solidFill>
                  <a:srgbClr val="0070C0"/>
                </a:solidFill>
                <a:latin typeface="Calibri" panose="020F0502020204030204" pitchFamily="34" charset="0"/>
                <a:ea typeface="Calibri" panose="020F0502020204030204" pitchFamily="34" charset="0"/>
                <a:cs typeface="Times New Roman" panose="02020603050405020304" pitchFamily="18" charset="0"/>
              </a:rPr>
              <a:t>Canada is a country in north of USA. It is located in the most northen part of the continent. It has more than 27 milion inhabitenst. It's the world's second – largest country, after Rusia. </a:t>
            </a:r>
            <a:endParaRPr lang="sl-SI" altLang="sl-SI">
              <a:latin typeface="Arial" panose="020B0604020202020204" pitchFamily="34" charset="0"/>
              <a:ea typeface="Calibri" panose="020F0502020204030204" pitchFamily="34" charset="0"/>
            </a:endParaRPr>
          </a:p>
        </p:txBody>
      </p:sp>
      <p:pic>
        <p:nvPicPr>
          <p:cNvPr id="10245" name="Slika 1" descr="Lega Kanade">
            <a:hlinkClick r:id="rId2" tooltip="&quot;Lega Kanade&quot;"/>
            <a:extLst>
              <a:ext uri="{FF2B5EF4-FFF2-40B4-BE49-F238E27FC236}">
                <a16:creationId xmlns:a16="http://schemas.microsoft.com/office/drawing/2014/main" id="{DEC36193-51ED-4D2C-AA15-3618A1175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2857500"/>
            <a:ext cx="39243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9AEA26-70AC-4030-B6ED-53F2CA1B1131}"/>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rPr>
              <a:t>OTTAWA</a:t>
            </a:r>
          </a:p>
        </p:txBody>
      </p:sp>
      <p:sp>
        <p:nvSpPr>
          <p:cNvPr id="11267" name="Ograda vsebine 2">
            <a:extLst>
              <a:ext uri="{FF2B5EF4-FFF2-40B4-BE49-F238E27FC236}">
                <a16:creationId xmlns:a16="http://schemas.microsoft.com/office/drawing/2014/main" id="{B1A262F6-F822-40DC-ACF5-949E22AD5D82}"/>
              </a:ext>
            </a:extLst>
          </p:cNvPr>
          <p:cNvSpPr>
            <a:spLocks noGrp="1"/>
          </p:cNvSpPr>
          <p:nvPr>
            <p:ph idx="1"/>
          </p:nvPr>
        </p:nvSpPr>
        <p:spPr>
          <a:xfrm>
            <a:off x="457200" y="1882775"/>
            <a:ext cx="8229600" cy="4572000"/>
          </a:xfrm>
        </p:spPr>
        <p:txBody>
          <a:bodyPr/>
          <a:lstStyle/>
          <a:p>
            <a:r>
              <a:rPr lang="sl-SI" altLang="sl-SI"/>
              <a:t>The capital city of Canada is Ottawa and it has more than 300 000 inhabitens </a:t>
            </a:r>
          </a:p>
          <a:p>
            <a:endParaRPr lang="sl-SI" altLang="sl-SI"/>
          </a:p>
        </p:txBody>
      </p:sp>
      <p:pic>
        <p:nvPicPr>
          <p:cNvPr id="11268" name="Picture 2" descr="C:\Users\igor\Desktop\images.jpg">
            <a:extLst>
              <a:ext uri="{FF2B5EF4-FFF2-40B4-BE49-F238E27FC236}">
                <a16:creationId xmlns:a16="http://schemas.microsoft.com/office/drawing/2014/main" id="{C279FB21-05C9-42EA-8165-4A0CD33CA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3357563"/>
            <a:ext cx="40386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http://www.travelandtransitions.com/interviews/images/ottawa-panorama1.jpg">
            <a:extLst>
              <a:ext uri="{FF2B5EF4-FFF2-40B4-BE49-F238E27FC236}">
                <a16:creationId xmlns:a16="http://schemas.microsoft.com/office/drawing/2014/main" id="{F558944F-CB31-496A-AA23-8F15E02A7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1433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0EDD98-3FEB-47FD-84F4-86178B976A0F}"/>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rPr>
              <a:t> CANADIAN FLAG</a:t>
            </a:r>
          </a:p>
        </p:txBody>
      </p:sp>
      <p:sp>
        <p:nvSpPr>
          <p:cNvPr id="12291" name="Ograda vsebine 2">
            <a:extLst>
              <a:ext uri="{FF2B5EF4-FFF2-40B4-BE49-F238E27FC236}">
                <a16:creationId xmlns:a16="http://schemas.microsoft.com/office/drawing/2014/main" id="{1D7CC13C-AA02-4904-BE27-4C3D04B704E8}"/>
              </a:ext>
            </a:extLst>
          </p:cNvPr>
          <p:cNvSpPr>
            <a:spLocks noGrp="1"/>
          </p:cNvSpPr>
          <p:nvPr>
            <p:ph idx="1"/>
          </p:nvPr>
        </p:nvSpPr>
        <p:spPr>
          <a:xfrm>
            <a:off x="457200" y="1882775"/>
            <a:ext cx="8229600" cy="4572000"/>
          </a:xfrm>
        </p:spPr>
        <p:txBody>
          <a:bodyPr/>
          <a:lstStyle/>
          <a:p>
            <a:r>
              <a:rPr lang="sl-SI" altLang="sl-SI"/>
              <a:t>Like every country Canada has a flag. It's red and white in the midlle is a maple leaf.</a:t>
            </a:r>
          </a:p>
          <a:p>
            <a:endParaRPr lang="sl-SI" altLang="sl-SI"/>
          </a:p>
        </p:txBody>
      </p:sp>
      <p:pic>
        <p:nvPicPr>
          <p:cNvPr id="12292" name="Picture 2" descr="http://www.kidlead.com/files/Pictures/Canada%20Flag.gif">
            <a:extLst>
              <a:ext uri="{FF2B5EF4-FFF2-40B4-BE49-F238E27FC236}">
                <a16:creationId xmlns:a16="http://schemas.microsoft.com/office/drawing/2014/main" id="{A5E29F9D-6BDA-44B6-B5C4-8C6D4CC10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2928938"/>
            <a:ext cx="5214937"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FC8B0A-6034-41CF-93F8-CFF8309F23F8}"/>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rPr>
              <a:t>LANGUAGES IN CANADA AND CURRENCY</a:t>
            </a:r>
          </a:p>
        </p:txBody>
      </p:sp>
      <p:sp>
        <p:nvSpPr>
          <p:cNvPr id="13315" name="Ograda vsebine 2">
            <a:extLst>
              <a:ext uri="{FF2B5EF4-FFF2-40B4-BE49-F238E27FC236}">
                <a16:creationId xmlns:a16="http://schemas.microsoft.com/office/drawing/2014/main" id="{D841AB2D-7271-4F70-A1AD-347B6BF81E08}"/>
              </a:ext>
            </a:extLst>
          </p:cNvPr>
          <p:cNvSpPr>
            <a:spLocks noGrp="1"/>
          </p:cNvSpPr>
          <p:nvPr>
            <p:ph idx="1"/>
          </p:nvPr>
        </p:nvSpPr>
        <p:spPr>
          <a:xfrm>
            <a:off x="457200" y="1882775"/>
            <a:ext cx="8229600" cy="4572000"/>
          </a:xfrm>
        </p:spPr>
        <p:txBody>
          <a:bodyPr/>
          <a:lstStyle/>
          <a:p>
            <a:r>
              <a:rPr lang="sl-SI" altLang="sl-SI"/>
              <a:t>In Canada a lot of people speak Franch but 60% of people speak English. The currency of Canada is Canadian dolar.</a:t>
            </a:r>
          </a:p>
          <a:p>
            <a:endParaRPr lang="sl-SI" altLang="sl-SI"/>
          </a:p>
        </p:txBody>
      </p:sp>
      <p:pic>
        <p:nvPicPr>
          <p:cNvPr id="13316" name="Picture 2" descr="C:\Users\igor\Desktop\cad-500.jpg">
            <a:extLst>
              <a:ext uri="{FF2B5EF4-FFF2-40B4-BE49-F238E27FC236}">
                <a16:creationId xmlns:a16="http://schemas.microsoft.com/office/drawing/2014/main" id="{0B8F8B67-9F6F-4EC8-AC8D-C22221B44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430588"/>
            <a:ext cx="2809875"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CEF4274-5BBE-4F4F-AC86-9912EA14536B}"/>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rPr>
              <a:t>HISTORY</a:t>
            </a:r>
          </a:p>
        </p:txBody>
      </p:sp>
      <p:sp>
        <p:nvSpPr>
          <p:cNvPr id="14339" name="Ograda vsebine 2">
            <a:extLst>
              <a:ext uri="{FF2B5EF4-FFF2-40B4-BE49-F238E27FC236}">
                <a16:creationId xmlns:a16="http://schemas.microsoft.com/office/drawing/2014/main" id="{8EA4C882-C9DC-40E5-824A-5EF5D5991E0C}"/>
              </a:ext>
            </a:extLst>
          </p:cNvPr>
          <p:cNvSpPr>
            <a:spLocks noGrp="1"/>
          </p:cNvSpPr>
          <p:nvPr>
            <p:ph idx="1"/>
          </p:nvPr>
        </p:nvSpPr>
        <p:spPr>
          <a:xfrm>
            <a:off x="457200" y="1882775"/>
            <a:ext cx="8229600" cy="4572000"/>
          </a:xfrm>
        </p:spPr>
        <p:txBody>
          <a:bodyPr/>
          <a:lstStyle/>
          <a:p>
            <a:r>
              <a:rPr lang="sl-SI" altLang="sl-SI"/>
              <a:t>the first people that came in to Canada are Indians and Eskimos, Indians came from Asia, but Eskimos came from North. And Canada  became government at 1st of July 1867.</a:t>
            </a:r>
          </a:p>
          <a:p>
            <a:endParaRPr lang="sl-SI" altLang="sl-SI"/>
          </a:p>
        </p:txBody>
      </p:sp>
      <p:pic>
        <p:nvPicPr>
          <p:cNvPr id="14340" name="Picture 2" descr="C:\Users\igor\Desktop\eskimos.jpg">
            <a:extLst>
              <a:ext uri="{FF2B5EF4-FFF2-40B4-BE49-F238E27FC236}">
                <a16:creationId xmlns:a16="http://schemas.microsoft.com/office/drawing/2014/main" id="{8F90CC87-D91C-4327-8121-BBEE94C05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4825"/>
            <a:ext cx="3786188"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C:\Users\igor\Desktop\bannock-indians-500.jpg">
            <a:extLst>
              <a:ext uri="{FF2B5EF4-FFF2-40B4-BE49-F238E27FC236}">
                <a16:creationId xmlns:a16="http://schemas.microsoft.com/office/drawing/2014/main" id="{0B889E48-2ED5-4B04-95C1-7F2C31BD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843338"/>
            <a:ext cx="4500562"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F2AE029-7FF1-45F0-AF2D-E2525B5F63C1}"/>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rPr>
              <a:t>SPORTS</a:t>
            </a:r>
          </a:p>
        </p:txBody>
      </p:sp>
      <p:sp>
        <p:nvSpPr>
          <p:cNvPr id="15363" name="Ograda vsebine 2">
            <a:extLst>
              <a:ext uri="{FF2B5EF4-FFF2-40B4-BE49-F238E27FC236}">
                <a16:creationId xmlns:a16="http://schemas.microsoft.com/office/drawing/2014/main" id="{4BD1306E-2826-4441-A450-E245904F8D48}"/>
              </a:ext>
            </a:extLst>
          </p:cNvPr>
          <p:cNvSpPr>
            <a:spLocks noGrp="1"/>
          </p:cNvSpPr>
          <p:nvPr>
            <p:ph idx="1"/>
          </p:nvPr>
        </p:nvSpPr>
        <p:spPr>
          <a:xfrm>
            <a:off x="457200" y="1882775"/>
            <a:ext cx="8229600" cy="4572000"/>
          </a:xfrm>
        </p:spPr>
        <p:txBody>
          <a:bodyPr/>
          <a:lstStyle/>
          <a:p>
            <a:r>
              <a:rPr lang="sl-SI" altLang="sl-SI"/>
              <a:t>they have a lot of interesting activities like : skiing, baseball, tennis, a lot of people fish and hike. But the most inportant sport in Canada is a hokey</a:t>
            </a:r>
          </a:p>
          <a:p>
            <a:endParaRPr lang="sl-SI" altLang="sl-SI"/>
          </a:p>
        </p:txBody>
      </p:sp>
      <p:pic>
        <p:nvPicPr>
          <p:cNvPr id="15364" name="Picture 2" descr="C:\Users\igor\Desktop\27IN_THSWS_IC-HOCKEY_34630f.jpg">
            <a:extLst>
              <a:ext uri="{FF2B5EF4-FFF2-40B4-BE49-F238E27FC236}">
                <a16:creationId xmlns:a16="http://schemas.microsoft.com/office/drawing/2014/main" id="{4D64C78C-0034-417E-8185-C37586803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3175"/>
            <a:ext cx="42862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descr="C:\Users\igor\Desktop\keller_2012-09-22_WBCQ_Regensburg_C13_2870.jpg">
            <a:extLst>
              <a:ext uri="{FF2B5EF4-FFF2-40B4-BE49-F238E27FC236}">
                <a16:creationId xmlns:a16="http://schemas.microsoft.com/office/drawing/2014/main" id="{A844336E-87FB-40A7-9D53-77E554FA6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3905250"/>
            <a:ext cx="44291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8B2C36-DB11-42C7-ADD8-33C7D39FFF93}"/>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rPr>
              <a:t>ANIMALS</a:t>
            </a:r>
          </a:p>
        </p:txBody>
      </p:sp>
      <p:sp>
        <p:nvSpPr>
          <p:cNvPr id="16387" name="Ograda vsebine 2">
            <a:extLst>
              <a:ext uri="{FF2B5EF4-FFF2-40B4-BE49-F238E27FC236}">
                <a16:creationId xmlns:a16="http://schemas.microsoft.com/office/drawing/2014/main" id="{AF262157-B846-49CB-989C-F1A9D7E2DCA7}"/>
              </a:ext>
            </a:extLst>
          </p:cNvPr>
          <p:cNvSpPr>
            <a:spLocks noGrp="1"/>
          </p:cNvSpPr>
          <p:nvPr>
            <p:ph idx="1"/>
          </p:nvPr>
        </p:nvSpPr>
        <p:spPr>
          <a:xfrm>
            <a:off x="457200" y="1882775"/>
            <a:ext cx="8229600" cy="4572000"/>
          </a:xfrm>
        </p:spPr>
        <p:txBody>
          <a:bodyPr/>
          <a:lstStyle/>
          <a:p>
            <a:r>
              <a:rPr lang="sl-SI" altLang="sl-SI"/>
              <a:t>in Canada animals aren't that diffirent then in Evrope. The most known are Grizli bears, deers, pumas and the most inportant for the intire country are beavers. </a:t>
            </a:r>
          </a:p>
          <a:p>
            <a:endParaRPr lang="sl-SI" altLang="sl-SI"/>
          </a:p>
        </p:txBody>
      </p:sp>
      <p:pic>
        <p:nvPicPr>
          <p:cNvPr id="16388" name="Picture 9" descr="367-mountain_moose_surveys_his_domain">
            <a:extLst>
              <a:ext uri="{FF2B5EF4-FFF2-40B4-BE49-F238E27FC236}">
                <a16:creationId xmlns:a16="http://schemas.microsoft.com/office/drawing/2014/main" id="{3F5CD638-9A58-4C49-BF91-568230C87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0"/>
            <a:ext cx="25923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C:\Users\igor\Desktop\bober2.jpg">
            <a:extLst>
              <a:ext uri="{FF2B5EF4-FFF2-40B4-BE49-F238E27FC236}">
                <a16:creationId xmlns:a16="http://schemas.microsoft.com/office/drawing/2014/main" id="{740734D7-1CFE-408D-8C64-BACC5B839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9125"/>
            <a:ext cx="24288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descr="C:\Users\igor\Desktop\puma.jpg">
            <a:extLst>
              <a:ext uri="{FF2B5EF4-FFF2-40B4-BE49-F238E27FC236}">
                <a16:creationId xmlns:a16="http://schemas.microsoft.com/office/drawing/2014/main" id="{0823D5A2-289F-414B-82CD-90B8A52D9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4154488"/>
            <a:ext cx="3786187"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C:\Users\igor\Desktop\images.jpg">
            <a:extLst>
              <a:ext uri="{FF2B5EF4-FFF2-40B4-BE49-F238E27FC236}">
                <a16:creationId xmlns:a16="http://schemas.microsoft.com/office/drawing/2014/main" id="{4CAC0F74-8D1A-428F-980D-9D394CAB2E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25" y="464343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D1DDBC-75E2-4C57-ADE9-D5C54144B27E}"/>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rPr>
              <a:t>INTERESTING FACTS </a:t>
            </a:r>
          </a:p>
        </p:txBody>
      </p:sp>
      <p:sp>
        <p:nvSpPr>
          <p:cNvPr id="17411" name="Ograda vsebine 2">
            <a:extLst>
              <a:ext uri="{FF2B5EF4-FFF2-40B4-BE49-F238E27FC236}">
                <a16:creationId xmlns:a16="http://schemas.microsoft.com/office/drawing/2014/main" id="{D2B08F89-84B5-4C98-AFC0-8047EF857C2C}"/>
              </a:ext>
            </a:extLst>
          </p:cNvPr>
          <p:cNvSpPr>
            <a:spLocks noGrp="1"/>
          </p:cNvSpPr>
          <p:nvPr>
            <p:ph idx="1"/>
          </p:nvPr>
        </p:nvSpPr>
        <p:spPr>
          <a:xfrm>
            <a:off x="457200" y="1882775"/>
            <a:ext cx="8229600" cy="4572000"/>
          </a:xfrm>
        </p:spPr>
        <p:txBody>
          <a:bodyPr/>
          <a:lstStyle/>
          <a:p>
            <a:r>
              <a:rPr lang="sl-SI" altLang="sl-SI"/>
              <a:t>- Canada has more than 38 national  parks. The oldest is called Banff.</a:t>
            </a:r>
          </a:p>
          <a:p>
            <a:endParaRPr lang="sl-SI" altLang="sl-SI"/>
          </a:p>
          <a:p>
            <a:endParaRPr lang="sl-SI" altLang="sl-SI"/>
          </a:p>
          <a:p>
            <a:endParaRPr lang="sl-SI" altLang="sl-SI"/>
          </a:p>
          <a:p>
            <a:endParaRPr lang="sl-SI" altLang="sl-SI"/>
          </a:p>
          <a:p>
            <a:endParaRPr lang="sl-SI" altLang="sl-SI"/>
          </a:p>
        </p:txBody>
      </p:sp>
      <p:pic>
        <p:nvPicPr>
          <p:cNvPr id="17412" name="Picture 2" descr="C:\Users\igor\Desktop\banff-park-alberta-canada.jpg">
            <a:extLst>
              <a:ext uri="{FF2B5EF4-FFF2-40B4-BE49-F238E27FC236}">
                <a16:creationId xmlns:a16="http://schemas.microsoft.com/office/drawing/2014/main" id="{FEC9668C-2C43-402A-93D2-8B567A692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3000375"/>
            <a:ext cx="657225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metniško">
  <a:themeElements>
    <a:clrScheme name="Umetnišk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Umetnišk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Umetnišk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497</Words>
  <Application>Microsoft Office PowerPoint</Application>
  <PresentationFormat>On-screen Show (4:3)</PresentationFormat>
  <Paragraphs>35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Verdana</vt:lpstr>
      <vt:lpstr>Wingdings 2</vt:lpstr>
      <vt:lpstr>Umetniško</vt:lpstr>
      <vt:lpstr>CANADA</vt:lpstr>
      <vt:lpstr>PowerPoint Presentation</vt:lpstr>
      <vt:lpstr>OTTAWA</vt:lpstr>
      <vt:lpstr> CANADIAN FLAG</vt:lpstr>
      <vt:lpstr>LANGUAGES IN CANADA AND CURRENCY</vt:lpstr>
      <vt:lpstr>HISTORY</vt:lpstr>
      <vt:lpstr>SPORTS</vt:lpstr>
      <vt:lpstr>ANIMALS</vt:lpstr>
      <vt:lpstr>INTERESTING FACTS </vt:lpstr>
      <vt:lpstr>PowerPoint Presentation</vt:lpstr>
      <vt:lpstr>NIAGRA FALLS</vt:lpstr>
      <vt:lpstr>PowerPoint Presentation</vt:lpstr>
      <vt:lpstr>TELEVISION TOWER</vt:lpstr>
      <vt:lpstr>INPORTANT PEOPLE</vt:lpstr>
      <vt:lpstr>JUSTIN DREW BIEBER</vt:lpstr>
      <vt:lpstr>PowerPoint Presentation</vt:lpstr>
      <vt:lpstr>CELINE DION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2019-05-30T09:18:36Z</dcterms:created>
  <dcterms:modified xsi:type="dcterms:W3CDTF">2019-05-30T09:18:37Z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