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22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BE8DDF6-1379-434B-91F4-99048DE6A3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5F46AB-FB62-416F-9ED7-B9025C6D31E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982C357-8671-453B-8770-326857158FC6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0B45726-40B2-4298-92E3-241B361A770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8BBEBBF-A470-4BBC-A9BB-50A4685E29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sl-SI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0DC625-412F-4331-822D-C3FFDBF2326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21FDCB-F990-4F8E-A6AD-A89A3C42D6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AABDBC0-0B71-427A-96AE-D6EA5B17075F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7C34DDAC-A24F-4BEA-A89C-F6812C94D4A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89FC5E01-B77E-416C-AC29-10DCE0A4684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A7D12C9B-3CC5-4097-BF3A-83B096DD2D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6A6590A-EB88-4CAE-8A84-B40D6B834583}" type="slidenum">
              <a:rPr lang="sl-SI" altLang="sl-SI"/>
              <a:pPr/>
              <a:t>1</a:t>
            </a:fld>
            <a:endParaRPr lang="sl-SI" altLang="sl-S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A4CFE0C9-8458-44FC-A265-417F3257D84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51CF737B-D91D-4B0B-A701-C7285976DED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8DA79294-C597-48E5-9A86-E6D6EAB791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8F6234F-FD34-40F4-9C72-408D3F782C9A}" type="slidenum">
              <a:rPr lang="sl-SI" altLang="sl-SI"/>
              <a:pPr/>
              <a:t>2</a:t>
            </a:fld>
            <a:endParaRPr lang="sl-SI" altLang="sl-S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2F66937D-AB66-4940-818D-2790237AB51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E3C5FAE7-5AB1-480C-916C-AE7E2C6258D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8C1CA280-4689-4BDB-BF5A-DC3FEDA259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CC72E3A-4FC0-4B76-B659-0C326243CFB1}" type="slidenum">
              <a:rPr lang="sl-SI" altLang="sl-SI"/>
              <a:pPr/>
              <a:t>3</a:t>
            </a:fld>
            <a:endParaRPr lang="sl-SI" altLang="sl-S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1CA3BB11-D587-46DC-8904-B833FBE9F07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7BB762B1-161A-4E29-AB05-7C62C1B3B41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C2BF766D-387D-479E-B63B-2D894C6E9B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CD610F2-1681-4386-9513-467C9C30F8C6}" type="slidenum">
              <a:rPr lang="sl-SI" altLang="sl-SI"/>
              <a:pPr/>
              <a:t>4</a:t>
            </a:fld>
            <a:endParaRPr lang="sl-SI" altLang="sl-SI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CAF6BF42-E6F2-46F4-80E2-542CAC5A86A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6EBA29DC-DC2E-40FF-BE63-2AA950976F4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409629C4-ECF1-4260-9425-42909247F2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302B3BE-BD12-4B2A-89D3-51C5202616A5}" type="slidenum">
              <a:rPr lang="sl-SI" altLang="sl-SI"/>
              <a:pPr/>
              <a:t>5</a:t>
            </a:fld>
            <a:endParaRPr lang="sl-SI" altLang="sl-SI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8C0C9C68-DC5F-48CB-AEF6-DC26A42DE94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79275BDD-DEEA-47BC-A215-92322C8548D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A02BE0A6-CB7A-418E-AB1A-620A043936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C216222-1600-4C64-B79C-F6E9D82593CD}" type="slidenum">
              <a:rPr lang="sl-SI" altLang="sl-SI"/>
              <a:pPr/>
              <a:t>6</a:t>
            </a:fld>
            <a:endParaRPr lang="sl-SI" altLang="sl-SI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D3DD200D-90A7-475C-97F9-425A6F20117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1D29854B-E36B-4940-A3A0-48B90F01201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3F2C60CB-B41F-4309-ABE1-E1FE9183B5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AE2DA62-391E-41A4-BECA-0908FB84FA74}" type="slidenum">
              <a:rPr lang="sl-SI" altLang="sl-SI"/>
              <a:pPr/>
              <a:t>7</a:t>
            </a:fld>
            <a:endParaRPr lang="sl-SI" altLang="sl-SI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D73E2049-4AAC-4656-80BA-26A5DDEC913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C0BE30BB-4974-4034-B9DB-BF734B1A4D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171A5E1E-4491-4452-885E-27FE3CAEBE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28342EC-DCEE-42CC-B3C4-A1980FB2CA72}" type="slidenum">
              <a:rPr lang="sl-SI" altLang="sl-SI"/>
              <a:pPr/>
              <a:t>8</a:t>
            </a:fld>
            <a:endParaRPr lang="sl-SI" alt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5CCDDB-2526-49D8-9678-39724C608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65A3F-38D3-4F3C-B659-E586B2DA7EB5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D52950-1CA7-421C-BD7A-6416426C3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DA0D64-2630-4600-A892-70C8622C5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141CB1-72CA-4805-8C6E-32A6CD3EED9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67418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AC82CA-1B33-4049-B525-DBA55F146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91489-962F-4A5C-BF59-BCAA30FDFB5A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0BDD15-4280-4205-8AEA-C58479B4C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31170D-A1A2-476F-B8E9-7A75E58B1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C7FEB5-D6B4-4275-B1AB-E9C723E6CDD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16633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81D295-9A90-455C-8DCC-990D4C996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0D199-5797-49B9-9718-BD499C0ED342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0EDC00-F9E8-46A0-B35D-58C180A38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D898A4-2586-46F8-A9A5-B53C69C92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64DCCA-B07A-405A-82D5-73D186830ED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60841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9A5D6-8B2D-42E3-B1AC-60F7831DA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14391-1A8A-4C0A-B50A-BB3F1C86FD0E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268233-DB6C-4754-84AC-C68B5EFDF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55D1A7-7E51-4E6B-A6B2-520798FE3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802DBE-9875-49B4-BD52-02B6F6CE8F2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15472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583C61-E907-4ADD-97A9-FF51F9941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CA3D7-7E21-4F53-A752-26D8C9B09A1C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2B7DB7-3EA1-4327-BE43-6B178FA6E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23B88D-C0F9-4AA0-9516-C7D20A0D0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BD9EAE-B5A7-40D2-ABB9-9ADEEA2B8CA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63116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756313A-4CF0-4ACA-B9B7-50F56BCC2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9E1BB-CC91-4CD3-921E-F21D5DAB217F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DBC84BC-E2F0-49FC-B3D2-77DDC1E26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E6CF549-5349-4012-8F82-F7705E8EA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0DFD58-7C91-4DFC-8E6C-0F0D6166814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4780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18A9BFB-3B52-4FC1-BE40-D6FCFF1DA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B160C-487B-4281-AB58-72D00E486E54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99B473C-6F05-4C8F-8931-CBB5859CB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58B6C34-8D75-4CCE-87EA-DDBD25A93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128A36-F563-48E0-83FE-C3176029E27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82208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4710896-2E1D-4A97-96D5-F5F4E728B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4003D-0D91-4AF6-8B63-2C9858B1B331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A0357B1-30C8-46D0-BC84-81EDC6275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3B5DCED-D6C3-4AB4-8DE7-DA26D8E31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71115F-2DE0-43E1-A4C6-5FF6737FB15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09428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9089E3C-4D6F-4CBE-B279-53ED7B291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CB8E6-883E-4E66-9F5A-DFF6EF8900A7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4EE72C3-F16A-4E1E-80E1-DAC36AE83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5C31710-F3D2-424B-8AA4-F63A79B41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6A89CC-EACB-4E7D-A4BC-73782EB67EC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81727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AEB16EB-43E3-480B-82A4-1EC59903D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1FFE6-B44F-4317-8A11-3F3179626F77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47BF534-BB05-4D64-873D-39AE0862C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67DD066-786B-43E8-AA6D-02AD14F6A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D8CE92-DFA6-40CD-86ED-4BC4611C4DE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48894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F3676F7-C97C-44EF-93D8-06920BBB1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8130A-4034-4B24-8BAE-C61D3E3A94B4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C26D881-4FB9-46A8-9240-6437A3341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4CD70B2-F061-4EB3-A4B6-B4641A9C6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D2A3D0-06BD-4C14-BF74-31DF015FC54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81420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B344F3E-7E9E-44FD-AAA2-A8075FBDB13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title style</a:t>
            </a:r>
            <a:endParaRPr lang="sl-SI" altLang="sl-SI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A5061EF-5DF4-41C5-97A3-54716C26681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text styles</a:t>
            </a:r>
          </a:p>
          <a:p>
            <a:pPr lvl="1"/>
            <a:r>
              <a:rPr lang="en-US" altLang="sl-SI"/>
              <a:t>Second level</a:t>
            </a:r>
          </a:p>
          <a:p>
            <a:pPr lvl="2"/>
            <a:r>
              <a:rPr lang="en-US" altLang="sl-SI"/>
              <a:t>Third level</a:t>
            </a:r>
          </a:p>
          <a:p>
            <a:pPr lvl="3"/>
            <a:r>
              <a:rPr lang="en-US" altLang="sl-SI"/>
              <a:t>Fourth level</a:t>
            </a:r>
          </a:p>
          <a:p>
            <a:pPr lvl="4"/>
            <a:r>
              <a:rPr lang="en-US" altLang="sl-SI"/>
              <a:t>Fifth level</a:t>
            </a:r>
            <a:endParaRPr lang="sl-SI" alt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0C8A8B-7C05-4976-84E4-71FCF6C161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DD79FE-14A1-4DB8-BDCA-DDDD6B4BCB17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C7D2BA-7AFE-46EF-A768-EC789C0BEA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B3A80F-A20B-4308-AF1B-8A05904297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E72B5CC6-343A-4441-860A-D254F84DA520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ezerva\Documents\SLIKE\ŠOLA\nature-lake-jasper-edith-canada-park-national-wallpaper-landscape-photos-190728.jpg">
            <a:extLst>
              <a:ext uri="{FF2B5EF4-FFF2-40B4-BE49-F238E27FC236}">
                <a16:creationId xmlns:a16="http://schemas.microsoft.com/office/drawing/2014/main" id="{64ACE50E-8951-44F4-8D78-FC3D7A433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6375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1">
            <a:extLst>
              <a:ext uri="{FF2B5EF4-FFF2-40B4-BE49-F238E27FC236}">
                <a16:creationId xmlns:a16="http://schemas.microsoft.com/office/drawing/2014/main" id="{D7169A39-4986-41B5-A77A-4984DFB767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1413" y="2708275"/>
            <a:ext cx="7772400" cy="1470025"/>
          </a:xfrm>
        </p:spPr>
        <p:txBody>
          <a:bodyPr/>
          <a:lstStyle/>
          <a:p>
            <a:r>
              <a:rPr lang="sl-SI" altLang="sl-SI" sz="8800">
                <a:solidFill>
                  <a:schemeClr val="bg1"/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CANADA</a:t>
            </a:r>
          </a:p>
        </p:txBody>
      </p:sp>
      <p:pic>
        <p:nvPicPr>
          <p:cNvPr id="2052" name="Picture 4" descr="http://upload.wikimedia.org/wikipedia/en/thumb/c/cf/Flag_of_Canada.svg/1280px-Flag_of_Canada.svg.png">
            <a:extLst>
              <a:ext uri="{FF2B5EF4-FFF2-40B4-BE49-F238E27FC236}">
                <a16:creationId xmlns:a16="http://schemas.microsoft.com/office/drawing/2014/main" id="{E449E993-2F7F-4B92-B7FF-6BCDF32B9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068638"/>
            <a:ext cx="13303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freeworldmaps.net/northamerica/canada/canada-map-physical.jpg">
            <a:extLst>
              <a:ext uri="{FF2B5EF4-FFF2-40B4-BE49-F238E27FC236}">
                <a16:creationId xmlns:a16="http://schemas.microsoft.com/office/drawing/2014/main" id="{A2097DEC-F778-4910-A921-BBEACA691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75" y="-2187575"/>
            <a:ext cx="11430000" cy="925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1">
            <a:extLst>
              <a:ext uri="{FF2B5EF4-FFF2-40B4-BE49-F238E27FC236}">
                <a16:creationId xmlns:a16="http://schemas.microsoft.com/office/drawing/2014/main" id="{CC011955-BEFC-4B1E-AD14-7257893A8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/>
              <a:t>BASICS ABOUT CANADA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0794B-3C75-465D-8BE0-735C1CA3CCAE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3">
              <a:lumMod val="75000"/>
              <a:alpha val="60000"/>
            </a:schemeClr>
          </a:solidFill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dirty="0"/>
              <a:t>10 provinces and 3 territories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b="1" dirty="0"/>
              <a:t>World’s second-largest country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b="1" dirty="0"/>
              <a:t>Country with the longest land border (with USA)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b="1" dirty="0"/>
              <a:t>Capital: Ottawa in Ontario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b="1" dirty="0"/>
              <a:t>Offical language: English and French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b="1" dirty="0"/>
              <a:t>Currency: Canadian Dollar (CAD) $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b="1" dirty="0"/>
              <a:t>Motto: From sea to sea (A Mare usque ad Mare)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listofimages.com/wp-content/uploads/2012/05/mountains-nature-forest-canada-alberta-lakes-banff-national-park.jpg">
            <a:extLst>
              <a:ext uri="{FF2B5EF4-FFF2-40B4-BE49-F238E27FC236}">
                <a16:creationId xmlns:a16="http://schemas.microsoft.com/office/drawing/2014/main" id="{837EF68D-83B9-4908-9E21-168285139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3250" y="0"/>
            <a:ext cx="1101725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1">
            <a:extLst>
              <a:ext uri="{FF2B5EF4-FFF2-40B4-BE49-F238E27FC236}">
                <a16:creationId xmlns:a16="http://schemas.microsoft.com/office/drawing/2014/main" id="{6541BC1A-276A-4A79-9037-DE97E1B43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/>
              <a:t>GEOGRAPHY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7A9F25-685B-4A9F-B2FB-AFC154CF168D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  <a:alpha val="60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2800" b="1" dirty="0"/>
              <a:t>From Atlantic to Pacific ocean; Arctic ocean on the north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800" b="1" dirty="0"/>
              <a:t>Canadian shield, Hudson bay, river St. Lawrence, Great Lakes and Great Plains/Prairie, Rocky Mountains,...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800" b="1" dirty="0"/>
              <a:t>Highest peak of Canada is Mount Logan/Pierre Elliott (5959m)</a:t>
            </a:r>
          </a:p>
          <a:p>
            <a:pPr fontAlgn="auto">
              <a:spcAft>
                <a:spcPts val="0"/>
              </a:spcAft>
              <a:defRPr/>
            </a:pPr>
            <a:endParaRPr lang="sl-SI" sz="2800" b="1" dirty="0"/>
          </a:p>
          <a:p>
            <a:pPr fontAlgn="auto">
              <a:spcAft>
                <a:spcPts val="0"/>
              </a:spcAft>
              <a:defRPr/>
            </a:pPr>
            <a:endParaRPr lang="sl-SI" sz="2800" b="1" dirty="0"/>
          </a:p>
          <a:p>
            <a:pPr fontAlgn="auto">
              <a:spcAft>
                <a:spcPts val="0"/>
              </a:spcAft>
              <a:defRPr/>
            </a:pPr>
            <a:endParaRPr lang="sl-SI" b="1" dirty="0"/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http://www.miksmedia.net/wp-content/uploads/2012/12/4-canada-alberta-edmonton-river-valley-sunrise-winter-hoar-frost-mist-beauty-sky-landscape-nature.jpg">
            <a:extLst>
              <a:ext uri="{FF2B5EF4-FFF2-40B4-BE49-F238E27FC236}">
                <a16:creationId xmlns:a16="http://schemas.microsoft.com/office/drawing/2014/main" id="{D749A6B8-482C-4333-AFDE-CD72E7F52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37"/>
          <a:stretch>
            <a:fillRect/>
          </a:stretch>
        </p:blipFill>
        <p:spPr bwMode="auto">
          <a:xfrm>
            <a:off x="0" y="0"/>
            <a:ext cx="9383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1">
            <a:extLst>
              <a:ext uri="{FF2B5EF4-FFF2-40B4-BE49-F238E27FC236}">
                <a16:creationId xmlns:a16="http://schemas.microsoft.com/office/drawing/2014/main" id="{CEC6409F-033A-45D9-BB85-DF0BF84CC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/>
              <a:t>NATURE</a:t>
            </a:r>
          </a:p>
        </p:txBody>
      </p:sp>
      <p:sp>
        <p:nvSpPr>
          <p:cNvPr id="5124" name="Content Placeholder 2">
            <a:extLst>
              <a:ext uri="{FF2B5EF4-FFF2-40B4-BE49-F238E27FC236}">
                <a16:creationId xmlns:a16="http://schemas.microsoft.com/office/drawing/2014/main" id="{A41A2CC7-AFD8-41BE-B0C8-39ED7091C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" y="1628775"/>
            <a:ext cx="6994525" cy="4525963"/>
          </a:xfrm>
        </p:spPr>
        <p:txBody>
          <a:bodyPr/>
          <a:lstStyle/>
          <a:p>
            <a:r>
              <a:rPr lang="sl-SI" altLang="sl-SI" b="1"/>
              <a:t>A lot of national parks (Banff, Jasper,...)</a:t>
            </a:r>
          </a:p>
          <a:p>
            <a:r>
              <a:rPr lang="sl-SI" altLang="sl-SI" b="1"/>
              <a:t>Waterfalls (Niagara Falls), rivers,                      lakes, forests and islands (Prince Edward Island)</a:t>
            </a:r>
          </a:p>
          <a:p>
            <a:r>
              <a:rPr lang="sl-SI" altLang="sl-SI" b="1"/>
              <a:t>Mammals: grizzly bear, stags, mountain lions, moose, beaver,...</a:t>
            </a:r>
          </a:p>
          <a:p>
            <a:r>
              <a:rPr lang="sl-SI" altLang="sl-SI" b="1"/>
              <a:t>National Dinosaur Park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mgstocks.com/wp-content/uploads/2013/09/The-endangered-acadian-forest-of-eastern-canada.png">
            <a:extLst>
              <a:ext uri="{FF2B5EF4-FFF2-40B4-BE49-F238E27FC236}">
                <a16:creationId xmlns:a16="http://schemas.microsoft.com/office/drawing/2014/main" id="{AFB74D3C-925F-4871-9FCF-E13DFA409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213" y="-458788"/>
            <a:ext cx="11537951" cy="7489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tle 1">
            <a:extLst>
              <a:ext uri="{FF2B5EF4-FFF2-40B4-BE49-F238E27FC236}">
                <a16:creationId xmlns:a16="http://schemas.microsoft.com/office/drawing/2014/main" id="{C9CFC0C3-2634-45D4-9AA6-419CB11D2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>
                <a:solidFill>
                  <a:schemeClr val="bg1"/>
                </a:solidFill>
              </a:rPr>
              <a:t>INDUSTRY</a:t>
            </a:r>
          </a:p>
        </p:txBody>
      </p:sp>
      <p:sp>
        <p:nvSpPr>
          <p:cNvPr id="6148" name="Content Placeholder 2">
            <a:extLst>
              <a:ext uri="{FF2B5EF4-FFF2-40B4-BE49-F238E27FC236}">
                <a16:creationId xmlns:a16="http://schemas.microsoft.com/office/drawing/2014/main" id="{949B62F6-F177-4C7A-BCA9-4EB7A97E3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3213" y="3860800"/>
            <a:ext cx="8229600" cy="4525963"/>
          </a:xfrm>
        </p:spPr>
        <p:txBody>
          <a:bodyPr/>
          <a:lstStyle/>
          <a:p>
            <a:r>
              <a:rPr lang="sl-SI" altLang="sl-SI" b="1">
                <a:solidFill>
                  <a:schemeClr val="bg1"/>
                </a:solidFill>
              </a:rPr>
              <a:t>Deposits of oil and iron ore</a:t>
            </a:r>
          </a:p>
          <a:p>
            <a:r>
              <a:rPr lang="sl-SI" altLang="sl-SI" b="1">
                <a:solidFill>
                  <a:schemeClr val="bg1"/>
                </a:solidFill>
              </a:rPr>
              <a:t>Alberta-center of the oil industry</a:t>
            </a:r>
          </a:p>
          <a:p>
            <a:r>
              <a:rPr lang="sl-SI" altLang="sl-SI" b="1">
                <a:solidFill>
                  <a:schemeClr val="bg1"/>
                </a:solidFill>
              </a:rPr>
              <a:t>Forests, wood</a:t>
            </a:r>
          </a:p>
          <a:p>
            <a:pPr>
              <a:buFont typeface="Arial" panose="020B0604020202020204" pitchFamily="34" charset="0"/>
              <a:buNone/>
            </a:pPr>
            <a:endParaRPr lang="sl-SI" altLang="sl-SI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.huffpost.com/gen/1150176/images/o-CANADA-CULTURE-facebook.jpg">
            <a:extLst>
              <a:ext uri="{FF2B5EF4-FFF2-40B4-BE49-F238E27FC236}">
                <a16:creationId xmlns:a16="http://schemas.microsoft.com/office/drawing/2014/main" id="{64AD245F-68F4-4DA2-931F-D3D14D742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itle 1">
            <a:extLst>
              <a:ext uri="{FF2B5EF4-FFF2-40B4-BE49-F238E27FC236}">
                <a16:creationId xmlns:a16="http://schemas.microsoft.com/office/drawing/2014/main" id="{7E564B3F-57F3-4279-B583-B049C156C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/>
              <a:t>SIGHTS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4E203-50B5-462F-BAD1-7D7BD4137C78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1">
              <a:lumMod val="40000"/>
              <a:lumOff val="60000"/>
              <a:alpha val="60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dirty="0"/>
              <a:t>The Canadian Rockies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b="1" dirty="0"/>
              <a:t>Old Quebec City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b="1" dirty="0"/>
              <a:t>Bay of Fundy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b="1" dirty="0"/>
              <a:t>CN Tower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b="1" dirty="0"/>
              <a:t>Northen lights, Niagara Falls, lakes,...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F15C700F-BCD0-4549-A465-E07DE69C2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/>
              <a:t>NATIONAL SYMBOLS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27611653-C96D-4C6A-9CBC-74C525944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2708275"/>
            <a:ext cx="8229600" cy="4525963"/>
          </a:xfrm>
        </p:spPr>
        <p:txBody>
          <a:bodyPr/>
          <a:lstStyle/>
          <a:p>
            <a:r>
              <a:rPr lang="sl-SI" altLang="sl-SI" b="1"/>
              <a:t>Maple leaf, totem pole, beaver, Canadian goose, The Royal Canadian Mounted Police, Common Loon and Inuksuk.</a:t>
            </a:r>
          </a:p>
        </p:txBody>
      </p:sp>
      <p:pic>
        <p:nvPicPr>
          <p:cNvPr id="8196" name="Picture 2" descr="http://www.canadianaconnection.com/wp-content/uploads/2009/10/Picture-152.png">
            <a:extLst>
              <a:ext uri="{FF2B5EF4-FFF2-40B4-BE49-F238E27FC236}">
                <a16:creationId xmlns:a16="http://schemas.microsoft.com/office/drawing/2014/main" id="{04335DBB-45D4-40D9-9720-B0F5DF35F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2195513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4" descr="http://chabdog.com/wp-content/uploads/11-7-totem-poll.jpg">
            <a:extLst>
              <a:ext uri="{FF2B5EF4-FFF2-40B4-BE49-F238E27FC236}">
                <a16:creationId xmlns:a16="http://schemas.microsoft.com/office/drawing/2014/main" id="{96943CC6-6173-4B2A-BC55-6944A7A28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292600"/>
            <a:ext cx="1657350" cy="240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http://upload.wikimedia.org/wikipedia/commons/6/6b/American_Beaver.jpg">
            <a:extLst>
              <a:ext uri="{FF2B5EF4-FFF2-40B4-BE49-F238E27FC236}">
                <a16:creationId xmlns:a16="http://schemas.microsoft.com/office/drawing/2014/main" id="{BAC8D3FD-654F-497E-A513-D2FE4B8B4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4292600"/>
            <a:ext cx="2374900" cy="238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8" descr="http://upload.wikimedia.org/wikipedia/commons/f/f0/Branta_canadensis_-near_Oceanville,_New_Jersey,_USA_-flying-8.jpg">
            <a:extLst>
              <a:ext uri="{FF2B5EF4-FFF2-40B4-BE49-F238E27FC236}">
                <a16:creationId xmlns:a16="http://schemas.microsoft.com/office/drawing/2014/main" id="{D935159E-74FE-4938-975E-554CB7F35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14" t="7596"/>
          <a:stretch>
            <a:fillRect/>
          </a:stretch>
        </p:blipFill>
        <p:spPr bwMode="auto">
          <a:xfrm>
            <a:off x="5651500" y="4149725"/>
            <a:ext cx="3154363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0" descr="http://www.unipka.ca/Assets/Images/Grizzly_Inuksuk.jpg">
            <a:extLst>
              <a:ext uri="{FF2B5EF4-FFF2-40B4-BE49-F238E27FC236}">
                <a16:creationId xmlns:a16="http://schemas.microsoft.com/office/drawing/2014/main" id="{9C690F9D-F459-4835-AA95-28A6088B5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0"/>
            <a:ext cx="2124075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12" descr="http://www.allaboutbirds.org/guide/PHOTO/LARGE/common_loon_joshmerril.jpg">
            <a:extLst>
              <a:ext uri="{FF2B5EF4-FFF2-40B4-BE49-F238E27FC236}">
                <a16:creationId xmlns:a16="http://schemas.microsoft.com/office/drawing/2014/main" id="{C46E9006-1D71-4278-91F1-93614CB21B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125538"/>
            <a:ext cx="1979612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4" descr="http://carrolltrustcase.com/wp-content/uploads/2014/05/rcmp6.jpg">
            <a:extLst>
              <a:ext uri="{FF2B5EF4-FFF2-40B4-BE49-F238E27FC236}">
                <a16:creationId xmlns:a16="http://schemas.microsoft.com/office/drawing/2014/main" id="{AC3B501A-12E1-44C1-AF81-B68407BC4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196975"/>
            <a:ext cx="2303462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allpapers111.com/wp-content/uploads/2015/02/Canada-City-Wallpaper-HD6.jpg">
            <a:extLst>
              <a:ext uri="{FF2B5EF4-FFF2-40B4-BE49-F238E27FC236}">
                <a16:creationId xmlns:a16="http://schemas.microsoft.com/office/drawing/2014/main" id="{434BCF61-B9EB-4086-B96E-50752B94C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1">
            <a:extLst>
              <a:ext uri="{FF2B5EF4-FFF2-40B4-BE49-F238E27FC236}">
                <a16:creationId xmlns:a16="http://schemas.microsoft.com/office/drawing/2014/main" id="{A184E80D-7DCA-4F71-B4A0-3FB5F7618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65300" y="260350"/>
            <a:ext cx="8229600" cy="1143000"/>
          </a:xfrm>
        </p:spPr>
        <p:txBody>
          <a:bodyPr/>
          <a:lstStyle/>
          <a:p>
            <a:r>
              <a:rPr lang="sl-SI" altLang="sl-SI" b="1"/>
              <a:t>INFORMATION</a:t>
            </a:r>
          </a:p>
        </p:txBody>
      </p:sp>
      <p:sp>
        <p:nvSpPr>
          <p:cNvPr id="9220" name="Content Placeholder 2">
            <a:extLst>
              <a:ext uri="{FF2B5EF4-FFF2-40B4-BE49-F238E27FC236}">
                <a16:creationId xmlns:a16="http://schemas.microsoft.com/office/drawing/2014/main" id="{B3A4A1EF-BBB9-49AB-8B41-045BBBCCE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b="1"/>
              <a:t>Wikipedia</a:t>
            </a:r>
          </a:p>
          <a:p>
            <a:r>
              <a:rPr lang="sl-SI" altLang="sl-SI" b="1"/>
              <a:t>My knowledge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217</Words>
  <Application>Microsoft Office PowerPoint</Application>
  <PresentationFormat>On-screen Show (4:3)</PresentationFormat>
  <Paragraphs>43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Aharoni</vt:lpstr>
      <vt:lpstr>Arial</vt:lpstr>
      <vt:lpstr>Calibri</vt:lpstr>
      <vt:lpstr>Office Theme</vt:lpstr>
      <vt:lpstr>CANADA</vt:lpstr>
      <vt:lpstr>BASICS ABOUT CANADA</vt:lpstr>
      <vt:lpstr>GEOGRAPHY</vt:lpstr>
      <vt:lpstr>NATURE</vt:lpstr>
      <vt:lpstr>INDUSTRY</vt:lpstr>
      <vt:lpstr>SIGHTS</vt:lpstr>
      <vt:lpstr>NATIONAL SYMBOLS</vt:lpstr>
      <vt:lpstr>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2019-05-30T09:18:38Z</dcterms:created>
  <dcterms:modified xsi:type="dcterms:W3CDTF">2019-05-30T09:18:39Z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