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sldIdLst>
    <p:sldId id="276" r:id="rId2"/>
    <p:sldId id="288" r:id="rId3"/>
    <p:sldId id="280" r:id="rId4"/>
    <p:sldId id="269" r:id="rId5"/>
    <p:sldId id="281" r:id="rId6"/>
    <p:sldId id="285" r:id="rId7"/>
    <p:sldId id="282" r:id="rId8"/>
    <p:sldId id="267" r:id="rId9"/>
    <p:sldId id="270" r:id="rId10"/>
    <p:sldId id="266" r:id="rId11"/>
    <p:sldId id="284" r:id="rId12"/>
    <p:sldId id="263" r:id="rId13"/>
    <p:sldId id="265" r:id="rId14"/>
    <p:sldId id="261" r:id="rId15"/>
    <p:sldId id="262" r:id="rId16"/>
    <p:sldId id="264" r:id="rId17"/>
    <p:sldId id="286" r:id="rId18"/>
    <p:sldId id="268" r:id="rId19"/>
    <p:sldId id="256" r:id="rId20"/>
    <p:sldId id="257" r:id="rId21"/>
    <p:sldId id="287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10" autoAdjust="0"/>
  </p:normalViewPr>
  <p:slideViewPr>
    <p:cSldViewPr>
      <p:cViewPr varScale="1">
        <p:scale>
          <a:sx n="102" d="100"/>
          <a:sy n="102" d="100"/>
        </p:scale>
        <p:origin x="28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1DA25ADC-EF15-4C85-BEE9-FF90A6CB254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F8354C3-14C0-409B-9EDE-06A1AC6A8F5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l-SI" altLang="sl-SI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935C180B-92E4-429B-BE2E-698934765B6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50F3ABD9-E061-43F2-821D-51B92474C18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F10F0422-B49E-4B0D-B092-0B45B94248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06A7598F-91F9-4C5A-A177-EEBD857BB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41F476-5A33-4DFC-A8EF-53DFF9B168E6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B4343A-3DC1-4093-BD8E-D0C246DD46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DAE80-16C8-41E9-BF85-CE340010FCE4}" type="slidenum">
              <a:rPr lang="sl-SI" altLang="sl-SI"/>
              <a:pPr/>
              <a:t>1</a:t>
            </a:fld>
            <a:endParaRPr lang="sl-SI" altLang="sl-SI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44AFB34C-9F32-4684-BFB3-72B7041077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98A85593-BC67-45A8-A84F-B7D303D73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97A470-A001-45C7-91EF-336C6123C4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B5DBF-3D39-43CE-966D-3012D73E077D}" type="slidenum">
              <a:rPr lang="sl-SI" altLang="sl-SI"/>
              <a:pPr/>
              <a:t>10</a:t>
            </a:fld>
            <a:endParaRPr lang="sl-SI" altLang="sl-SI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18005E85-3126-4B88-9312-1C8F368B46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8239E99-AAEE-4E02-9585-E89D1FE09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CDD3A6-B15D-49B0-9204-5C4025C191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5A7133-99FE-402E-9BBC-ABB96A594977}" type="slidenum">
              <a:rPr lang="sl-SI" altLang="sl-SI"/>
              <a:pPr/>
              <a:t>11</a:t>
            </a:fld>
            <a:endParaRPr lang="sl-SI" altLang="sl-SI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CB7EE8D-9C60-4654-9023-FFC74EE3F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C9D2BD4-F1BD-442A-96E9-8B129E4E1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D6808D-BE9A-4315-B03B-B77972BE58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B2D168-6B9B-4A5E-9ED4-6483FBC089F5}" type="slidenum">
              <a:rPr lang="sl-SI" altLang="sl-SI"/>
              <a:pPr/>
              <a:t>12</a:t>
            </a:fld>
            <a:endParaRPr lang="sl-SI" altLang="sl-SI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81D7758F-9C98-4CDA-88C0-9BD24A5AD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7FE1EA7-D257-415B-84C4-BF838CBA14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889006-4E70-4F71-8571-96D4293507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78E83-E0AE-4629-A6E9-1986C5B36A85}" type="slidenum">
              <a:rPr lang="sl-SI" altLang="sl-SI"/>
              <a:pPr/>
              <a:t>13</a:t>
            </a:fld>
            <a:endParaRPr lang="sl-SI" altLang="sl-SI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59BF7BB-99DD-4BEA-950A-BD396F61EC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A3FC40A-4637-40D9-A27B-3F7AF2FD5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72F7D6-65DB-44BD-BC01-CC422EF782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310C53-FD7E-4BF7-86B6-EACA08FB4180}" type="slidenum">
              <a:rPr lang="sl-SI" altLang="sl-SI"/>
              <a:pPr/>
              <a:t>14</a:t>
            </a:fld>
            <a:endParaRPr lang="sl-SI" altLang="sl-SI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F3DE7349-B365-4DDC-A84C-B2F3DBA7E7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6971C6E-EF76-48AC-8A75-720A692994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9698FA-8E39-41C3-95FC-04B02F5EF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668AE-406C-44F2-93C1-2C7ECECBB9A5}" type="slidenum">
              <a:rPr lang="sl-SI" altLang="sl-SI"/>
              <a:pPr/>
              <a:t>15</a:t>
            </a:fld>
            <a:endParaRPr lang="sl-SI" altLang="sl-SI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A0F4282-65E7-40BB-9C90-7BB0488D3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D36537A-EBED-486F-8D48-78DB63DF6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5909A3-11D7-4F54-B260-23802A0A76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F2E70-22A2-4B7D-9A9D-63F3AFDF9321}" type="slidenum">
              <a:rPr lang="sl-SI" altLang="sl-SI"/>
              <a:pPr/>
              <a:t>16</a:t>
            </a:fld>
            <a:endParaRPr lang="sl-SI" altLang="sl-SI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E8E2E1F3-0187-4856-8A3D-A305533961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EF75A774-DD5C-4154-B98C-C19437443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10E259-1DD9-40F5-9642-CB9B862E07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68931-C771-43D2-A2EC-792D8EA72AB5}" type="slidenum">
              <a:rPr lang="sl-SI" altLang="sl-SI"/>
              <a:pPr/>
              <a:t>17</a:t>
            </a:fld>
            <a:endParaRPr lang="sl-SI" altLang="sl-SI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AF9B06F9-65C0-4730-B950-BA6F8421F0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DEF39895-97AC-4DEE-8891-90AAAFFB4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ECE168-7D98-4908-8387-7F1B361883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10800-7A8A-41E5-9BAE-7D0AF1D656E7}" type="slidenum">
              <a:rPr lang="sl-SI" altLang="sl-SI"/>
              <a:pPr/>
              <a:t>18</a:t>
            </a:fld>
            <a:endParaRPr lang="sl-SI" altLang="sl-SI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ECEB5238-0D0D-4DFC-99C6-332D570144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33B08B8E-81CD-4BCF-8C03-DD4DBEFAB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E10B83-1C16-40E4-BEB0-A9F5CBCF57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576E56-DFEC-44C5-8052-D5BFB71153A0}" type="slidenum">
              <a:rPr lang="sl-SI" altLang="sl-SI"/>
              <a:pPr/>
              <a:t>19</a:t>
            </a:fld>
            <a:endParaRPr lang="sl-SI" altLang="sl-SI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6D1290B6-1509-4089-A360-4160B0900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98CD54B-3532-4652-8C51-8387E711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F57EEC4-9320-4FDC-96F8-172D292C76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F2FCCF-4225-4E85-BF37-932675C9DD4F}" type="slidenum">
              <a:rPr lang="sl-SI" altLang="sl-SI"/>
              <a:pPr/>
              <a:t>2</a:t>
            </a:fld>
            <a:endParaRPr lang="sl-SI" altLang="sl-SI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9B2B1359-3527-4696-9424-FA11759FF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5BF1049-563A-41C7-B74B-3ECB150A9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584458-6A54-4009-8086-E983C66BFD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38053C-4E33-4287-B8E8-1324DA20A20B}" type="slidenum">
              <a:rPr lang="sl-SI" altLang="sl-SI"/>
              <a:pPr/>
              <a:t>20</a:t>
            </a:fld>
            <a:endParaRPr lang="sl-SI" altLang="sl-SI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B44F39DF-93AA-4941-985D-61683FC7EB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2FCAFDA-FCCB-451C-A76F-8568E50AA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1289A3-C473-43F8-B3B2-135A694C5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BAFFC4-E341-40EF-B9A4-D358733FD82C}" type="slidenum">
              <a:rPr lang="sl-SI" altLang="sl-SI"/>
              <a:pPr/>
              <a:t>21</a:t>
            </a:fld>
            <a:endParaRPr lang="sl-SI" altLang="sl-SI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6683A3E5-FE58-4B18-926A-09800DF6CB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0C47E65-AF4E-49F7-870A-B3A6E2F6C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D9FF94-B10A-46FD-ACAC-E7CAA050EF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8D6163-732B-4034-AA07-9A7EDBF7671D}" type="slidenum">
              <a:rPr lang="sl-SI" altLang="sl-SI"/>
              <a:pPr/>
              <a:t>3</a:t>
            </a:fld>
            <a:endParaRPr lang="sl-SI" altLang="sl-SI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63FA7F0E-EB33-4AEA-BB67-8FBE42FFE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06573612-F556-40FF-99EF-76EC5ADB2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0444F4-8C4E-45CC-8B6B-61B4D062E1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B04C0-59B2-4766-8B0B-49DD212F2440}" type="slidenum">
              <a:rPr lang="sl-SI" altLang="sl-SI"/>
              <a:pPr/>
              <a:t>4</a:t>
            </a:fld>
            <a:endParaRPr lang="sl-SI" altLang="sl-SI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9DDD80D4-7BDB-4293-AAAC-56A192C03C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B1F4209-77E5-4CFD-8BC2-42AE43D2E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36B807-1BF3-4369-9EB1-5025737023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C123CB-739D-4F57-86A2-3498CB3B10A9}" type="slidenum">
              <a:rPr lang="sl-SI" altLang="sl-SI"/>
              <a:pPr/>
              <a:t>5</a:t>
            </a:fld>
            <a:endParaRPr lang="sl-SI" altLang="sl-SI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8A0EC617-D6F9-4960-A1FB-EF9F2B85B6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1DDD557-E139-4085-B38C-A94393C16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759E32-B092-4CEE-BF77-BD892E10B0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92BD7-7022-462C-BD81-08016C68A17F}" type="slidenum">
              <a:rPr lang="sl-SI" altLang="sl-SI"/>
              <a:pPr/>
              <a:t>6</a:t>
            </a:fld>
            <a:endParaRPr lang="sl-SI" altLang="sl-SI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6CC8CE3-AB4E-47F4-8A48-72ADC60D95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E546830-DD94-4B95-94A7-0186EE9F6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3AEBCB-7C35-406A-9D92-2EBC6A6A58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16936C-04DB-4BCD-B88C-0E31605A6343}" type="slidenum">
              <a:rPr lang="sl-SI" altLang="sl-SI"/>
              <a:pPr/>
              <a:t>7</a:t>
            </a:fld>
            <a:endParaRPr lang="sl-SI" altLang="sl-SI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E31E7D35-41C5-4854-A06A-766722489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1EB3857-0543-4C41-B818-805ED8883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89DFA0-B36E-4591-B9C6-F96C11A891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5DDBE-3363-4842-AAD6-78D7518C46A0}" type="slidenum">
              <a:rPr lang="sl-SI" altLang="sl-SI"/>
              <a:pPr/>
              <a:t>8</a:t>
            </a:fld>
            <a:endParaRPr lang="sl-SI" altLang="sl-SI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499383ED-FC32-4007-B925-4AE3E5E4E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F151E2FA-5A07-4E3E-A194-93CA530EA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7327DD-A98C-4011-94EF-7FD1491F5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F0FF21-0E08-46A8-8C7B-815DEC17B59C}" type="slidenum">
              <a:rPr lang="sl-SI" altLang="sl-SI"/>
              <a:pPr/>
              <a:t>9</a:t>
            </a:fld>
            <a:endParaRPr lang="sl-SI" altLang="sl-SI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E34F87F8-3091-4726-BE70-EB2E75BDE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97CDA2E-69A6-4409-89A0-42FE2CED9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BADD7-64C8-457A-A33E-24F979ACE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47EE5-F5EC-499E-8BC5-63ED7FF69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20C48-95B8-42C1-A25C-FCE69F3C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0A72B-D5A7-4DDD-A22B-DB5DDB10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80280-E00B-4FD4-B41B-514CF11D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C2F54-6EF4-49E0-A334-AE0474A54F77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6905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0BB0B-7BE6-40E0-BDEB-B4DD3F25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E9F10-494C-404C-AEBA-3C275586D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D4726-73C4-4C6F-AEA6-40881918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DC81C-C86C-428E-A418-A731C9BE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315B-203B-4AC5-8004-A5AD9519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41893-F9D6-4736-AED7-6A4534AF4306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88898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FC1F9D-6C2F-4DF7-A26F-8E5A98693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33B60-53A5-413F-9617-BDC9BEF21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B4985-FA65-45BC-B92B-708B18C7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F23E2-A02F-408D-B3AB-33550434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884D9-C975-466E-A7A0-6429FD9DE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45BC-CA13-42A2-AA6A-0C786F49405A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97280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907E-E98C-42CF-9F66-23213611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4BD39-0822-4A64-BE3B-583B83045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E354B-EE78-42F5-8780-0A421FCE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46A19-86F9-4A58-976A-334C3D088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9638E-F7AA-402F-8AFA-AB8AA2A2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855A0-ACFD-41BA-9C6A-7B80ED763DA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72896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A29B8-7620-44EE-B6EE-C9F2F8508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A2CBA-D560-4FDF-9C17-069EC9739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60E2C-3522-4860-82E9-C354C2CAA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9A838-8792-4E89-B246-380F0567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04F59-E7B3-4F6E-9B0F-4785885F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0BA41-5FCA-443C-8387-23E315F5A308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38234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B73D-2033-495E-B4F6-E417667DF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BAD6F-E072-4B52-9E00-DEBFAD3478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8D13C-47C9-4A84-8718-2D55DF9C7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783D0-76EA-476B-8554-DA940D84F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348A9-1FE9-4EFE-9216-F29F0C3F6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908A5-A2E1-4AFF-91A5-8D7233A7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8AFCF-7748-4C7A-BC53-3C09B0A83AC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22774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7344-FF45-4875-88C8-60044B664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C419B-6410-4762-9F31-3FA155541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FD6A3-BCE3-4DAD-A756-8DA70CB8B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3C92F-60DC-486A-9DDA-1C3ACA72C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18FCF-5DFD-4508-AB95-DF5D2AD2D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4D2A1E-F01A-4166-AA03-33793E82F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B01E6-F798-4EC4-961B-F7B5A646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6BB58-62E1-44E1-87F6-3D9E49464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D70B6-6451-4E15-8F44-30D38B0A3ED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8013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CD46-E06E-42D0-BB04-A4AD9202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8353D-3254-4BE8-920E-1A8EB0C0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84927-FEB6-4B20-8F2E-654C2FE66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C3AD9-81BD-486B-A413-BE19D6CE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EFEA7-52F1-4DA5-A69B-5D75867A0F98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21318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470DD5-35E3-4F1E-AAE9-9F675D66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037F1-B1E7-4862-B469-B268B4FA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3CAFD-3378-49FE-BFF6-3F3C8F7E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68EB8-0A5A-4E3D-976B-27EBD7CBC03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10252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A1F5E-6178-4EA8-8A2A-965A8CF50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4B4A5-B0A7-4E92-AA40-D223557E5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268DF-19A5-4E94-8F25-0A778A8EE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0CC1B-906C-4E0A-BEA5-83D074F8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5AA60-5EFA-4071-9789-1447AFD3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28143-5B5E-49C8-8B7E-E1D86624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91DBD4-AA43-4744-906B-E5B13F44802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06118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FB6B7-0422-4C1A-820F-E290BF8F5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B64495-85E6-4256-B667-CBCCC0598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00FC7-5CBE-4615-8629-444C50FB0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67ADE-EE6E-4C35-9A52-1B2DF52E1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9F50E-DBAA-45AA-A341-60FEC488B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2D5AE-2922-4F1C-A401-E38FE7F6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C8201-A7FA-4A3E-9E03-9DEAFDCA450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8168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E41229-9FA8-4D36-A6B4-B5F1F9F47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73EEE60-3F2A-46E8-AEA8-A94696DA3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Kliknite, če želite urediti sloge besedila matrice</a:t>
            </a:r>
          </a:p>
          <a:p>
            <a:pPr lvl="1"/>
            <a:r>
              <a:rPr lang="en-US" altLang="sl-SI"/>
              <a:t>Druga raven</a:t>
            </a:r>
          </a:p>
          <a:p>
            <a:pPr lvl="2"/>
            <a:r>
              <a:rPr lang="en-US" altLang="sl-SI"/>
              <a:t>Tretja raven</a:t>
            </a:r>
          </a:p>
          <a:p>
            <a:pPr lvl="3"/>
            <a:r>
              <a:rPr lang="en-US" altLang="sl-SI"/>
              <a:t>Četrta raven</a:t>
            </a:r>
          </a:p>
          <a:p>
            <a:pPr lvl="4"/>
            <a:r>
              <a:rPr lang="en-US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4DA9CC6-C991-436C-9756-E4E7EE57D0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2EB8615-1BB9-471E-A4E8-757211473A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76D8C76-B040-4008-904E-13054B1B4C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231577-907C-467B-B83B-8D759A09B361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306408">
            <a:extLst>
              <a:ext uri="{FF2B5EF4-FFF2-40B4-BE49-F238E27FC236}">
                <a16:creationId xmlns:a16="http://schemas.microsoft.com/office/drawing/2014/main" id="{5EBE08F8-19CB-4D17-976A-C30D1435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Rectangle 9">
            <a:extLst>
              <a:ext uri="{FF2B5EF4-FFF2-40B4-BE49-F238E27FC236}">
                <a16:creationId xmlns:a16="http://schemas.microsoft.com/office/drawing/2014/main" id="{40976BC2-27E6-4A5B-91A5-BF4323792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-3771900"/>
            <a:ext cx="8229600" cy="10009188"/>
          </a:xfrm>
        </p:spPr>
        <p:txBody>
          <a:bodyPr/>
          <a:lstStyle/>
          <a:p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r>
              <a:rPr lang="sl-SI" altLang="sl-SI" sz="4000" b="1" dirty="0">
                <a:latin typeface="Comic Sans MS" panose="030F0702030302020204" pitchFamily="66" charset="0"/>
              </a:rPr>
              <a:t>CASABLANCA</a:t>
            </a:r>
            <a:br>
              <a:rPr lang="sl-SI" altLang="sl-SI" sz="4000" b="1" dirty="0">
                <a:latin typeface="Comic Sans MS" panose="030F0702030302020204" pitchFamily="66" charset="0"/>
              </a:rPr>
            </a:br>
            <a:r>
              <a:rPr lang="sl-SI" altLang="sl-SI" sz="2000" b="1" dirty="0">
                <a:latin typeface="Comic Sans MS" panose="030F0702030302020204" pitchFamily="66" charset="0"/>
              </a:rPr>
              <a:t>AND</a:t>
            </a:r>
            <a:r>
              <a:rPr lang="sl-SI" altLang="sl-SI" sz="4000" b="1" dirty="0">
                <a:latin typeface="Comic Sans MS" panose="030F0702030302020204" pitchFamily="66" charset="0"/>
              </a:rPr>
              <a:t> </a:t>
            </a:r>
            <a:r>
              <a:rPr lang="sl-SI" altLang="sl-SI" sz="2000" b="1" dirty="0">
                <a:latin typeface="Comic Sans MS" panose="030F0702030302020204" pitchFamily="66" charset="0"/>
              </a:rPr>
              <a:t>HASSAN II MOSQUE</a:t>
            </a: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3000" b="1" dirty="0">
                <a:latin typeface="Comic Sans MS" panose="030F0702030302020204" pitchFamily="66" charset="0"/>
              </a:rPr>
            </a:br>
            <a:r>
              <a:rPr lang="sl-SI" altLang="sl-SI" sz="3000" b="1" dirty="0">
                <a:latin typeface="Comic Sans MS" panose="030F0702030302020204" pitchFamily="66" charset="0"/>
              </a:rPr>
              <a:t>  </a:t>
            </a:r>
            <a:br>
              <a:rPr lang="sl-SI" altLang="sl-SI" sz="4000" b="1" dirty="0">
                <a:latin typeface="Comic Sans MS" panose="030F0702030302020204" pitchFamily="66" charset="0"/>
              </a:rPr>
            </a:br>
            <a:br>
              <a:rPr lang="sl-SI" altLang="sl-SI" sz="4000" b="1" dirty="0">
                <a:latin typeface="Comic Sans MS" panose="030F0702030302020204" pitchFamily="66" charset="0"/>
              </a:rPr>
            </a:br>
            <a:endParaRPr lang="sl-SI" altLang="sl-SI" sz="4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D1D34CE-8764-4248-895E-B710C07586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AD5E6A1-DF91-4A12-873A-2BBBA4C60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2292" name="Picture 4" descr="IMG_2784">
            <a:extLst>
              <a:ext uri="{FF2B5EF4-FFF2-40B4-BE49-F238E27FC236}">
                <a16:creationId xmlns:a16="http://schemas.microsoft.com/office/drawing/2014/main" id="{6447D7A4-6DE6-4486-8388-E0C90CF7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F7D5BE3-9386-4466-BD62-AFFE5F36F4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B07DC67-1C36-4E84-8F8F-B15D8BC5C4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9940" name="Picture 4" descr="casa19">
            <a:extLst>
              <a:ext uri="{FF2B5EF4-FFF2-40B4-BE49-F238E27FC236}">
                <a16:creationId xmlns:a16="http://schemas.microsoft.com/office/drawing/2014/main" id="{D4B9E989-D16D-4C52-B7B1-689FCA493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C6103B1B-6410-45AF-8D2B-6D8FE3F1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2600"/>
            <a:ext cx="2952750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 descr="mos">
            <a:extLst>
              <a:ext uri="{FF2B5EF4-FFF2-40B4-BE49-F238E27FC236}">
                <a16:creationId xmlns:a16="http://schemas.microsoft.com/office/drawing/2014/main" id="{25F74896-3849-4FEF-9265-5AD78AB2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916113"/>
            <a:ext cx="2627312" cy="1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>
            <a:extLst>
              <a:ext uri="{FF2B5EF4-FFF2-40B4-BE49-F238E27FC236}">
                <a16:creationId xmlns:a16="http://schemas.microsoft.com/office/drawing/2014/main" id="{7CA6EF23-3BF9-4D31-8360-33BB9078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365625"/>
            <a:ext cx="4248150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5085AF-349C-4D73-9418-2D819303D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4FFBF07-C87E-4495-9502-233CF0716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9220" name="Picture 4" descr="IMG_2811">
            <a:extLst>
              <a:ext uri="{FF2B5EF4-FFF2-40B4-BE49-F238E27FC236}">
                <a16:creationId xmlns:a16="http://schemas.microsoft.com/office/drawing/2014/main" id="{08B47962-D028-420A-B87A-9978C944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42933B5-8887-4122-AFC5-83A4D58AE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8008536-1512-4E89-B400-DCB5593C7B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1268" name="Picture 4" descr="IMG_2794">
            <a:extLst>
              <a:ext uri="{FF2B5EF4-FFF2-40B4-BE49-F238E27FC236}">
                <a16:creationId xmlns:a16="http://schemas.microsoft.com/office/drawing/2014/main" id="{EED2EE5A-7E60-4674-9060-1B827531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2772C9B-24E8-4ADA-9FD3-EDE8646554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1B891FA-E74E-49D2-9225-BBEE327AC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7173" name="Picture 5" descr="IMG_2821">
            <a:extLst>
              <a:ext uri="{FF2B5EF4-FFF2-40B4-BE49-F238E27FC236}">
                <a16:creationId xmlns:a16="http://schemas.microsoft.com/office/drawing/2014/main" id="{A3B2AD00-FB68-4FB1-BD8D-EC74A2031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675C03E-9461-480C-BAE6-D1C821A77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3493108-9B66-4456-A032-3C9314D2A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8196" name="Picture 4" descr="IMG_2813">
            <a:extLst>
              <a:ext uri="{FF2B5EF4-FFF2-40B4-BE49-F238E27FC236}">
                <a16:creationId xmlns:a16="http://schemas.microsoft.com/office/drawing/2014/main" id="{33587F52-131F-4140-894E-CD279B84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670C77A-2173-4154-AE52-BB2BED947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11550EF-D45C-4FED-87E0-4F5681AF4F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0244" name="Picture 4" descr="IMG_2810">
            <a:extLst>
              <a:ext uri="{FF2B5EF4-FFF2-40B4-BE49-F238E27FC236}">
                <a16:creationId xmlns:a16="http://schemas.microsoft.com/office/drawing/2014/main" id="{57A0F515-F918-4AB4-A6AD-5C5F49FA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D8AE265-5E66-47CB-B618-B9C813CBE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00B76E2-6C5F-4534-A76C-CEAB844D52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46084" name="Picture 4" descr="casa22">
            <a:extLst>
              <a:ext uri="{FF2B5EF4-FFF2-40B4-BE49-F238E27FC236}">
                <a16:creationId xmlns:a16="http://schemas.microsoft.com/office/drawing/2014/main" id="{F1BBE47B-3912-4D1B-9326-EAA2203FC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69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Casablanca-Moskee">
            <a:extLst>
              <a:ext uri="{FF2B5EF4-FFF2-40B4-BE49-F238E27FC236}">
                <a16:creationId xmlns:a16="http://schemas.microsoft.com/office/drawing/2014/main" id="{E2179A05-B2B8-4B5B-8D3B-0F0556D7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16338"/>
            <a:ext cx="197961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IMG_2774">
            <a:extLst>
              <a:ext uri="{FF2B5EF4-FFF2-40B4-BE49-F238E27FC236}">
                <a16:creationId xmlns:a16="http://schemas.microsoft.com/office/drawing/2014/main" id="{646FB669-A8CD-4DFE-ABD8-63899835E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1978025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photo_lg_casablanca">
            <a:extLst>
              <a:ext uri="{FF2B5EF4-FFF2-40B4-BE49-F238E27FC236}">
                <a16:creationId xmlns:a16="http://schemas.microsoft.com/office/drawing/2014/main" id="{1D2E517D-55A6-402B-B091-3B45CC45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300663"/>
            <a:ext cx="1871663" cy="1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casablanca_mosque">
            <a:extLst>
              <a:ext uri="{FF2B5EF4-FFF2-40B4-BE49-F238E27FC236}">
                <a16:creationId xmlns:a16="http://schemas.microsoft.com/office/drawing/2014/main" id="{15721EC5-F999-4665-8092-E5C01B06A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8913"/>
            <a:ext cx="180022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2-casablanca-088">
            <a:extLst>
              <a:ext uri="{FF2B5EF4-FFF2-40B4-BE49-F238E27FC236}">
                <a16:creationId xmlns:a16="http://schemas.microsoft.com/office/drawing/2014/main" id="{F996A9BD-B47A-4551-ABA0-8CC84FD22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584325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5D27997-D7DB-4F9B-A468-09F30C5F2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38B11F9-C6B6-4554-B79E-2B4D30CFE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4340" name="Picture 4" descr="IMG_2774">
            <a:extLst>
              <a:ext uri="{FF2B5EF4-FFF2-40B4-BE49-F238E27FC236}">
                <a16:creationId xmlns:a16="http://schemas.microsoft.com/office/drawing/2014/main" id="{7D1C4D23-8ADE-463E-8A57-DCE339264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45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AD12CDB-59C0-475D-BCA7-741761DFB5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sl-SI" altLang="sl-SI" sz="4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18470A5-D5D4-4B56-B4C2-805674FFB08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sl-SI" altLang="sl-SI" sz="3200"/>
          </a:p>
        </p:txBody>
      </p:sp>
      <p:pic>
        <p:nvPicPr>
          <p:cNvPr id="2052" name="Picture 4" descr="2-casablanca-088">
            <a:extLst>
              <a:ext uri="{FF2B5EF4-FFF2-40B4-BE49-F238E27FC236}">
                <a16:creationId xmlns:a16="http://schemas.microsoft.com/office/drawing/2014/main" id="{61389A26-3812-4BD4-994A-72645053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583B9699-8BE1-4781-BF65-DF332D8CF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B618727-3613-4BA5-9343-3E6D5648D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53253" name="Picture 5" descr="casa25">
            <a:extLst>
              <a:ext uri="{FF2B5EF4-FFF2-40B4-BE49-F238E27FC236}">
                <a16:creationId xmlns:a16="http://schemas.microsoft.com/office/drawing/2014/main" id="{73E12D5D-195B-4C36-8BBB-52D2BB97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>
            <a:extLst>
              <a:ext uri="{FF2B5EF4-FFF2-40B4-BE49-F238E27FC236}">
                <a16:creationId xmlns:a16="http://schemas.microsoft.com/office/drawing/2014/main" id="{FF388BAF-4C0A-4C3C-8DB0-158D4D801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65625"/>
            <a:ext cx="4392613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7">
            <a:extLst>
              <a:ext uri="{FF2B5EF4-FFF2-40B4-BE49-F238E27FC236}">
                <a16:creationId xmlns:a16="http://schemas.microsoft.com/office/drawing/2014/main" id="{4FEA47EF-2AE6-4DD2-91BD-7D6E42DAC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8013"/>
            <a:ext cx="2735263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7" name="Picture 9">
            <a:extLst>
              <a:ext uri="{FF2B5EF4-FFF2-40B4-BE49-F238E27FC236}">
                <a16:creationId xmlns:a16="http://schemas.microsoft.com/office/drawing/2014/main" id="{6E331FAA-B030-483A-9FD2-5D8894D9E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412875"/>
            <a:ext cx="136842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9DC6F56-BFB3-4109-B8A9-400A695817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27DB20B-491E-4124-A795-3CC2D185A4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076" name="Picture 4" descr="photo_lg_casablanca">
            <a:extLst>
              <a:ext uri="{FF2B5EF4-FFF2-40B4-BE49-F238E27FC236}">
                <a16:creationId xmlns:a16="http://schemas.microsoft.com/office/drawing/2014/main" id="{1BF68961-124E-48C4-A517-7A8DB2F2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231740E-1192-4871-8F39-6BD092029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0563" y="260350"/>
            <a:ext cx="4321175" cy="1728788"/>
          </a:xfrm>
        </p:spPr>
        <p:txBody>
          <a:bodyPr/>
          <a:lstStyle/>
          <a:p>
            <a:r>
              <a:rPr lang="sl-SI" altLang="sl-SI" sz="6000" b="1">
                <a:latin typeface="Comic Sans MS" panose="030F0702030302020204" pitchFamily="66" charset="0"/>
              </a:rPr>
              <a:t>The </a:t>
            </a:r>
            <a:br>
              <a:rPr lang="sl-SI" altLang="sl-SI" sz="6000" b="1">
                <a:latin typeface="Comic Sans MS" panose="030F0702030302020204" pitchFamily="66" charset="0"/>
              </a:rPr>
            </a:br>
            <a:r>
              <a:rPr lang="sl-SI" altLang="sl-SI" sz="6000" b="1">
                <a:latin typeface="Comic Sans MS" panose="030F0702030302020204" pitchFamily="66" charset="0"/>
              </a:rPr>
              <a:t>END</a:t>
            </a:r>
            <a:endParaRPr lang="en-US" altLang="sl-SI" sz="6000" b="1">
              <a:latin typeface="Comic Sans MS" panose="030F0702030302020204" pitchFamily="66" charset="0"/>
            </a:endParaRPr>
          </a:p>
        </p:txBody>
      </p:sp>
      <p:pic>
        <p:nvPicPr>
          <p:cNvPr id="47108" name="Picture 4" descr="mesquita-hassan">
            <a:extLst>
              <a:ext uri="{FF2B5EF4-FFF2-40B4-BE49-F238E27FC236}">
                <a16:creationId xmlns:a16="http://schemas.microsoft.com/office/drawing/2014/main" id="{8C0607E8-9E83-4BFA-B2BF-C631F17C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Line 6">
            <a:extLst>
              <a:ext uri="{FF2B5EF4-FFF2-40B4-BE49-F238E27FC236}">
                <a16:creationId xmlns:a16="http://schemas.microsoft.com/office/drawing/2014/main" id="{7B23F68B-5270-4ACF-ABA2-1CB9C4424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3438" y="0"/>
            <a:ext cx="0" cy="3500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7111" name="Line 7">
            <a:extLst>
              <a:ext uri="{FF2B5EF4-FFF2-40B4-BE49-F238E27FC236}">
                <a16:creationId xmlns:a16="http://schemas.microsoft.com/office/drawing/2014/main" id="{1FD5EAF6-281A-480E-9ECE-95D469C790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0" y="3500438"/>
            <a:ext cx="46434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pic>
        <p:nvPicPr>
          <p:cNvPr id="47112" name="Picture 8" descr="IMG_2813">
            <a:extLst>
              <a:ext uri="{FF2B5EF4-FFF2-40B4-BE49-F238E27FC236}">
                <a16:creationId xmlns:a16="http://schemas.microsoft.com/office/drawing/2014/main" id="{FA3BF2F8-A855-499B-BF6B-36922C9599C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133600"/>
            <a:ext cx="4672012" cy="3503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3" name="Line 9">
            <a:extLst>
              <a:ext uri="{FF2B5EF4-FFF2-40B4-BE49-F238E27FC236}">
                <a16:creationId xmlns:a16="http://schemas.microsoft.com/office/drawing/2014/main" id="{5EC0CCD6-19A0-41C7-A27D-EBB687260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2133600"/>
            <a:ext cx="0" cy="3527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7114" name="Line 10">
            <a:extLst>
              <a:ext uri="{FF2B5EF4-FFF2-40B4-BE49-F238E27FC236}">
                <a16:creationId xmlns:a16="http://schemas.microsoft.com/office/drawing/2014/main" id="{CD4D4165-5320-4A62-8F59-6D3AB1127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5589588"/>
            <a:ext cx="46815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7115" name="Line 11">
            <a:extLst>
              <a:ext uri="{FF2B5EF4-FFF2-40B4-BE49-F238E27FC236}">
                <a16:creationId xmlns:a16="http://schemas.microsoft.com/office/drawing/2014/main" id="{1C244413-3E92-45F1-938F-177AF1678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2133600"/>
            <a:ext cx="46815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7116" name="Line 12">
            <a:extLst>
              <a:ext uri="{FF2B5EF4-FFF2-40B4-BE49-F238E27FC236}">
                <a16:creationId xmlns:a16="http://schemas.microsoft.com/office/drawing/2014/main" id="{5DA3B332-61B4-4A5F-AEF1-3C14F0719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3175" y="2133600"/>
            <a:ext cx="0" cy="3455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7B8B0172-5C41-4FE3-8FF0-413B98BAB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10F773F-34A7-49EE-A18A-9187BE4BA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3796" name="Picture 4" descr="casa14">
            <a:extLst>
              <a:ext uri="{FF2B5EF4-FFF2-40B4-BE49-F238E27FC236}">
                <a16:creationId xmlns:a16="http://schemas.microsoft.com/office/drawing/2014/main" id="{40CC169C-A31E-49D9-9719-6C4B51BB5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aroc-Casablanca-3">
            <a:extLst>
              <a:ext uri="{FF2B5EF4-FFF2-40B4-BE49-F238E27FC236}">
                <a16:creationId xmlns:a16="http://schemas.microsoft.com/office/drawing/2014/main" id="{47EE8C80-1AC3-4CB5-8FD2-4B2EC93B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240088" cy="21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8D0B425-6F61-44EF-8733-9F280FF6E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407B68D-B53F-4C8F-AA15-199048E4F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5364" name="Picture 4" descr="hjl">
            <a:extLst>
              <a:ext uri="{FF2B5EF4-FFF2-40B4-BE49-F238E27FC236}">
                <a16:creationId xmlns:a16="http://schemas.microsoft.com/office/drawing/2014/main" id="{3775FB15-5F7E-49A6-B0DB-EF34C5415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795655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954AE4F-AEDC-4C43-A332-88A5CBF51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91C995C-1E37-44D8-9971-365A0A3B2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4820" name="Picture 4" descr="casa15">
            <a:extLst>
              <a:ext uri="{FF2B5EF4-FFF2-40B4-BE49-F238E27FC236}">
                <a16:creationId xmlns:a16="http://schemas.microsoft.com/office/drawing/2014/main" id="{CC16F66C-355A-4BAD-BC5C-BD1B9F90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Casablanca17">
            <a:extLst>
              <a:ext uri="{FF2B5EF4-FFF2-40B4-BE49-F238E27FC236}">
                <a16:creationId xmlns:a16="http://schemas.microsoft.com/office/drawing/2014/main" id="{0E99CAFD-634D-4DE0-8B5A-475B1FF3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81075"/>
            <a:ext cx="2736850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D27E1563-0A0A-433F-88CF-D6EF9FE9F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1787525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4841C35F-F8C3-4171-B158-B48491A4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644900"/>
            <a:ext cx="21812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9AD5BF13-4B23-49FF-8F87-77D096408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A75F2CC-F74C-46B2-9DE6-59EC41B8C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45060" name="Picture 4" descr="casa21">
            <a:extLst>
              <a:ext uri="{FF2B5EF4-FFF2-40B4-BE49-F238E27FC236}">
                <a16:creationId xmlns:a16="http://schemas.microsoft.com/office/drawing/2014/main" id="{74E9AA82-5A61-426C-B18B-8DD7AABC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IMG_1467">
            <a:extLst>
              <a:ext uri="{FF2B5EF4-FFF2-40B4-BE49-F238E27FC236}">
                <a16:creationId xmlns:a16="http://schemas.microsoft.com/office/drawing/2014/main" id="{D423FF9C-B430-443C-A961-75649B8C8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149725"/>
            <a:ext cx="2916238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65C175F9-B533-4CD0-8D1A-C7908FD5F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1663700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>
            <a:extLst>
              <a:ext uri="{FF2B5EF4-FFF2-40B4-BE49-F238E27FC236}">
                <a16:creationId xmlns:a16="http://schemas.microsoft.com/office/drawing/2014/main" id="{8A5E10C7-6AA9-40D4-B094-5D6573C5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3375"/>
            <a:ext cx="244792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890C957-AC36-42D9-A089-8FB9F7E41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D5FD41D-320F-4E82-8397-C896FA5EC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5844" name="Picture 4" descr="IMG_1411">
            <a:extLst>
              <a:ext uri="{FF2B5EF4-FFF2-40B4-BE49-F238E27FC236}">
                <a16:creationId xmlns:a16="http://schemas.microsoft.com/office/drawing/2014/main" id="{58C56180-1960-45B5-880A-76ABE9CE7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B6F0B1B-4602-4192-B3DB-D7409D178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025540C-C52E-4674-9B75-7F6B3F616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3316" name="Picture 4" descr="IMG_2793">
            <a:extLst>
              <a:ext uri="{FF2B5EF4-FFF2-40B4-BE49-F238E27FC236}">
                <a16:creationId xmlns:a16="http://schemas.microsoft.com/office/drawing/2014/main" id="{6B704F3D-4C13-40FC-9A35-01141AF1A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75795BF-DD0B-4191-B5C4-42AC04DC2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FF4BF19-E9B3-4070-B2E6-2C6ACA32E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6388" name="Picture 4" descr="Copy of IMG_2785">
            <a:extLst>
              <a:ext uri="{FF2B5EF4-FFF2-40B4-BE49-F238E27FC236}">
                <a16:creationId xmlns:a16="http://schemas.microsoft.com/office/drawing/2014/main" id="{2C907F8D-1F64-485B-922C-D369187D0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On-screen Show (4:3)</PresentationFormat>
  <Paragraphs>23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Comic Sans MS</vt:lpstr>
      <vt:lpstr>Privzeti načrt</vt:lpstr>
      <vt:lpstr>         CASABLANCA AND HASSAN II MOSQUE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2019-05-30T09:18:41Z</dcterms:created>
  <dcterms:modified xsi:type="dcterms:W3CDTF">2019-05-30T09:18:43Z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