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4" r:id="rId2"/>
    <p:sldId id="265" r:id="rId3"/>
    <p:sldId id="266" r:id="rId4"/>
    <p:sldId id="259" r:id="rId5"/>
    <p:sldId id="260" r:id="rId6"/>
    <p:sldId id="261" r:id="rId7"/>
    <p:sldId id="262" r:id="rId8"/>
    <p:sldId id="257" r:id="rId9"/>
    <p:sldId id="268" r:id="rId10"/>
    <p:sldId id="263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845184-80ED-4EEE-94E2-90517B34E3EE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konek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konek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845184-80ED-4EEE-94E2-90517B34E3EE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845184-80ED-4EEE-94E2-90517B34E3EE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konek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konek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konek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845184-80ED-4EEE-94E2-90517B34E3EE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845184-80ED-4EEE-94E2-90517B34E3EE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konek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845184-80ED-4EEE-94E2-90517B34E3EE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7467600" cy="603448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10648"/>
            <a:ext cx="10369152" cy="6868648"/>
          </a:xfrm>
        </p:spPr>
      </p:pic>
    </p:spTree>
    <p:extLst>
      <p:ext uri="{BB962C8B-B14F-4D97-AF65-F5344CB8AC3E}">
        <p14:creationId xmlns:p14="http://schemas.microsoft.com/office/powerpoint/2010/main" val="119526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Charity</a:t>
            </a:r>
            <a:r>
              <a:rPr lang="sl-SI" dirty="0"/>
              <a:t> in </a:t>
            </a:r>
            <a:r>
              <a:rPr lang="sl-SI" dirty="0" err="1"/>
              <a:t>slovenia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Fund-</a:t>
            </a:r>
            <a:r>
              <a:rPr lang="sl-SI" dirty="0" err="1"/>
              <a:t>raising</a:t>
            </a:r>
            <a:r>
              <a:rPr lang="sl-SI" dirty="0"/>
              <a:t> </a:t>
            </a:r>
            <a:r>
              <a:rPr lang="sl-SI" dirty="0" err="1"/>
              <a:t>concerts</a:t>
            </a:r>
            <a:endParaRPr lang="sl-SI" dirty="0"/>
          </a:p>
          <a:p>
            <a:r>
              <a:rPr lang="sl-SI" dirty="0"/>
              <a:t>Rdeči križ/ Red </a:t>
            </a:r>
            <a:r>
              <a:rPr lang="sl-SI" dirty="0" err="1"/>
              <a:t>cross</a:t>
            </a:r>
            <a:endParaRPr lang="sl-SI" dirty="0"/>
          </a:p>
          <a:p>
            <a:r>
              <a:rPr lang="sl-SI" dirty="0"/>
              <a:t>Anina zvezdica/ Ana’s star</a:t>
            </a:r>
          </a:p>
          <a:p>
            <a:r>
              <a:rPr lang="sl-SI" dirty="0"/>
              <a:t>Majhni koraki za velik cilj/ </a:t>
            </a:r>
            <a:r>
              <a:rPr lang="sl-SI" dirty="0" err="1"/>
              <a:t>Little</a:t>
            </a:r>
            <a:r>
              <a:rPr lang="sl-SI" dirty="0"/>
              <a:t> </a:t>
            </a:r>
            <a:r>
              <a:rPr lang="sl-SI" dirty="0" err="1"/>
              <a:t>steps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a </a:t>
            </a:r>
            <a:r>
              <a:rPr lang="sl-SI" dirty="0" err="1"/>
              <a:t>greater</a:t>
            </a:r>
            <a:r>
              <a:rPr lang="sl-SI" dirty="0"/>
              <a:t> </a:t>
            </a:r>
            <a:r>
              <a:rPr lang="sl-SI" dirty="0" err="1"/>
              <a:t>cause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 err="1"/>
              <a:t>Society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cystic</a:t>
            </a:r>
            <a:r>
              <a:rPr lang="sl-SI" dirty="0"/>
              <a:t> </a:t>
            </a:r>
            <a:r>
              <a:rPr lang="sl-SI" dirty="0" err="1"/>
              <a:t>fibrosis</a:t>
            </a:r>
            <a:r>
              <a:rPr lang="sl-SI" dirty="0"/>
              <a:t> in </a:t>
            </a:r>
            <a:r>
              <a:rPr lang="sl-SI" dirty="0" err="1"/>
              <a:t>Slovenia</a:t>
            </a:r>
            <a:endParaRPr lang="sl-SI" dirty="0"/>
          </a:p>
          <a:p>
            <a:endParaRPr lang="en-US" dirty="0"/>
          </a:p>
        </p:txBody>
      </p:sp>
      <p:pic>
        <p:nvPicPr>
          <p:cNvPr id="4" name="Slika 3" descr="Osnovni_logo_R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32656"/>
            <a:ext cx="2282592" cy="2282592"/>
          </a:xfrm>
          <a:prstGeom prst="rect">
            <a:avLst/>
          </a:prstGeom>
        </p:spPr>
      </p:pic>
      <p:pic>
        <p:nvPicPr>
          <p:cNvPr id="5" name="Slika 4" descr="15868x1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9" y="4263840"/>
            <a:ext cx="3312367" cy="2206523"/>
          </a:xfrm>
          <a:prstGeom prst="rect">
            <a:avLst/>
          </a:prstGeom>
        </p:spPr>
      </p:pic>
      <p:pic>
        <p:nvPicPr>
          <p:cNvPr id="6" name="Slika 5" descr="image_7338887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293096"/>
            <a:ext cx="3106506" cy="21810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216024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48680"/>
            <a:ext cx="2520280" cy="239604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3018230" cy="21655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12" y="548680"/>
            <a:ext cx="4153644" cy="303908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92" y="3783451"/>
            <a:ext cx="1995690" cy="29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0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0" b="4915"/>
          <a:stretch/>
        </p:blipFill>
        <p:spPr>
          <a:xfrm>
            <a:off x="6300192" y="2438705"/>
            <a:ext cx="2376264" cy="298019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r="22672"/>
          <a:stretch/>
        </p:blipFill>
        <p:spPr>
          <a:xfrm rot="5400000">
            <a:off x="3977435" y="2079349"/>
            <a:ext cx="2016224" cy="24112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38705"/>
            <a:ext cx="3076004" cy="230700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682" y="4920996"/>
            <a:ext cx="2857500" cy="1905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" y="27072"/>
            <a:ext cx="7952616" cy="239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5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5633504" cy="5436700"/>
          </a:xfrm>
        </p:spPr>
      </p:pic>
    </p:spTree>
    <p:extLst>
      <p:ext uri="{BB962C8B-B14F-4D97-AF65-F5344CB8AC3E}">
        <p14:creationId xmlns:p14="http://schemas.microsoft.com/office/powerpoint/2010/main" val="367738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8160" y="116632"/>
            <a:ext cx="7467600" cy="864096"/>
          </a:xfrm>
        </p:spPr>
        <p:txBody>
          <a:bodyPr>
            <a:normAutofit/>
          </a:bodyPr>
          <a:lstStyle/>
          <a:p>
            <a:r>
              <a:rPr lang="sl-SI" dirty="0"/>
              <a:t>Human </a:t>
            </a:r>
            <a:r>
              <a:rPr lang="sl-SI" dirty="0" err="1"/>
              <a:t>charities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6" y="1052736"/>
            <a:ext cx="3222612" cy="249492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08" y="2708920"/>
            <a:ext cx="2916324" cy="192308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38" y="172682"/>
            <a:ext cx="3469496" cy="231299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66398"/>
            <a:ext cx="3647336" cy="205162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96" y="4820394"/>
            <a:ext cx="2856852" cy="199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467544" y="-891480"/>
            <a:ext cx="7467600" cy="590054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3" y="4941168"/>
            <a:ext cx="2397967" cy="159735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00" y="2996952"/>
            <a:ext cx="2700790" cy="167449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3" y="2724001"/>
            <a:ext cx="3056836" cy="203110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3" y="754784"/>
            <a:ext cx="2619375" cy="174307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49" y="4869160"/>
            <a:ext cx="2774045" cy="182265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5" y="754784"/>
            <a:ext cx="2466975" cy="184785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754784"/>
            <a:ext cx="2428875" cy="187642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52934"/>
            <a:ext cx="2511551" cy="35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3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Unbound_horizontal_RG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74060"/>
            <a:ext cx="4264506" cy="223886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unbound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support</a:t>
            </a:r>
            <a:r>
              <a:rPr lang="sl-SI" dirty="0"/>
              <a:t> </a:t>
            </a:r>
          </a:p>
          <a:p>
            <a:r>
              <a:rPr lang="sl-SI" dirty="0" err="1"/>
              <a:t>Encouragement</a:t>
            </a:r>
            <a:r>
              <a:rPr lang="sl-SI" dirty="0"/>
              <a:t> to </a:t>
            </a:r>
            <a:r>
              <a:rPr lang="sl-SI" dirty="0" err="1"/>
              <a:t>become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 err="1"/>
              <a:t>self</a:t>
            </a:r>
            <a:r>
              <a:rPr lang="sl-SI" dirty="0"/>
              <a:t>-</a:t>
            </a:r>
            <a:r>
              <a:rPr lang="sl-SI" dirty="0" err="1"/>
              <a:t>sufficient</a:t>
            </a:r>
            <a:endParaRPr lang="sl-SI" dirty="0"/>
          </a:p>
          <a:p>
            <a:r>
              <a:rPr lang="sl-SI" dirty="0"/>
              <a:t>300 000 </a:t>
            </a:r>
            <a:r>
              <a:rPr lang="sl-SI" dirty="0" err="1"/>
              <a:t>people</a:t>
            </a:r>
            <a:r>
              <a:rPr lang="sl-SI" dirty="0"/>
              <a:t> in 21 </a:t>
            </a:r>
            <a:r>
              <a:rPr lang="sl-SI" dirty="0" err="1"/>
              <a:t>countries</a:t>
            </a:r>
            <a:endParaRPr lang="sl-SI" dirty="0"/>
          </a:p>
        </p:txBody>
      </p:sp>
      <p:pic>
        <p:nvPicPr>
          <p:cNvPr id="4" name="Slika 3" descr="myOutreach_UNBOUND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429000"/>
            <a:ext cx="6982150" cy="29674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Breast</a:t>
            </a:r>
            <a:r>
              <a:rPr lang="sl-SI" dirty="0"/>
              <a:t> </a:t>
            </a:r>
            <a:r>
              <a:rPr lang="sl-SI" dirty="0" err="1"/>
              <a:t>cancer</a:t>
            </a:r>
            <a:r>
              <a:rPr lang="sl-SI" dirty="0"/>
              <a:t> </a:t>
            </a:r>
            <a:r>
              <a:rPr lang="sl-SI" dirty="0" err="1"/>
              <a:t>research</a:t>
            </a:r>
            <a:r>
              <a:rPr lang="sl-SI" dirty="0"/>
              <a:t> </a:t>
            </a:r>
            <a:r>
              <a:rPr lang="sl-SI" dirty="0" err="1"/>
              <a:t>foundation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To </a:t>
            </a:r>
            <a:r>
              <a:rPr lang="sl-SI" dirty="0" err="1"/>
              <a:t>prevent</a:t>
            </a:r>
            <a:r>
              <a:rPr lang="sl-SI" dirty="0"/>
              <a:t> and </a:t>
            </a:r>
            <a:r>
              <a:rPr lang="sl-SI" dirty="0" err="1"/>
              <a:t>cure</a:t>
            </a:r>
            <a:r>
              <a:rPr lang="sl-SI" dirty="0"/>
              <a:t> </a:t>
            </a:r>
            <a:r>
              <a:rPr lang="sl-SI" dirty="0" err="1"/>
              <a:t>breast</a:t>
            </a:r>
            <a:r>
              <a:rPr lang="sl-SI" dirty="0"/>
              <a:t> </a:t>
            </a:r>
            <a:r>
              <a:rPr lang="sl-SI" dirty="0" err="1"/>
              <a:t>cancer</a:t>
            </a:r>
            <a:endParaRPr lang="sl-SI" dirty="0"/>
          </a:p>
          <a:p>
            <a:r>
              <a:rPr lang="sl-SI" dirty="0" err="1"/>
              <a:t>Raised</a:t>
            </a:r>
            <a:r>
              <a:rPr lang="sl-SI" dirty="0"/>
              <a:t> </a:t>
            </a:r>
            <a:r>
              <a:rPr lang="sl-SI" dirty="0" err="1"/>
              <a:t>almost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570 </a:t>
            </a:r>
            <a:r>
              <a:rPr lang="sl-SI" dirty="0" err="1"/>
              <a:t>million</a:t>
            </a:r>
            <a:r>
              <a:rPr lang="sl-SI" dirty="0"/>
              <a:t> $</a:t>
            </a:r>
          </a:p>
          <a:p>
            <a:r>
              <a:rPr lang="sl-SI" dirty="0" err="1"/>
              <a:t>Over</a:t>
            </a:r>
            <a:r>
              <a:rPr lang="sl-SI" dirty="0"/>
              <a:t> 200 </a:t>
            </a:r>
            <a:r>
              <a:rPr lang="sl-SI" dirty="0" err="1"/>
              <a:t>researchers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in 13 </a:t>
            </a:r>
            <a:r>
              <a:rPr lang="sl-SI" dirty="0" err="1"/>
              <a:t>countries</a:t>
            </a:r>
            <a:endParaRPr lang="sl-SI" dirty="0"/>
          </a:p>
        </p:txBody>
      </p:sp>
      <p:pic>
        <p:nvPicPr>
          <p:cNvPr id="4" name="Slika 3" descr="national breast cancer found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149080"/>
            <a:ext cx="7363509" cy="2160240"/>
          </a:xfrm>
          <a:prstGeom prst="rect">
            <a:avLst/>
          </a:prstGeom>
        </p:spPr>
      </p:pic>
      <p:pic>
        <p:nvPicPr>
          <p:cNvPr id="5" name="Slika 4" descr="ur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3" y="2204864"/>
            <a:ext cx="4514701" cy="17335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UNICEF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err="1"/>
              <a:t>United</a:t>
            </a:r>
            <a:r>
              <a:rPr lang="sl-SI" dirty="0"/>
              <a:t> </a:t>
            </a:r>
            <a:r>
              <a:rPr lang="sl-SI" dirty="0" err="1"/>
              <a:t>nations</a:t>
            </a:r>
            <a:r>
              <a:rPr lang="sl-SI" dirty="0"/>
              <a:t> </a:t>
            </a:r>
            <a:r>
              <a:rPr lang="sl-SI" dirty="0" err="1"/>
              <a:t>international</a:t>
            </a:r>
            <a:r>
              <a:rPr lang="sl-SI" dirty="0"/>
              <a:t> </a:t>
            </a:r>
            <a:r>
              <a:rPr lang="sl-SI" dirty="0" err="1"/>
              <a:t>children</a:t>
            </a:r>
            <a:r>
              <a:rPr lang="sl-SI" dirty="0"/>
              <a:t>’s </a:t>
            </a:r>
            <a:r>
              <a:rPr lang="sl-SI" dirty="0" err="1"/>
              <a:t>emergency</a:t>
            </a:r>
            <a:r>
              <a:rPr lang="sl-SI" dirty="0"/>
              <a:t> </a:t>
            </a:r>
            <a:r>
              <a:rPr lang="sl-SI" dirty="0" err="1"/>
              <a:t>fund</a:t>
            </a:r>
            <a:endParaRPr lang="sl-SI" dirty="0"/>
          </a:p>
          <a:p>
            <a:r>
              <a:rPr lang="sl-SI" dirty="0" err="1"/>
              <a:t>Humanitarian</a:t>
            </a:r>
            <a:r>
              <a:rPr lang="sl-SI" dirty="0"/>
              <a:t> and </a:t>
            </a:r>
            <a:r>
              <a:rPr lang="sl-SI" dirty="0" err="1"/>
              <a:t>developmental</a:t>
            </a:r>
            <a:r>
              <a:rPr lang="sl-SI" dirty="0"/>
              <a:t> </a:t>
            </a:r>
            <a:r>
              <a:rPr lang="sl-SI" dirty="0" err="1"/>
              <a:t>assistance</a:t>
            </a:r>
            <a:endParaRPr lang="sl-SI" dirty="0"/>
          </a:p>
          <a:p>
            <a:r>
              <a:rPr lang="sl-SI" dirty="0" err="1"/>
              <a:t>Contributions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governments</a:t>
            </a:r>
            <a:r>
              <a:rPr lang="sl-SI" dirty="0"/>
              <a:t> and </a:t>
            </a:r>
            <a:r>
              <a:rPr lang="sl-SI" dirty="0" err="1"/>
              <a:t>private</a:t>
            </a:r>
            <a:r>
              <a:rPr lang="sl-SI" dirty="0"/>
              <a:t> </a:t>
            </a:r>
            <a:r>
              <a:rPr lang="sl-SI" dirty="0" err="1"/>
              <a:t>donors</a:t>
            </a:r>
            <a:endParaRPr lang="sl-SI" dirty="0"/>
          </a:p>
          <a:p>
            <a:pPr>
              <a:buNone/>
            </a:pPr>
            <a:r>
              <a:rPr lang="sl-SI" dirty="0"/>
              <a:t>  </a:t>
            </a:r>
          </a:p>
        </p:txBody>
      </p:sp>
      <p:pic>
        <p:nvPicPr>
          <p:cNvPr id="4" name="Slika 3" descr="img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73016"/>
            <a:ext cx="3604213" cy="1877194"/>
          </a:xfrm>
          <a:prstGeom prst="rect">
            <a:avLst/>
          </a:prstGeom>
        </p:spPr>
      </p:pic>
      <p:pic>
        <p:nvPicPr>
          <p:cNvPr id="5" name="Slika 4" descr="unice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60648"/>
            <a:ext cx="2106622" cy="2106622"/>
          </a:xfrm>
          <a:prstGeom prst="rect">
            <a:avLst/>
          </a:prstGeom>
        </p:spPr>
      </p:pic>
      <p:pic>
        <p:nvPicPr>
          <p:cNvPr id="6" name="Slika 5" descr="755721367-unicef-6-jzv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293096"/>
            <a:ext cx="3906107" cy="2103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dA6Jz1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620688"/>
            <a:ext cx="3161928" cy="316192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unesco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united</a:t>
            </a:r>
            <a:r>
              <a:rPr lang="sl-SI" dirty="0"/>
              <a:t> </a:t>
            </a:r>
            <a:r>
              <a:rPr lang="sl-SI" dirty="0" err="1"/>
              <a:t>nations</a:t>
            </a:r>
            <a:r>
              <a:rPr lang="sl-SI" dirty="0"/>
              <a:t> </a:t>
            </a:r>
            <a:r>
              <a:rPr lang="sl-SI" dirty="0" err="1"/>
              <a:t>educational</a:t>
            </a:r>
            <a:r>
              <a:rPr lang="sl-SI" dirty="0"/>
              <a:t>, </a:t>
            </a:r>
            <a:br>
              <a:rPr lang="sl-SI" dirty="0"/>
            </a:br>
            <a:r>
              <a:rPr lang="sl-SI" dirty="0" err="1"/>
              <a:t>scientific</a:t>
            </a:r>
            <a:r>
              <a:rPr lang="sl-SI" dirty="0"/>
              <a:t> and </a:t>
            </a:r>
            <a:r>
              <a:rPr lang="sl-SI" dirty="0" err="1"/>
              <a:t>cultural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 err="1"/>
              <a:t>organization</a:t>
            </a:r>
            <a:endParaRPr lang="sl-SI" dirty="0"/>
          </a:p>
          <a:p>
            <a:r>
              <a:rPr lang="sl-SI" dirty="0" err="1"/>
              <a:t>Peace</a:t>
            </a:r>
            <a:r>
              <a:rPr lang="sl-SI" dirty="0"/>
              <a:t> and </a:t>
            </a:r>
            <a:r>
              <a:rPr lang="sl-SI" dirty="0" err="1"/>
              <a:t>security</a:t>
            </a:r>
            <a:endParaRPr lang="sl-SI" dirty="0"/>
          </a:p>
          <a:p>
            <a:r>
              <a:rPr lang="sl-SI" dirty="0"/>
              <a:t>Justice, human </a:t>
            </a:r>
            <a:br>
              <a:rPr lang="sl-SI" dirty="0"/>
            </a:br>
            <a:r>
              <a:rPr lang="sl-SI" dirty="0" err="1"/>
              <a:t>rights</a:t>
            </a:r>
            <a:r>
              <a:rPr lang="sl-SI" dirty="0"/>
              <a:t> </a:t>
            </a:r>
            <a:endParaRPr lang="en-US" dirty="0"/>
          </a:p>
        </p:txBody>
      </p:sp>
      <p:pic>
        <p:nvPicPr>
          <p:cNvPr id="4" name="Slika 3" descr="unesco_hq_688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861048"/>
            <a:ext cx="3938807" cy="24090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sl-SI" dirty="0" err="1"/>
              <a:t>Animal</a:t>
            </a:r>
            <a:r>
              <a:rPr lang="sl-SI" dirty="0"/>
              <a:t> </a:t>
            </a:r>
            <a:r>
              <a:rPr lang="sl-SI" dirty="0" err="1"/>
              <a:t>charities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sl-SI" dirty="0"/>
            </a:br>
            <a:r>
              <a:rPr lang="sl-SI" dirty="0"/>
              <a:t>- </a:t>
            </a:r>
            <a:r>
              <a:rPr lang="sl-SI" dirty="0" err="1"/>
              <a:t>wildlife</a:t>
            </a:r>
            <a:r>
              <a:rPr lang="sl-SI" dirty="0"/>
              <a:t> </a:t>
            </a:r>
            <a:r>
              <a:rPr lang="sl-SI" dirty="0" err="1"/>
              <a:t>conservation</a:t>
            </a:r>
            <a:r>
              <a:rPr lang="sl-SI" dirty="0"/>
              <a:t> </a:t>
            </a:r>
            <a:r>
              <a:rPr lang="sl-SI" dirty="0" err="1"/>
              <a:t>organizations</a:t>
            </a:r>
            <a:br>
              <a:rPr lang="sl-SI" dirty="0"/>
            </a:br>
            <a:r>
              <a:rPr lang="sl-SI" dirty="0"/>
              <a:t>- pet and </a:t>
            </a:r>
            <a:r>
              <a:rPr lang="sl-SI" dirty="0" err="1"/>
              <a:t>animal</a:t>
            </a:r>
            <a:r>
              <a:rPr lang="sl-SI" dirty="0"/>
              <a:t> </a:t>
            </a:r>
            <a:r>
              <a:rPr lang="sl-SI" dirty="0" err="1"/>
              <a:t>welfare</a:t>
            </a:r>
            <a:r>
              <a:rPr lang="sl-SI" dirty="0"/>
              <a:t> </a:t>
            </a:r>
            <a:r>
              <a:rPr lang="sl-SI" dirty="0" err="1"/>
              <a:t>organizations</a:t>
            </a:r>
            <a:br>
              <a:rPr lang="sl-SI" dirty="0"/>
            </a:br>
            <a:r>
              <a:rPr lang="sl-SI" dirty="0"/>
              <a:t>- </a:t>
            </a:r>
            <a:r>
              <a:rPr lang="sl-SI" dirty="0" err="1"/>
              <a:t>hunting</a:t>
            </a:r>
            <a:r>
              <a:rPr lang="sl-SI" dirty="0"/>
              <a:t> and </a:t>
            </a:r>
            <a:r>
              <a:rPr lang="sl-SI" dirty="0" err="1"/>
              <a:t>fishing</a:t>
            </a:r>
            <a:r>
              <a:rPr lang="sl-SI" dirty="0"/>
              <a:t> </a:t>
            </a:r>
            <a:r>
              <a:rPr lang="sl-SI" dirty="0" err="1"/>
              <a:t>conservation</a:t>
            </a:r>
            <a:r>
              <a:rPr lang="sl-SI" dirty="0"/>
              <a:t> </a:t>
            </a:r>
            <a:r>
              <a:rPr lang="sl-SI" dirty="0" err="1"/>
              <a:t>groups</a:t>
            </a:r>
            <a:br>
              <a:rPr lang="sl-SI" dirty="0"/>
            </a:br>
            <a:r>
              <a:rPr lang="sl-SI" dirty="0"/>
              <a:t>- </a:t>
            </a:r>
            <a:r>
              <a:rPr lang="sl-SI" dirty="0" err="1"/>
              <a:t>zoos</a:t>
            </a:r>
            <a:r>
              <a:rPr lang="sl-SI" dirty="0"/>
              <a:t> and </a:t>
            </a:r>
            <a:r>
              <a:rPr lang="sl-SI" dirty="0" err="1"/>
              <a:t>aquariums</a:t>
            </a:r>
            <a:endParaRPr lang="sl-SI" dirty="0"/>
          </a:p>
          <a:p>
            <a:pPr>
              <a:buNone/>
            </a:pPr>
            <a:endParaRPr lang="sl-SI" dirty="0"/>
          </a:p>
        </p:txBody>
      </p:sp>
      <p:pic>
        <p:nvPicPr>
          <p:cNvPr id="4" name="Slika 3" descr="pet-supplies-portland-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140968"/>
            <a:ext cx="3146400" cy="2401753"/>
          </a:xfrm>
          <a:prstGeom prst="rect">
            <a:avLst/>
          </a:prstGeom>
        </p:spPr>
      </p:pic>
      <p:pic>
        <p:nvPicPr>
          <p:cNvPr id="5" name="Slika 4" descr="1412019705887_wps_20_Tiger_ftr_ALAMY_A9XWED_j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4040640" cy="2692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64" y="1482056"/>
            <a:ext cx="2647751" cy="264775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Animal</a:t>
            </a:r>
            <a:r>
              <a:rPr lang="sl-SI" dirty="0"/>
              <a:t> </a:t>
            </a:r>
            <a:r>
              <a:rPr lang="sl-SI" dirty="0" err="1"/>
              <a:t>charity</a:t>
            </a:r>
            <a:r>
              <a:rPr lang="sl-SI" dirty="0"/>
              <a:t> </a:t>
            </a:r>
            <a:r>
              <a:rPr lang="sl-SI" dirty="0" err="1"/>
              <a:t>organisations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Mercy For Animals</a:t>
            </a:r>
            <a:endParaRPr lang="sl-SI" dirty="0"/>
          </a:p>
          <a:p>
            <a:r>
              <a:rPr lang="en-US" dirty="0"/>
              <a:t>The Good Food Institute</a:t>
            </a:r>
            <a:endParaRPr lang="sl-SI" dirty="0"/>
          </a:p>
          <a:p>
            <a:r>
              <a:rPr lang="en-US" dirty="0"/>
              <a:t> The Humane League</a:t>
            </a:r>
            <a:endParaRPr lang="sl-SI" dirty="0"/>
          </a:p>
          <a:p>
            <a:r>
              <a:rPr lang="en-US" dirty="0"/>
              <a:t>Animal Equality</a:t>
            </a:r>
            <a:endParaRPr lang="sl-SI" dirty="0"/>
          </a:p>
          <a:p>
            <a:r>
              <a:rPr lang="en-US" dirty="0"/>
              <a:t>Animal Ethics </a:t>
            </a:r>
            <a:endParaRPr lang="sl-SI" dirty="0"/>
          </a:p>
          <a:p>
            <a:r>
              <a:rPr lang="sl-SI" dirty="0"/>
              <a:t>IN SLOVENIA: Glas živali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348880"/>
            <a:ext cx="2000250" cy="20002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8625"/>
            <a:ext cx="2000250" cy="20002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1088"/>
            <a:ext cx="5800074" cy="286373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99" y="4160862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26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96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Schoolbook</vt:lpstr>
      <vt:lpstr>Wingdings</vt:lpstr>
      <vt:lpstr>Wingdings 2</vt:lpstr>
      <vt:lpstr>Altana</vt:lpstr>
      <vt:lpstr>PowerPoint Presentation</vt:lpstr>
      <vt:lpstr>Human charities</vt:lpstr>
      <vt:lpstr>PowerPoint Presentation</vt:lpstr>
      <vt:lpstr>unbound</vt:lpstr>
      <vt:lpstr>Breast cancer research foundation</vt:lpstr>
      <vt:lpstr>UNICEF</vt:lpstr>
      <vt:lpstr>unesco</vt:lpstr>
      <vt:lpstr>Animal charities</vt:lpstr>
      <vt:lpstr>Animal charity organisations</vt:lpstr>
      <vt:lpstr>Charity in slovenia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2019-07-01T12:53:50Z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