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D59E9E6-1036-441D-B9E0-3658B80F6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43E53AE-5F2A-4768-ADC2-985FC2509E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683F8564-207F-4E28-8F65-FCBA78E72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F1A37AE-A90B-4E76-969F-C0433101FF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9145E49C-A815-4C81-9E96-6DD8D754C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A7EB1B5-D5CE-4C68-B927-249041FE02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EE7B209-C218-447C-B7CE-7E1A252FA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CA797FF-4F81-4CE7-A016-C5FDADE9AA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FF2FBF94-DBCC-45B2-941B-54FCA283E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CA48F63-6B10-497A-A8DD-F8D34FA3B2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F2836670-B7D0-4D42-B5FD-9743ED10D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16EF64F-840A-444A-8F48-00C84EF56A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561ECD1-45DD-41BF-A549-B25A22B3E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58C8B81-F406-46A6-AD2C-E60C8129DA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DB3EAB38-89DE-4287-B684-20DA0DF31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EC4A472-A45E-43E8-B337-95EB0DA7EE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9F6BE1C-11A2-4504-AF77-E90ED5431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CD28EADE-7E87-4ED5-99E6-5C53865EDC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089925DF-613D-40CD-A44E-C13754648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8F7F9F9-BC95-47C7-B787-E443DB8355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6DD1AC21-5C0B-45DC-ADB2-720029F44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77379AD-7C2C-45F9-BB52-2085FFDA16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9F1A-9F51-45C0-9268-738574BAB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85DC8-868E-4C08-B655-E2D9F1AD6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282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1E0F-3296-44DB-8444-EB82F4B6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05A6E-48FE-4826-8532-D39EBB86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39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4240A-E239-4CCF-8DDC-4CE576F1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F2557-7EEE-47DD-A774-546A27D51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87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DFBC-8A07-40D2-8786-E5B07D9D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385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2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DACE-39DD-4CDB-9002-1C1BDB48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86B5-0C54-4811-8746-B411193A5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99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F01A-1FF5-443D-A460-D086837B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78AFA-ACEC-416A-B685-6F4B35E03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8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43B-6335-47C2-B23E-A68B29AE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2F1C8-598A-43AC-9715-51D7E1422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8C9E3-BA35-4DBB-8038-056A1EFA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1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C1C-AD70-43C0-ACA1-DAEE4E12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5E59-7710-405F-A6E7-BD16CED5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76948-6338-4851-92BE-D271BAB9F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7CC12-700A-4507-9139-3DA9389A6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7441B-F265-4A5A-B0B3-9C2D4F9E9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736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C692-2F90-4C2D-BA32-FDE6D363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2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55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622D-D721-44A8-8C95-C004E304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FFBB8-1560-466D-AE55-5954E48B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EFFCE-B313-4E51-BD9E-0C67F975A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8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BB5A-28DE-4A9C-BD3A-8EB3B811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F1128-8236-437F-B9E4-C32A4070C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84BBE-6D8A-4CCA-97D6-19B159630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5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36EB4E36-9C37-4C0B-A43E-AD289CFC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E96AD658-7453-4455-B82E-BD79416D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C1FE40-256F-4970-8617-67541EA6C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C52A70-C99F-4960-88E1-FEDBF66BA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8BACA09-586D-4896-93A2-042DFA0DD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The truth about 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A2FC3C1-EBEB-411C-AB17-9441C75383B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58888" y="25654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lvl="1" indent="0" algn="ctr">
              <a:lnSpc>
                <a:spcPct val="93000"/>
              </a:lnSpc>
              <a:spcBef>
                <a:spcPts val="2000"/>
              </a:spcBef>
              <a:buFont typeface="Arial" panose="020B0604020202020204" pitchFamily="34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altLang="sl-SI" sz="8000">
                <a:solidFill>
                  <a:srgbClr val="663300"/>
                </a:solidFill>
              </a:rPr>
              <a:t>Chocolate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521F531A-14A4-407F-A30C-65DD9268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3743325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AFE106-FB17-4636-B6AF-5E8F30952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3AD7A6A-118C-4DA7-8DA7-DC11E2570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l-SI" altLang="sl-SI" sz="4800"/>
              <a:t>But don’t  risk,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sl-SI" altLang="sl-SI" sz="4800"/>
              <a:t>acept if jou vanet to be …</a:t>
            </a:r>
          </a:p>
          <a:p>
            <a:pPr algn="ctr"/>
            <a:endParaRPr lang="sl-SI" altLang="sl-SI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AF755364-7165-4114-9B8B-4199D7FC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4051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25EFBD28-40DE-4E41-B2B1-63B3D3C6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92375"/>
            <a:ext cx="3095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sl-SI" altLang="sl-SI" sz="2800" b="1" i="1"/>
              <a:t> </a:t>
            </a:r>
            <a:r>
              <a:rPr lang="sl-SI" altLang="sl-SI" sz="3600" b="1" i="1">
                <a:latin typeface="Arial" panose="020B0604020202020204" pitchFamily="34" charset="0"/>
              </a:rPr>
              <a:t>… fat</a:t>
            </a:r>
          </a:p>
          <a:p>
            <a:pPr algn="ctr" eaLnBrk="1" hangingPunct="1"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sl-SI" altLang="sl-SI" sz="2800" b="1" i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sl-SI" sz="2800" b="1" i="1"/>
              <a:t>“and end up like this”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DFB4FAA-A90D-4615-B3B6-B681F2CAD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09588"/>
            <a:ext cx="7772400" cy="18351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4000"/>
              <a:t>Chocolate is extracted from the </a:t>
            </a:r>
            <a:r>
              <a:rPr lang="en-GB" altLang="sl-SI" sz="4000" u="sng"/>
              <a:t>beans</a:t>
            </a:r>
            <a:r>
              <a:rPr lang="en-GB" altLang="sl-SI" sz="4000"/>
              <a:t> of the cocoa plant</a:t>
            </a:r>
            <a:br>
              <a:rPr lang="en-GB" altLang="sl-SI" sz="4000"/>
            </a:br>
            <a:endParaRPr lang="en-GB" altLang="sl-SI" sz="400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F5B243B-1EA9-4778-A4F7-8C53995E13E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76375" y="2781300"/>
            <a:ext cx="6400800" cy="72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93000"/>
              </a:lnSpc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Beans are a vegetable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BEF236B7-9774-420A-80A5-D651A960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169" r="4517" b="3467"/>
          <a:stretch>
            <a:fillRect/>
          </a:stretch>
        </p:blipFill>
        <p:spPr bwMode="auto">
          <a:xfrm>
            <a:off x="539750" y="4221163"/>
            <a:ext cx="295275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03" t="3169" r="4517" b="3467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6A7AB3C-D530-491B-8EA1-84C5B10A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3097212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C29A9B2-748E-4B16-B68E-F2850B18C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Sugar is extracted from</a:t>
            </a:r>
            <a:br>
              <a:rPr lang="en-GB" altLang="sl-SI"/>
            </a:br>
            <a:r>
              <a:rPr lang="en-GB" altLang="sl-SI"/>
              <a:t>sugar beat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0FC952-1DCF-4955-B96B-F13EAE17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2386012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DD21BC61-F49E-41C9-A1CF-037F582B8AF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24200" y="2781300"/>
            <a:ext cx="5688013" cy="72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lnSpc>
                <a:spcPct val="93000"/>
              </a:lnSpc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The Sugar beat is a vegetable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A490A4A-0CFC-4602-A34D-9D82E5F405F9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0800" cy="1752600"/>
          </a:xfrm>
          <a:ln/>
        </p:spPr>
        <p:txBody>
          <a:bodyPr anchor="t"/>
          <a:lstStyle/>
          <a:p>
            <a:pPr>
              <a:lnSpc>
                <a:spcPct val="93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5000"/>
              <a:t>Therefore </a:t>
            </a:r>
            <a:r>
              <a:rPr lang="en-GB" altLang="sl-SI" sz="5000" u="sng"/>
              <a:t>chocolate</a:t>
            </a:r>
            <a:r>
              <a:rPr lang="en-GB" altLang="sl-SI" sz="5000"/>
              <a:t> is a vegetable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C8ABCCD-97D3-421F-AE9C-BEF26B789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00063"/>
            <a:ext cx="268605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FB850A5E-65AD-4DB9-99C7-44687E3EE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4151312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E63AE15-20C6-4ED4-B98C-F7D0D916C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Let´s spin the theory further: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C113A8C-95A6-418A-AC27-7D28A00DF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Chocolate bars contain milk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5C69E50-1892-481F-9D01-C0C7C723E8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31913" y="40767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93000"/>
              </a:lnSpc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Therefore chocolate bars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are healthy!!!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4343D8B-E3D1-491C-9791-4431B3A4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DF34E18-069B-4FC6-9365-72CAEC3B6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4000"/>
              <a:t>Raisins, cherries, orange peels and strawberries are in chocolate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131EBD2-373A-4543-86D8-D67B2A6439D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31913" y="42926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93000"/>
              </a:lnSpc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They belong to the fruit family, so eat as much as you like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5D32B61B-529D-4D09-9A9A-87DF1D2D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2383" r="2556" b="2228"/>
          <a:stretch>
            <a:fillRect/>
          </a:stretch>
        </p:blipFill>
        <p:spPr bwMode="auto">
          <a:xfrm>
            <a:off x="228600" y="3352800"/>
            <a:ext cx="12446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44" t="2383" r="2556" b="2228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08D6CA5-F4D2-4ED8-9CD0-AB8494B8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557462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5754F94-9BFE-41B3-9CE6-03BDDFD7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73688"/>
            <a:ext cx="16922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0A0B636-58AC-45F6-9E15-0FA5618B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05200"/>
            <a:ext cx="1109663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DC35D3D2-278B-46CF-8032-C28D59C6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08915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2C79F360-0641-4492-8C78-96BF672EA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Chocolate is good for stress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1A42793-00A3-4972-A136-90E86B62048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4508500"/>
            <a:ext cx="6400800" cy="1130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93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4000"/>
              <a:t>Just think :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52BC5D5A-1FB9-4353-94B3-89A59C84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3743325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DE04640-F1F0-465C-B484-1F14E0D76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16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"</a:t>
            </a:r>
            <a:r>
              <a:rPr lang="en-GB" altLang="sl-SI" sz="5000"/>
              <a:t>STRESSED</a:t>
            </a:r>
            <a:r>
              <a:rPr lang="en-GB" altLang="sl-SI"/>
              <a:t>“ </a:t>
            </a:r>
            <a:br>
              <a:rPr lang="en-GB" altLang="sl-SI"/>
            </a:br>
            <a:r>
              <a:rPr lang="en-GB" altLang="sl-SI"/>
              <a:t>read backwards means: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C2E60F1-34D1-46E0-8B8D-FDA4BEF98C6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93000"/>
              </a:lnSpc>
              <a:spcBef>
                <a:spcPts val="125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5000"/>
              <a:t>"DESSERTS"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22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Privzeti načrt</vt:lpstr>
      <vt:lpstr>The truth about </vt:lpstr>
      <vt:lpstr>Chocolate is extracted from the beans of the cocoa plant </vt:lpstr>
      <vt:lpstr>Sugar is extracted from sugar beat</vt:lpstr>
      <vt:lpstr>PowerPoint Presentation</vt:lpstr>
      <vt:lpstr>Let´s spin the theory further:</vt:lpstr>
      <vt:lpstr>Chocolate bars contain milk</vt:lpstr>
      <vt:lpstr>Raisins, cherries, orange peels and strawberries are in chocolate</vt:lpstr>
      <vt:lpstr>Chocolate is good for stress</vt:lpstr>
      <vt:lpstr>"STRESSED“  read backwards means: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2019-05-30T09:18:56Z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