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71" r:id="rId10"/>
    <p:sldId id="270" r:id="rId11"/>
    <p:sldId id="269" r:id="rId12"/>
    <p:sldId id="272" r:id="rId13"/>
    <p:sldId id="273" r:id="rId14"/>
    <p:sldId id="264" r:id="rId15"/>
    <p:sldId id="265" r:id="rId16"/>
    <p:sldId id="275" r:id="rId17"/>
    <p:sldId id="276" r:id="rId18"/>
    <p:sldId id="277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4" autoAdjust="0"/>
    <p:restoredTop sz="94660"/>
  </p:normalViewPr>
  <p:slideViewPr>
    <p:cSldViewPr>
      <p:cViewPr varScale="1">
        <p:scale>
          <a:sx n="106" d="100"/>
          <a:sy n="106" d="100"/>
        </p:scale>
        <p:origin x="1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19D1-FF42-4E9D-A9C4-301262F45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72F48-55F8-4B26-9F1F-704ADF4D8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38F74-8199-4293-BAA2-F10F898D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37614-A74E-472D-AC3B-6E506A42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0965C-EFF0-4870-83AB-0B5CC81E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D1B4-E5BC-4C7F-B9EC-AC1E29AE43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3781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CB71-80EB-46D9-8317-E643FA99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60613-CAE3-45EB-A71F-5CCBA1B8A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A10AE-C8A9-4999-9E29-1C18C151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0BAC4-815C-47B7-9200-57BCDB70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00592-6666-4672-8EE9-BA785BD8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34C1A-8CE7-465B-9A82-DD0F08FDA2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84998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F9B869-C29B-4D0C-B8BB-04C6B1239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64B20-5535-4043-9FE9-7ED857182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03906-5C9E-42D8-8628-84211518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EFF4-AB43-42AF-A54F-77C4791E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6B96-7233-46DE-9AD4-ABB35C0A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E91C0-10E0-4832-A765-BB2B66F6B3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43013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A2C6-DD18-436B-BA3A-5387B1169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7FA5C-91F2-490C-80D1-E3D701AE8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CEEFC-5FBF-417A-8B09-015EF68E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878BB-5349-48D7-A32E-60F02513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A392-5D97-4D7C-8955-D69EFAAC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D1F42-C0FC-41D7-B0FC-CFC4375DCF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73324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BD61-4E66-4577-A910-7C86A938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8AC3A-35A8-4933-BBD4-2978DFF5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28E42-F411-41E1-81C5-436CF896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85419-0128-407A-93CC-D9E305D7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4EB8B-51D1-4CA6-9274-72380AA1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66D0B-7197-4746-947E-E275EA5255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66686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0979-01A4-4CA2-A95C-235D0215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63F1-D9BE-4A0A-B069-FEDE3B334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E92C1-2D02-4D1B-8263-B9DF97FBE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CC2EB-C9B6-487D-A0A1-A3C03EFF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0C07E-61B5-452C-A1F4-AF19B188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92F3A-BB8A-48E4-8A5F-3E07821D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7852-D062-4663-8C32-E120B5A3C7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44666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68F6-EFE6-48B2-A8FD-C5EBEF35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FE71E-BD0C-4739-9B8F-D2F7880EC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616E9-7E15-45FD-BEC1-CA7DB3689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2443A-4C17-4FE9-A26E-85FC174D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C266F-B0A7-4405-8E34-DBF4DD584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0EFA6A-5F2F-4691-BD46-233543ED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B88C8-35A0-4361-8F89-041400C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44D26-158F-4559-8A41-936D6EE5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64E92-6C1C-49CD-9BC7-4FEC0D1259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38053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048A-AA98-490B-9DF4-F3B07A16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7DAA1-4CE8-41C4-BD45-F4187443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9DE21-671D-42FF-8DA3-B37FFAFA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D9F85-EA93-45D5-B592-57FC1C41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A25C-AB3B-446D-ADA0-54915C8EAA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93336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13F5D-BEF9-44DC-922F-B4EADCCB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FEB84-B646-450D-86EE-39028353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36AB9-D8B2-492A-BCF5-25BCB670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6C94A-A517-4496-BF1C-747226B6B1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31062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E285-2817-4D48-BE32-1D31B632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0B8C-7AD6-464F-8A90-F28C0FA3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C6DD3-3E6D-4BA5-AFCE-32B41542A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EB22-7266-4D9F-B1D9-7AA85A25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3D9A3-2559-4D7E-B172-5C5D27B1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E7C01-ADC6-4D17-A44C-D26DD362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6476-C82C-4035-AB21-61F2A59302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116516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DB7E-169E-4F4B-ACA3-8DF6C5D0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4493A-0949-4403-AFD1-0F93A67CD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7031E-7CB3-426F-A24E-4FCB8BC8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6B539-346F-4A67-A1EA-B8984811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E3A8-03CD-4BA5-AAB5-45671260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24069-ACB8-42FC-A6FF-5F3AB612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C18E7-674D-452A-A292-C600A818F6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2369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375C4-69C9-4179-BBD0-B40B2AA9C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62B3D0-95E1-4B22-A19D-59C0B42D8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90E1F9-E9B8-47D9-A0CC-4EA7F326DA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219576-6743-481C-A970-6E8D6CD0DA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0C1C20-6F82-4747-9FBF-22A910159B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E515F8-17E2-489A-9C90-F8F4500F58A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0EE3AD4-D9E3-4C52-A768-F8CDEB6FA7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4400"/>
              <a:t>CHOCOLATE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7607832-C050-4381-A1C1-44AF0C2027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sl-SI" altLang="sl-SI" sz="3200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132FC2A-57BC-404B-87F4-80160C9A8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95738" y="476250"/>
            <a:ext cx="4691062" cy="1143000"/>
          </a:xfrm>
        </p:spPr>
        <p:txBody>
          <a:bodyPr/>
          <a:lstStyle/>
          <a:p>
            <a:r>
              <a:rPr lang="sl-SI" altLang="sl-SI"/>
              <a:t>Cacao trees</a:t>
            </a:r>
          </a:p>
        </p:txBody>
      </p:sp>
      <p:pic>
        <p:nvPicPr>
          <p:cNvPr id="21508" name="Picture 4" descr="chemical_cocoa_rows">
            <a:extLst>
              <a:ext uri="{FF2B5EF4-FFF2-40B4-BE49-F238E27FC236}">
                <a16:creationId xmlns:a16="http://schemas.microsoft.com/office/drawing/2014/main" id="{EA127F16-E6A4-4215-8A9F-48B39905A78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708275"/>
            <a:ext cx="5472113" cy="3427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 descr="180px-Cyathea_medullaris">
            <a:extLst>
              <a:ext uri="{FF2B5EF4-FFF2-40B4-BE49-F238E27FC236}">
                <a16:creationId xmlns:a16="http://schemas.microsoft.com/office/drawing/2014/main" id="{867805E1-E6BE-41C6-8E8F-4118ED81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673475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ocobean">
            <a:extLst>
              <a:ext uri="{FF2B5EF4-FFF2-40B4-BE49-F238E27FC236}">
                <a16:creationId xmlns:a16="http://schemas.microsoft.com/office/drawing/2014/main" id="{AA3373AC-6F99-4F5F-8109-E336FFC2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3927475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ipefruitmarink12caus">
            <a:extLst>
              <a:ext uri="{FF2B5EF4-FFF2-40B4-BE49-F238E27FC236}">
                <a16:creationId xmlns:a16="http://schemas.microsoft.com/office/drawing/2014/main" id="{9B2F3184-10C3-45D0-BDCA-F09D0C69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21005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3A873CA-6445-4A3E-9242-C691D29E5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3556" name="Picture 4" descr="fair-trade-chocolate-gg-02">
            <a:extLst>
              <a:ext uri="{FF2B5EF4-FFF2-40B4-BE49-F238E27FC236}">
                <a16:creationId xmlns:a16="http://schemas.microsoft.com/office/drawing/2014/main" id="{7DDE3A85-9EDC-402F-8131-7879BA4F5B1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353425" cy="6265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0391093B-9BB5-47FD-8DA6-772B0E86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4580" name="Picture 4" descr="PwRrthumb">
            <a:extLst>
              <a:ext uri="{FF2B5EF4-FFF2-40B4-BE49-F238E27FC236}">
                <a16:creationId xmlns:a16="http://schemas.microsoft.com/office/drawing/2014/main" id="{554841A9-FDCD-40AF-AB0B-ED76A508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569325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76231E3-E47B-4148-97B8-E4059FB59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l-SI"/>
              <a:t>Cacao trees </a:t>
            </a:r>
            <a:r>
              <a:rPr lang="sl-SI" altLang="sl-SI"/>
              <a:t>grow in…</a:t>
            </a:r>
          </a:p>
        </p:txBody>
      </p:sp>
      <p:pic>
        <p:nvPicPr>
          <p:cNvPr id="13318" name="Picture 6" descr="worldmap-new">
            <a:extLst>
              <a:ext uri="{FF2B5EF4-FFF2-40B4-BE49-F238E27FC236}">
                <a16:creationId xmlns:a16="http://schemas.microsoft.com/office/drawing/2014/main" id="{A5E36C7E-8CE5-4B2E-B3C9-4F8AD931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8376" r="1340" b="3140"/>
          <a:stretch>
            <a:fillRect/>
          </a:stretch>
        </p:blipFill>
        <p:spPr bwMode="auto">
          <a:xfrm>
            <a:off x="611188" y="1700213"/>
            <a:ext cx="79216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42D7C82-93F8-4904-AC94-61435DDA6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F5B81EB-BD57-4362-804F-D24F3C9F7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40" name="Picture 4" descr="cokodicna">
            <a:extLst>
              <a:ext uri="{FF2B5EF4-FFF2-40B4-BE49-F238E27FC236}">
                <a16:creationId xmlns:a16="http://schemas.microsoft.com/office/drawing/2014/main" id="{E2083E6E-38B7-428E-B996-0DA3525C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8064500" cy="64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milka">
            <a:extLst>
              <a:ext uri="{FF2B5EF4-FFF2-40B4-BE49-F238E27FC236}">
                <a16:creationId xmlns:a16="http://schemas.microsoft.com/office/drawing/2014/main" id="{5B7D3F51-49A8-44BC-A9AA-A6B9456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74871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ilka1uthf0fn6">
            <a:extLst>
              <a:ext uri="{FF2B5EF4-FFF2-40B4-BE49-F238E27FC236}">
                <a16:creationId xmlns:a16="http://schemas.microsoft.com/office/drawing/2014/main" id="{3AD8A44C-55B8-41D6-A9B3-1105858B10B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7993062" cy="604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Milka-Cochon01">
            <a:extLst>
              <a:ext uri="{FF2B5EF4-FFF2-40B4-BE49-F238E27FC236}">
                <a16:creationId xmlns:a16="http://schemas.microsoft.com/office/drawing/2014/main" id="{F6B72BDA-141F-4735-8A45-119566176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388778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milkam-joy">
            <a:extLst>
              <a:ext uri="{FF2B5EF4-FFF2-40B4-BE49-F238E27FC236}">
                <a16:creationId xmlns:a16="http://schemas.microsoft.com/office/drawing/2014/main" id="{90F50C38-2628-461E-8DC1-CC0E53C9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4535487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hocoor4">
            <a:extLst>
              <a:ext uri="{FF2B5EF4-FFF2-40B4-BE49-F238E27FC236}">
                <a16:creationId xmlns:a16="http://schemas.microsoft.com/office/drawing/2014/main" id="{4ACA423C-E7D8-4C6F-A828-28B36DCD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6119812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ocolate3-2">
            <a:extLst>
              <a:ext uri="{FF2B5EF4-FFF2-40B4-BE49-F238E27FC236}">
                <a16:creationId xmlns:a16="http://schemas.microsoft.com/office/drawing/2014/main" id="{17AA465C-2F30-4903-AB2B-875A1B139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424862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D015493A-51AA-4EB2-AB24-CF13B9C25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sl-SI" altLang="sl-SI" sz="5400"/>
              <a:t>But don’t  risk,</a:t>
            </a:r>
          </a:p>
          <a:p>
            <a:pPr algn="ctr">
              <a:buFontTx/>
              <a:buNone/>
            </a:pPr>
            <a:r>
              <a:rPr lang="sl-SI" altLang="sl-SI" sz="5400"/>
              <a:t>axcept if you want to be …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DA45800E-317F-4F35-B2F6-5180B1F52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sl-SI" altLang="sl-SI" b="1" i="1"/>
              <a:t>          </a:t>
            </a:r>
          </a:p>
          <a:p>
            <a:pPr algn="ctr">
              <a:buFontTx/>
              <a:buNone/>
            </a:pPr>
            <a:endParaRPr lang="sl-SI" altLang="sl-SI" b="1" i="1"/>
          </a:p>
          <a:p>
            <a:pPr algn="ctr">
              <a:buFontTx/>
              <a:buNone/>
            </a:pPr>
            <a:r>
              <a:rPr lang="sl-SI" altLang="sl-SI" b="1" i="1"/>
              <a:t>                                </a:t>
            </a:r>
            <a:r>
              <a:rPr lang="sl-SI" altLang="sl-SI" sz="4800" b="1" i="1"/>
              <a:t>… fat</a:t>
            </a:r>
          </a:p>
          <a:p>
            <a:pPr algn="r">
              <a:buFontTx/>
              <a:buNone/>
            </a:pPr>
            <a:r>
              <a:rPr lang="sl-SI" altLang="sl-SI" b="1" i="1"/>
              <a:t>        </a:t>
            </a:r>
          </a:p>
          <a:p>
            <a:pPr algn="r">
              <a:buFontTx/>
              <a:buNone/>
            </a:pPr>
            <a:endParaRPr lang="sl-SI" altLang="sl-SI" b="1" i="1"/>
          </a:p>
          <a:p>
            <a:pPr algn="r">
              <a:buFontTx/>
              <a:buNone/>
            </a:pPr>
            <a:r>
              <a:rPr lang="sl-SI" altLang="sl-SI" b="1" i="1"/>
              <a:t>      </a:t>
            </a:r>
            <a:r>
              <a:rPr lang="en-GB" altLang="sl-SI" b="1" i="1"/>
              <a:t>“and end up like this”</a:t>
            </a:r>
          </a:p>
          <a:p>
            <a:pPr algn="r"/>
            <a:endParaRPr lang="sl-SI" altLang="sl-SI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758A5444-F0A6-4F12-AB37-4037772C4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4135437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academia-barilla-gourmet-chocolate-mousse">
            <a:extLst>
              <a:ext uri="{FF2B5EF4-FFF2-40B4-BE49-F238E27FC236}">
                <a16:creationId xmlns:a16="http://schemas.microsoft.com/office/drawing/2014/main" id="{739D73EB-E0FA-475B-805B-A782265BD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353425" cy="58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hocolate">
            <a:extLst>
              <a:ext uri="{FF2B5EF4-FFF2-40B4-BE49-F238E27FC236}">
                <a16:creationId xmlns:a16="http://schemas.microsoft.com/office/drawing/2014/main" id="{B04C0676-D8A9-4A4C-B13C-A553C9DB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285037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hocolate_narrowweb__300x435,0">
            <a:extLst>
              <a:ext uri="{FF2B5EF4-FFF2-40B4-BE49-F238E27FC236}">
                <a16:creationId xmlns:a16="http://schemas.microsoft.com/office/drawing/2014/main" id="{942D33F2-F353-4EF3-B371-2326ECC7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070350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1193151889_8428">
            <a:extLst>
              <a:ext uri="{FF2B5EF4-FFF2-40B4-BE49-F238E27FC236}">
                <a16:creationId xmlns:a16="http://schemas.microsoft.com/office/drawing/2014/main" id="{B6A038BC-C663-4D65-8DCC-C0836B19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32543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sc01011smel9">
            <a:extLst>
              <a:ext uri="{FF2B5EF4-FFF2-40B4-BE49-F238E27FC236}">
                <a16:creationId xmlns:a16="http://schemas.microsoft.com/office/drawing/2014/main" id="{C6B4DB30-0F90-471F-B7C5-28E5DC79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2592387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770px-Chocolate">
            <a:extLst>
              <a:ext uri="{FF2B5EF4-FFF2-40B4-BE49-F238E27FC236}">
                <a16:creationId xmlns:a16="http://schemas.microsoft.com/office/drawing/2014/main" id="{9901649B-7054-4EA6-8153-4226CCE0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696200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kakavovec">
            <a:extLst>
              <a:ext uri="{FF2B5EF4-FFF2-40B4-BE49-F238E27FC236}">
                <a16:creationId xmlns:a16="http://schemas.microsoft.com/office/drawing/2014/main" id="{EA6BBA00-86AF-4F17-9F38-C8B45EC6F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194425" cy="62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acao to Chocolate">
            <a:extLst>
              <a:ext uri="{FF2B5EF4-FFF2-40B4-BE49-F238E27FC236}">
                <a16:creationId xmlns:a16="http://schemas.microsoft.com/office/drawing/2014/main" id="{BF8285F0-3B85-4369-84AA-97354C2B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81635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hocolate-openpods">
            <a:extLst>
              <a:ext uri="{FF2B5EF4-FFF2-40B4-BE49-F238E27FC236}">
                <a16:creationId xmlns:a16="http://schemas.microsoft.com/office/drawing/2014/main" id="{81819437-E673-4DA2-8185-F7DDC605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52738"/>
            <a:ext cx="5872162" cy="38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artb">
            <a:extLst>
              <a:ext uri="{FF2B5EF4-FFF2-40B4-BE49-F238E27FC236}">
                <a16:creationId xmlns:a16="http://schemas.microsoft.com/office/drawing/2014/main" id="{E79D3238-9E2E-4BE5-8667-552CC743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20713"/>
            <a:ext cx="4837112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E558ACE-1EC5-442A-821B-558820DBD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5483225" cy="1143000"/>
          </a:xfrm>
        </p:spPr>
        <p:txBody>
          <a:bodyPr/>
          <a:lstStyle/>
          <a:p>
            <a:r>
              <a:rPr lang="sl-SI" altLang="sl-SI"/>
              <a:t>Cacao beans</a:t>
            </a:r>
          </a:p>
        </p:txBody>
      </p:sp>
      <p:pic>
        <p:nvPicPr>
          <p:cNvPr id="22532" name="Picture 4" descr="cacao_seeds250w">
            <a:extLst>
              <a:ext uri="{FF2B5EF4-FFF2-40B4-BE49-F238E27FC236}">
                <a16:creationId xmlns:a16="http://schemas.microsoft.com/office/drawing/2014/main" id="{63B994F4-8EDF-4112-BB14-4B96731C261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557338"/>
            <a:ext cx="5965825" cy="4618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ivzeti načrt">
  <a:themeElements>
    <a:clrScheme name="Privzeti načr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Privzeti načrt</vt:lpstr>
      <vt:lpstr>CHOCOLATE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Cacao beans</vt:lpstr>
      <vt:lpstr>Cacao trees</vt:lpstr>
      <vt:lpstr>PowerPoint Presentation</vt:lpstr>
      <vt:lpstr>PowerPoint Presentation</vt:lpstr>
      <vt:lpstr>PowerPoint Presentation</vt:lpstr>
      <vt:lpstr>Cacao trees grow in…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2019-05-30T09:18:58Z</dcterms:created>
  <dcterms:modified xsi:type="dcterms:W3CDTF">2019-05-30T09:18:58Z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