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49"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GB"/>
    </a:defPPr>
    <a:lvl1pPr algn="l" defTabSz="449263" rtl="0" fontAlgn="base">
      <a:lnSpc>
        <a:spcPct val="93000"/>
      </a:lnSpc>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mn-ea"/>
        <a:cs typeface="Arial" panose="020B0604020202020204" pitchFamily="34" charset="0"/>
      </a:defRPr>
    </a:lvl1pPr>
    <a:lvl2pPr marL="457200" algn="l" defTabSz="449263" rtl="0" fontAlgn="base">
      <a:lnSpc>
        <a:spcPct val="93000"/>
      </a:lnSpc>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mn-ea"/>
        <a:cs typeface="Arial" panose="020B0604020202020204" pitchFamily="34" charset="0"/>
      </a:defRPr>
    </a:lvl2pPr>
    <a:lvl3pPr marL="914400" algn="l" defTabSz="449263" rtl="0" fontAlgn="base">
      <a:lnSpc>
        <a:spcPct val="93000"/>
      </a:lnSpc>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mn-ea"/>
        <a:cs typeface="Arial" panose="020B0604020202020204" pitchFamily="34" charset="0"/>
      </a:defRPr>
    </a:lvl3pPr>
    <a:lvl4pPr marL="1371600" algn="l" defTabSz="449263" rtl="0" fontAlgn="base">
      <a:lnSpc>
        <a:spcPct val="93000"/>
      </a:lnSpc>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mn-ea"/>
        <a:cs typeface="Arial" panose="020B0604020202020204" pitchFamily="34" charset="0"/>
      </a:defRPr>
    </a:lvl4pPr>
    <a:lvl5pPr marL="1828800" algn="l" defTabSz="449263" rtl="0" fontAlgn="base">
      <a:lnSpc>
        <a:spcPct val="93000"/>
      </a:lnSpc>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07" d="100"/>
          <a:sy n="107" d="100"/>
        </p:scale>
        <p:origin x="126" y="22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a:extLst>
              <a:ext uri="{FF2B5EF4-FFF2-40B4-BE49-F238E27FC236}">
                <a16:creationId xmlns:a16="http://schemas.microsoft.com/office/drawing/2014/main" id="{87D5E4C6-C7DB-49F9-8AD2-2C24106FCBDA}"/>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sp>
        <p:nvSpPr>
          <p:cNvPr id="3074" name="Rectangle 2">
            <a:extLst>
              <a:ext uri="{FF2B5EF4-FFF2-40B4-BE49-F238E27FC236}">
                <a16:creationId xmlns:a16="http://schemas.microsoft.com/office/drawing/2014/main" id="{5589557B-C0B6-4F58-915B-82C11C1B7E91}"/>
              </a:ext>
            </a:extLst>
          </p:cNvPr>
          <p:cNvSpPr>
            <a:spLocks noGrp="1" noChangeArrowheads="1"/>
          </p:cNvSpPr>
          <p:nvPr>
            <p:ph type="hdr"/>
          </p:nvPr>
        </p:nvSpPr>
        <p:spPr bwMode="auto">
          <a:xfrm>
            <a:off x="0" y="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nSpc>
                <a:spcPct val="100000"/>
              </a:lnSpc>
              <a:buClr>
                <a:srgbClr val="000000"/>
              </a:buClr>
              <a:buSzPct val="45000"/>
              <a:buFont typeface="Wingdings" panose="05000000000000000000" pitchFamily="2" charset="2"/>
              <a:buNone/>
              <a:tabLst>
                <a:tab pos="723900" algn="l"/>
                <a:tab pos="1447800" algn="l"/>
                <a:tab pos="2171700" algn="l"/>
                <a:tab pos="2895600" algn="l"/>
              </a:tabLst>
              <a:defRPr sz="1200">
                <a:solidFill>
                  <a:srgbClr val="000000"/>
                </a:solidFill>
                <a:latin typeface="Times New Roman" panose="02020603050405020304" pitchFamily="18" charset="0"/>
                <a:cs typeface="Lucida Sans Unicode" panose="020B0602030504020204" pitchFamily="34" charset="0"/>
              </a:defRPr>
            </a:lvl1pPr>
          </a:lstStyle>
          <a:p>
            <a:endParaRPr lang="en-GB" altLang="sl-SI"/>
          </a:p>
        </p:txBody>
      </p:sp>
      <p:sp>
        <p:nvSpPr>
          <p:cNvPr id="3075" name="Rectangle 3">
            <a:extLst>
              <a:ext uri="{FF2B5EF4-FFF2-40B4-BE49-F238E27FC236}">
                <a16:creationId xmlns:a16="http://schemas.microsoft.com/office/drawing/2014/main" id="{C67B3FBC-8AA2-40AE-AF64-35785F8DACB0}"/>
              </a:ext>
            </a:extLst>
          </p:cNvPr>
          <p:cNvSpPr>
            <a:spLocks noGrp="1" noChangeArrowheads="1"/>
          </p:cNvSpPr>
          <p:nvPr>
            <p:ph type="dt"/>
          </p:nvPr>
        </p:nvSpPr>
        <p:spPr bwMode="auto">
          <a:xfrm>
            <a:off x="3884613" y="0"/>
            <a:ext cx="2970212"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lnSpc>
                <a:spcPct val="100000"/>
              </a:lnSpc>
              <a:buClr>
                <a:srgbClr val="000000"/>
              </a:buClr>
              <a:buSzPct val="45000"/>
              <a:buFont typeface="Wingdings" panose="05000000000000000000" pitchFamily="2" charset="2"/>
              <a:buNone/>
              <a:tabLst>
                <a:tab pos="723900" algn="l"/>
                <a:tab pos="1447800" algn="l"/>
                <a:tab pos="2171700" algn="l"/>
                <a:tab pos="2895600" algn="l"/>
              </a:tabLst>
              <a:defRPr sz="1200">
                <a:solidFill>
                  <a:srgbClr val="000000"/>
                </a:solidFill>
                <a:latin typeface="Times New Roman" panose="02020603050405020304" pitchFamily="18" charset="0"/>
                <a:cs typeface="Lucida Sans Unicode" panose="020B0602030504020204" pitchFamily="34" charset="0"/>
              </a:defRPr>
            </a:lvl1pPr>
          </a:lstStyle>
          <a:p>
            <a:endParaRPr lang="en-GB" altLang="sl-SI"/>
          </a:p>
        </p:txBody>
      </p:sp>
      <p:sp>
        <p:nvSpPr>
          <p:cNvPr id="3076" name="Rectangle 4">
            <a:extLst>
              <a:ext uri="{FF2B5EF4-FFF2-40B4-BE49-F238E27FC236}">
                <a16:creationId xmlns:a16="http://schemas.microsoft.com/office/drawing/2014/main" id="{CF3445FB-A15C-49F2-83AA-1AA9B547EA77}"/>
              </a:ext>
            </a:extLst>
          </p:cNvPr>
          <p:cNvSpPr>
            <a:spLocks noGrp="1" noRot="1" noChangeAspect="1" noChangeArrowheads="1"/>
          </p:cNvSpPr>
          <p:nvPr>
            <p:ph type="sldImg"/>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a:extLst>
              <a:ext uri="{FF2B5EF4-FFF2-40B4-BE49-F238E27FC236}">
                <a16:creationId xmlns:a16="http://schemas.microsoft.com/office/drawing/2014/main" id="{9D3A7F28-D0A4-4A94-9285-AB03808702F0}"/>
              </a:ext>
            </a:extLst>
          </p:cNvPr>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sl-SI" altLang="sl-SI"/>
          </a:p>
        </p:txBody>
      </p:sp>
      <p:sp>
        <p:nvSpPr>
          <p:cNvPr id="3078" name="Rectangle 6">
            <a:extLst>
              <a:ext uri="{FF2B5EF4-FFF2-40B4-BE49-F238E27FC236}">
                <a16:creationId xmlns:a16="http://schemas.microsoft.com/office/drawing/2014/main" id="{CE57F4D9-0EA0-4CF0-B921-1A2AF3D74A74}"/>
              </a:ext>
            </a:extLst>
          </p:cNvPr>
          <p:cNvSpPr>
            <a:spLocks noGrp="1" noChangeArrowheads="1"/>
          </p:cNvSpPr>
          <p:nvPr>
            <p:ph type="ftr"/>
          </p:nvPr>
        </p:nvSpPr>
        <p:spPr bwMode="auto">
          <a:xfrm>
            <a:off x="0" y="8685213"/>
            <a:ext cx="2970213"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nSpc>
                <a:spcPct val="100000"/>
              </a:lnSpc>
              <a:buClr>
                <a:srgbClr val="000000"/>
              </a:buClr>
              <a:buSzPct val="45000"/>
              <a:buFont typeface="Wingdings" panose="05000000000000000000" pitchFamily="2" charset="2"/>
              <a:buNone/>
              <a:tabLst>
                <a:tab pos="723900" algn="l"/>
                <a:tab pos="1447800" algn="l"/>
                <a:tab pos="2171700" algn="l"/>
                <a:tab pos="2895600" algn="l"/>
              </a:tabLst>
              <a:defRPr sz="1200">
                <a:solidFill>
                  <a:srgbClr val="000000"/>
                </a:solidFill>
                <a:latin typeface="Times New Roman" panose="02020603050405020304" pitchFamily="18" charset="0"/>
                <a:cs typeface="Lucida Sans Unicode" panose="020B0602030504020204" pitchFamily="34" charset="0"/>
              </a:defRPr>
            </a:lvl1pPr>
          </a:lstStyle>
          <a:p>
            <a:endParaRPr lang="en-GB" altLang="sl-SI"/>
          </a:p>
        </p:txBody>
      </p:sp>
      <p:sp>
        <p:nvSpPr>
          <p:cNvPr id="3079" name="Rectangle 7">
            <a:extLst>
              <a:ext uri="{FF2B5EF4-FFF2-40B4-BE49-F238E27FC236}">
                <a16:creationId xmlns:a16="http://schemas.microsoft.com/office/drawing/2014/main" id="{6F492E69-6136-466B-A1E0-B3AAA76C7240}"/>
              </a:ext>
            </a:extLst>
          </p:cNvPr>
          <p:cNvSpPr>
            <a:spLocks noGrp="1" noChangeArrowheads="1"/>
          </p:cNvSpPr>
          <p:nvPr>
            <p:ph type="sldNum"/>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lnSpc>
                <a:spcPct val="100000"/>
              </a:lnSpc>
              <a:buClr>
                <a:srgbClr val="000000"/>
              </a:buClr>
              <a:buSzPct val="45000"/>
              <a:buFont typeface="Wingdings" panose="05000000000000000000" pitchFamily="2" charset="2"/>
              <a:buNone/>
              <a:tabLst>
                <a:tab pos="723900" algn="l"/>
                <a:tab pos="1447800" algn="l"/>
                <a:tab pos="2171700" algn="l"/>
                <a:tab pos="2895600" algn="l"/>
              </a:tabLst>
              <a:defRPr sz="1200">
                <a:solidFill>
                  <a:srgbClr val="000000"/>
                </a:solidFill>
                <a:latin typeface="Times New Roman" panose="02020603050405020304" pitchFamily="18" charset="0"/>
                <a:cs typeface="Lucida Sans Unicode" panose="020B0602030504020204" pitchFamily="34" charset="0"/>
              </a:defRPr>
            </a:lvl1pPr>
          </a:lstStyle>
          <a:p>
            <a:fld id="{4EE6AF52-D4E0-4A9F-B3EB-2EAFF8EF2CC2}" type="slidenum">
              <a:rPr lang="en-GB" altLang="sl-SI"/>
              <a:pPr/>
              <a:t>‹#›</a:t>
            </a:fld>
            <a:endParaRPr lang="en-GB" altLang="sl-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929E689-42DF-4BD1-AB7B-3CF543B9B309}"/>
              </a:ext>
            </a:extLst>
          </p:cNvPr>
          <p:cNvSpPr>
            <a:spLocks noGrp="1" noChangeArrowheads="1"/>
          </p:cNvSpPr>
          <p:nvPr>
            <p:ph type="sldNum"/>
          </p:nvPr>
        </p:nvSpPr>
        <p:spPr>
          <a:ln/>
        </p:spPr>
        <p:txBody>
          <a:bodyPr/>
          <a:lstStyle/>
          <a:p>
            <a:fld id="{FF3C096B-C64C-49C0-AE3D-5647C8589182}" type="slidenum">
              <a:rPr lang="en-GB" altLang="sl-SI"/>
              <a:pPr/>
              <a:t>1</a:t>
            </a:fld>
            <a:endParaRPr lang="en-GB" altLang="sl-SI"/>
          </a:p>
        </p:txBody>
      </p:sp>
      <p:sp>
        <p:nvSpPr>
          <p:cNvPr id="18433" name="Text Box 1">
            <a:extLst>
              <a:ext uri="{FF2B5EF4-FFF2-40B4-BE49-F238E27FC236}">
                <a16:creationId xmlns:a16="http://schemas.microsoft.com/office/drawing/2014/main" id="{E927F392-E863-4489-9465-C0A3D1B06FEA}"/>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sp>
        <p:nvSpPr>
          <p:cNvPr id="18434" name="Rectangle 2">
            <a:extLst>
              <a:ext uri="{FF2B5EF4-FFF2-40B4-BE49-F238E27FC236}">
                <a16:creationId xmlns:a16="http://schemas.microsoft.com/office/drawing/2014/main" id="{B2E16921-3D32-47A2-A1F0-371C44EC6B18}"/>
              </a:ext>
            </a:extLst>
          </p:cNvPr>
          <p:cNvSpPr txBox="1">
            <a:spLocks noGrp="1" noChangeArrowheads="1"/>
          </p:cNvSpPr>
          <p:nvPr>
            <p:ph type="body"/>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2D7488F-27EC-404A-A0A4-9E6C7F9A7434}"/>
              </a:ext>
            </a:extLst>
          </p:cNvPr>
          <p:cNvSpPr>
            <a:spLocks noGrp="1" noChangeArrowheads="1"/>
          </p:cNvSpPr>
          <p:nvPr>
            <p:ph type="sldNum"/>
          </p:nvPr>
        </p:nvSpPr>
        <p:spPr>
          <a:ln/>
        </p:spPr>
        <p:txBody>
          <a:bodyPr/>
          <a:lstStyle/>
          <a:p>
            <a:fld id="{ACB345C8-5542-483E-8C5B-66D7E6E64EF9}" type="slidenum">
              <a:rPr lang="en-GB" altLang="sl-SI"/>
              <a:pPr/>
              <a:t>10</a:t>
            </a:fld>
            <a:endParaRPr lang="en-GB" altLang="sl-SI"/>
          </a:p>
        </p:txBody>
      </p:sp>
      <p:sp>
        <p:nvSpPr>
          <p:cNvPr id="27649" name="Rectangle 1">
            <a:extLst>
              <a:ext uri="{FF2B5EF4-FFF2-40B4-BE49-F238E27FC236}">
                <a16:creationId xmlns:a16="http://schemas.microsoft.com/office/drawing/2014/main" id="{BB2F29A3-870F-43F7-B462-2361C315EBBA}"/>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2ED2A3F2-CD5D-4F6D-8207-AC69E2D27646}"/>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53B5B06-D19A-4835-ABB0-69C7DE7E943D}"/>
              </a:ext>
            </a:extLst>
          </p:cNvPr>
          <p:cNvSpPr>
            <a:spLocks noGrp="1" noChangeArrowheads="1"/>
          </p:cNvSpPr>
          <p:nvPr>
            <p:ph type="sldNum"/>
          </p:nvPr>
        </p:nvSpPr>
        <p:spPr>
          <a:ln/>
        </p:spPr>
        <p:txBody>
          <a:bodyPr/>
          <a:lstStyle/>
          <a:p>
            <a:fld id="{FABC5D68-3B9E-40E1-BA32-C2FD07813ED9}" type="slidenum">
              <a:rPr lang="en-GB" altLang="sl-SI"/>
              <a:pPr/>
              <a:t>11</a:t>
            </a:fld>
            <a:endParaRPr lang="en-GB" altLang="sl-SI"/>
          </a:p>
        </p:txBody>
      </p:sp>
      <p:sp>
        <p:nvSpPr>
          <p:cNvPr id="28673" name="Rectangle 1">
            <a:extLst>
              <a:ext uri="{FF2B5EF4-FFF2-40B4-BE49-F238E27FC236}">
                <a16:creationId xmlns:a16="http://schemas.microsoft.com/office/drawing/2014/main" id="{B2B9F495-DC62-4005-A050-7A6E0D17DBB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a:extLst>
              <a:ext uri="{FF2B5EF4-FFF2-40B4-BE49-F238E27FC236}">
                <a16:creationId xmlns:a16="http://schemas.microsoft.com/office/drawing/2014/main" id="{6A368050-4C1C-44C2-999E-B5DA87AFE827}"/>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EDBE075-4461-463F-8107-0D84C2284509}"/>
              </a:ext>
            </a:extLst>
          </p:cNvPr>
          <p:cNvSpPr>
            <a:spLocks noGrp="1" noChangeArrowheads="1"/>
          </p:cNvSpPr>
          <p:nvPr>
            <p:ph type="sldNum"/>
          </p:nvPr>
        </p:nvSpPr>
        <p:spPr>
          <a:ln/>
        </p:spPr>
        <p:txBody>
          <a:bodyPr/>
          <a:lstStyle/>
          <a:p>
            <a:fld id="{E9D7B208-F173-4839-845B-8F556207F1C5}" type="slidenum">
              <a:rPr lang="en-GB" altLang="sl-SI"/>
              <a:pPr/>
              <a:t>12</a:t>
            </a:fld>
            <a:endParaRPr lang="en-GB" altLang="sl-SI"/>
          </a:p>
        </p:txBody>
      </p:sp>
      <p:sp>
        <p:nvSpPr>
          <p:cNvPr id="29697" name="Rectangle 1">
            <a:extLst>
              <a:ext uri="{FF2B5EF4-FFF2-40B4-BE49-F238E27FC236}">
                <a16:creationId xmlns:a16="http://schemas.microsoft.com/office/drawing/2014/main" id="{5D0F87BC-DE71-46EA-9CF2-C7A62DA500E3}"/>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a:extLst>
              <a:ext uri="{FF2B5EF4-FFF2-40B4-BE49-F238E27FC236}">
                <a16:creationId xmlns:a16="http://schemas.microsoft.com/office/drawing/2014/main" id="{A547AC56-8B9D-4BA4-9A0C-35963C15F637}"/>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8B11982-A387-4E67-9730-7C28F5D43691}"/>
              </a:ext>
            </a:extLst>
          </p:cNvPr>
          <p:cNvSpPr>
            <a:spLocks noGrp="1" noChangeArrowheads="1"/>
          </p:cNvSpPr>
          <p:nvPr>
            <p:ph type="sldNum"/>
          </p:nvPr>
        </p:nvSpPr>
        <p:spPr>
          <a:ln/>
        </p:spPr>
        <p:txBody>
          <a:bodyPr/>
          <a:lstStyle/>
          <a:p>
            <a:fld id="{B9548AAE-41FA-40EF-9437-35AC062DA366}" type="slidenum">
              <a:rPr lang="en-GB" altLang="sl-SI"/>
              <a:pPr/>
              <a:t>13</a:t>
            </a:fld>
            <a:endParaRPr lang="en-GB" altLang="sl-SI"/>
          </a:p>
        </p:txBody>
      </p:sp>
      <p:sp>
        <p:nvSpPr>
          <p:cNvPr id="30721" name="Rectangle 1">
            <a:extLst>
              <a:ext uri="{FF2B5EF4-FFF2-40B4-BE49-F238E27FC236}">
                <a16:creationId xmlns:a16="http://schemas.microsoft.com/office/drawing/2014/main" id="{76B11C03-5C76-4880-ACA3-EFDD73ABBB3D}"/>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a:extLst>
              <a:ext uri="{FF2B5EF4-FFF2-40B4-BE49-F238E27FC236}">
                <a16:creationId xmlns:a16="http://schemas.microsoft.com/office/drawing/2014/main" id="{A4EC7A7D-E17B-4B16-9623-6B69FAD8093F}"/>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4E031C9-EBAD-4CD1-BCE3-80E5A739420E}"/>
              </a:ext>
            </a:extLst>
          </p:cNvPr>
          <p:cNvSpPr>
            <a:spLocks noGrp="1" noChangeArrowheads="1"/>
          </p:cNvSpPr>
          <p:nvPr>
            <p:ph type="sldNum"/>
          </p:nvPr>
        </p:nvSpPr>
        <p:spPr>
          <a:ln/>
        </p:spPr>
        <p:txBody>
          <a:bodyPr/>
          <a:lstStyle/>
          <a:p>
            <a:fld id="{B968AB08-D4EE-43CA-AB7F-276ED505284B}" type="slidenum">
              <a:rPr lang="en-GB" altLang="sl-SI"/>
              <a:pPr/>
              <a:t>14</a:t>
            </a:fld>
            <a:endParaRPr lang="en-GB" altLang="sl-SI"/>
          </a:p>
        </p:txBody>
      </p:sp>
      <p:sp>
        <p:nvSpPr>
          <p:cNvPr id="31745" name="Rectangle 1">
            <a:extLst>
              <a:ext uri="{FF2B5EF4-FFF2-40B4-BE49-F238E27FC236}">
                <a16:creationId xmlns:a16="http://schemas.microsoft.com/office/drawing/2014/main" id="{20C66BE2-C9EE-456B-A975-CAE5F2547B7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a:extLst>
              <a:ext uri="{FF2B5EF4-FFF2-40B4-BE49-F238E27FC236}">
                <a16:creationId xmlns:a16="http://schemas.microsoft.com/office/drawing/2014/main" id="{D23BE53B-B250-45FB-966C-299BFB290E28}"/>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8E97162-DDA6-4439-A710-A31331A5721C}"/>
              </a:ext>
            </a:extLst>
          </p:cNvPr>
          <p:cNvSpPr>
            <a:spLocks noGrp="1" noChangeArrowheads="1"/>
          </p:cNvSpPr>
          <p:nvPr>
            <p:ph type="sldNum"/>
          </p:nvPr>
        </p:nvSpPr>
        <p:spPr>
          <a:ln/>
        </p:spPr>
        <p:txBody>
          <a:bodyPr/>
          <a:lstStyle/>
          <a:p>
            <a:fld id="{833999EF-F2FA-438E-B2D8-B3F4289957E6}" type="slidenum">
              <a:rPr lang="en-GB" altLang="sl-SI"/>
              <a:pPr/>
              <a:t>2</a:t>
            </a:fld>
            <a:endParaRPr lang="en-GB" altLang="sl-SI"/>
          </a:p>
        </p:txBody>
      </p:sp>
      <p:sp>
        <p:nvSpPr>
          <p:cNvPr id="19457" name="Rectangle 1">
            <a:extLst>
              <a:ext uri="{FF2B5EF4-FFF2-40B4-BE49-F238E27FC236}">
                <a16:creationId xmlns:a16="http://schemas.microsoft.com/office/drawing/2014/main" id="{9D971D38-0C47-4BAC-84C3-151ACA6D9FB5}"/>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a:extLst>
              <a:ext uri="{FF2B5EF4-FFF2-40B4-BE49-F238E27FC236}">
                <a16:creationId xmlns:a16="http://schemas.microsoft.com/office/drawing/2014/main" id="{D5A57A75-B226-419C-8955-1F944978D058}"/>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774B692-3C9B-4031-86C2-560F966CD173}"/>
              </a:ext>
            </a:extLst>
          </p:cNvPr>
          <p:cNvSpPr>
            <a:spLocks noGrp="1" noChangeArrowheads="1"/>
          </p:cNvSpPr>
          <p:nvPr>
            <p:ph type="sldNum"/>
          </p:nvPr>
        </p:nvSpPr>
        <p:spPr>
          <a:ln/>
        </p:spPr>
        <p:txBody>
          <a:bodyPr/>
          <a:lstStyle/>
          <a:p>
            <a:fld id="{722F620D-7371-4798-8021-B83571C181EA}" type="slidenum">
              <a:rPr lang="en-GB" altLang="sl-SI"/>
              <a:pPr/>
              <a:t>3</a:t>
            </a:fld>
            <a:endParaRPr lang="en-GB" altLang="sl-SI"/>
          </a:p>
        </p:txBody>
      </p:sp>
      <p:sp>
        <p:nvSpPr>
          <p:cNvPr id="20481" name="Text Box 1">
            <a:extLst>
              <a:ext uri="{FF2B5EF4-FFF2-40B4-BE49-F238E27FC236}">
                <a16:creationId xmlns:a16="http://schemas.microsoft.com/office/drawing/2014/main" id="{319497F5-0ED0-48A7-ABB0-397FF4D82A15}"/>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sp>
        <p:nvSpPr>
          <p:cNvPr id="20482" name="Rectangle 2">
            <a:extLst>
              <a:ext uri="{FF2B5EF4-FFF2-40B4-BE49-F238E27FC236}">
                <a16:creationId xmlns:a16="http://schemas.microsoft.com/office/drawing/2014/main" id="{46734EB7-F46C-4124-A809-7BA2018C7A4F}"/>
              </a:ext>
            </a:extLst>
          </p:cNvPr>
          <p:cNvSpPr txBox="1">
            <a:spLocks noGrp="1" noChangeArrowheads="1"/>
          </p:cNvSpPr>
          <p:nvPr>
            <p:ph type="body"/>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C6FA30A-B7EF-493A-8AA3-4A0929FA9C21}"/>
              </a:ext>
            </a:extLst>
          </p:cNvPr>
          <p:cNvSpPr>
            <a:spLocks noGrp="1" noChangeArrowheads="1"/>
          </p:cNvSpPr>
          <p:nvPr>
            <p:ph type="sldNum"/>
          </p:nvPr>
        </p:nvSpPr>
        <p:spPr>
          <a:ln/>
        </p:spPr>
        <p:txBody>
          <a:bodyPr/>
          <a:lstStyle/>
          <a:p>
            <a:fld id="{34D16B20-98D1-4739-B146-613C325A7615}" type="slidenum">
              <a:rPr lang="en-GB" altLang="sl-SI"/>
              <a:pPr/>
              <a:t>4</a:t>
            </a:fld>
            <a:endParaRPr lang="en-GB" altLang="sl-SI"/>
          </a:p>
        </p:txBody>
      </p:sp>
      <p:sp>
        <p:nvSpPr>
          <p:cNvPr id="21505" name="Text Box 1">
            <a:extLst>
              <a:ext uri="{FF2B5EF4-FFF2-40B4-BE49-F238E27FC236}">
                <a16:creationId xmlns:a16="http://schemas.microsoft.com/office/drawing/2014/main" id="{41664D60-246E-4A3F-B63F-8EB51BF407DC}"/>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sp>
        <p:nvSpPr>
          <p:cNvPr id="21506" name="Rectangle 2">
            <a:extLst>
              <a:ext uri="{FF2B5EF4-FFF2-40B4-BE49-F238E27FC236}">
                <a16:creationId xmlns:a16="http://schemas.microsoft.com/office/drawing/2014/main" id="{98E47325-3345-45CA-84D4-FFAA16B4AB63}"/>
              </a:ext>
            </a:extLst>
          </p:cNvPr>
          <p:cNvSpPr txBox="1">
            <a:spLocks noGrp="1" noChangeArrowheads="1"/>
          </p:cNvSpPr>
          <p:nvPr>
            <p:ph type="body"/>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F873EF8-D6E1-4E95-9594-A196428FBEB4}"/>
              </a:ext>
            </a:extLst>
          </p:cNvPr>
          <p:cNvSpPr>
            <a:spLocks noGrp="1" noChangeArrowheads="1"/>
          </p:cNvSpPr>
          <p:nvPr>
            <p:ph type="sldNum"/>
          </p:nvPr>
        </p:nvSpPr>
        <p:spPr>
          <a:ln/>
        </p:spPr>
        <p:txBody>
          <a:bodyPr/>
          <a:lstStyle/>
          <a:p>
            <a:fld id="{9FAE8683-7676-4681-97AE-6E0B0FDAFE6E}" type="slidenum">
              <a:rPr lang="en-GB" altLang="sl-SI"/>
              <a:pPr/>
              <a:t>5</a:t>
            </a:fld>
            <a:endParaRPr lang="en-GB" altLang="sl-SI"/>
          </a:p>
        </p:txBody>
      </p:sp>
      <p:sp>
        <p:nvSpPr>
          <p:cNvPr id="22529" name="Rectangle 1">
            <a:extLst>
              <a:ext uri="{FF2B5EF4-FFF2-40B4-BE49-F238E27FC236}">
                <a16:creationId xmlns:a16="http://schemas.microsoft.com/office/drawing/2014/main" id="{C07104A1-09D7-4438-A132-3900428AB227}"/>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a:extLst>
              <a:ext uri="{FF2B5EF4-FFF2-40B4-BE49-F238E27FC236}">
                <a16:creationId xmlns:a16="http://schemas.microsoft.com/office/drawing/2014/main" id="{0B650B24-4F78-4B64-BEEF-406803E1C546}"/>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F9AEB8-5392-4C9B-8563-24CDD3FD4AC2}"/>
              </a:ext>
            </a:extLst>
          </p:cNvPr>
          <p:cNvSpPr>
            <a:spLocks noGrp="1" noChangeArrowheads="1"/>
          </p:cNvSpPr>
          <p:nvPr>
            <p:ph type="sldNum"/>
          </p:nvPr>
        </p:nvSpPr>
        <p:spPr>
          <a:ln/>
        </p:spPr>
        <p:txBody>
          <a:bodyPr/>
          <a:lstStyle/>
          <a:p>
            <a:fld id="{DD64680B-B567-4C78-A5A2-13D79B171313}" type="slidenum">
              <a:rPr lang="en-GB" altLang="sl-SI"/>
              <a:pPr/>
              <a:t>6</a:t>
            </a:fld>
            <a:endParaRPr lang="en-GB" altLang="sl-SI"/>
          </a:p>
        </p:txBody>
      </p:sp>
      <p:sp>
        <p:nvSpPr>
          <p:cNvPr id="23553" name="Rectangle 1">
            <a:extLst>
              <a:ext uri="{FF2B5EF4-FFF2-40B4-BE49-F238E27FC236}">
                <a16:creationId xmlns:a16="http://schemas.microsoft.com/office/drawing/2014/main" id="{FEC96A71-FE33-4B66-898B-C73FD5010FE9}"/>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a:extLst>
              <a:ext uri="{FF2B5EF4-FFF2-40B4-BE49-F238E27FC236}">
                <a16:creationId xmlns:a16="http://schemas.microsoft.com/office/drawing/2014/main" id="{2C510849-9DB9-4E42-A4AB-F7FB3CBBFDEB}"/>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D67FB3-E510-4113-BD5C-4BFA0A852E69}"/>
              </a:ext>
            </a:extLst>
          </p:cNvPr>
          <p:cNvSpPr>
            <a:spLocks noGrp="1" noChangeArrowheads="1"/>
          </p:cNvSpPr>
          <p:nvPr>
            <p:ph type="sldNum"/>
          </p:nvPr>
        </p:nvSpPr>
        <p:spPr>
          <a:ln/>
        </p:spPr>
        <p:txBody>
          <a:bodyPr/>
          <a:lstStyle/>
          <a:p>
            <a:fld id="{D8A4EB6A-ECA8-489D-B165-40258575EF2B}" type="slidenum">
              <a:rPr lang="en-GB" altLang="sl-SI"/>
              <a:pPr/>
              <a:t>7</a:t>
            </a:fld>
            <a:endParaRPr lang="en-GB" altLang="sl-SI"/>
          </a:p>
        </p:txBody>
      </p:sp>
      <p:sp>
        <p:nvSpPr>
          <p:cNvPr id="24577" name="Rectangle 1">
            <a:extLst>
              <a:ext uri="{FF2B5EF4-FFF2-40B4-BE49-F238E27FC236}">
                <a16:creationId xmlns:a16="http://schemas.microsoft.com/office/drawing/2014/main" id="{FA84213E-5587-4917-A8A0-D59891BC0953}"/>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EAFB37B1-C556-447E-9ECC-68273892807F}"/>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94B7E2F-931C-4E57-8F23-EF8D9AEF22E3}"/>
              </a:ext>
            </a:extLst>
          </p:cNvPr>
          <p:cNvSpPr>
            <a:spLocks noGrp="1" noChangeArrowheads="1"/>
          </p:cNvSpPr>
          <p:nvPr>
            <p:ph type="sldNum"/>
          </p:nvPr>
        </p:nvSpPr>
        <p:spPr>
          <a:ln/>
        </p:spPr>
        <p:txBody>
          <a:bodyPr/>
          <a:lstStyle/>
          <a:p>
            <a:fld id="{C4669F14-D90A-4557-AAB0-303EB86C4615}" type="slidenum">
              <a:rPr lang="en-GB" altLang="sl-SI"/>
              <a:pPr/>
              <a:t>8</a:t>
            </a:fld>
            <a:endParaRPr lang="en-GB" altLang="sl-SI"/>
          </a:p>
        </p:txBody>
      </p:sp>
      <p:sp>
        <p:nvSpPr>
          <p:cNvPr id="25601" name="Rectangle 1">
            <a:extLst>
              <a:ext uri="{FF2B5EF4-FFF2-40B4-BE49-F238E27FC236}">
                <a16:creationId xmlns:a16="http://schemas.microsoft.com/office/drawing/2014/main" id="{B765EE17-64CD-4BE8-AF24-A6EF667C41B6}"/>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CD646BB5-0276-4082-B2D6-D54970ED6FE1}"/>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18AECC7-76BB-4D64-A813-7C54179D3081}"/>
              </a:ext>
            </a:extLst>
          </p:cNvPr>
          <p:cNvSpPr>
            <a:spLocks noGrp="1" noChangeArrowheads="1"/>
          </p:cNvSpPr>
          <p:nvPr>
            <p:ph type="sldNum"/>
          </p:nvPr>
        </p:nvSpPr>
        <p:spPr>
          <a:ln/>
        </p:spPr>
        <p:txBody>
          <a:bodyPr/>
          <a:lstStyle/>
          <a:p>
            <a:fld id="{69CB0834-2B4B-4D90-BD15-198222A83276}" type="slidenum">
              <a:rPr lang="en-GB" altLang="sl-SI"/>
              <a:pPr/>
              <a:t>9</a:t>
            </a:fld>
            <a:endParaRPr lang="en-GB" altLang="sl-SI"/>
          </a:p>
        </p:txBody>
      </p:sp>
      <p:sp>
        <p:nvSpPr>
          <p:cNvPr id="26625" name="Rectangle 1">
            <a:extLst>
              <a:ext uri="{FF2B5EF4-FFF2-40B4-BE49-F238E27FC236}">
                <a16:creationId xmlns:a16="http://schemas.microsoft.com/office/drawing/2014/main" id="{7B0DFB97-2607-4F07-8D57-F83B4A0AFBC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a:extLst>
              <a:ext uri="{FF2B5EF4-FFF2-40B4-BE49-F238E27FC236}">
                <a16:creationId xmlns:a16="http://schemas.microsoft.com/office/drawing/2014/main" id="{4C8EB314-2FF0-435F-9835-C346F684428C}"/>
              </a:ext>
            </a:extLst>
          </p:cNvPr>
          <p:cNvSpPr txBox="1">
            <a:spLocks noGrp="1" noChangeArrowheads="1"/>
          </p:cNvSpPr>
          <p:nvPr>
            <p:ph type="body" idx="1"/>
          </p:nvPr>
        </p:nvSpPr>
        <p:spPr bwMode="auto">
          <a:xfrm>
            <a:off x="685800" y="4343400"/>
            <a:ext cx="5486400" cy="4116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3A5A9-82DE-4077-BF4A-AE2BE828C86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8DD606E7-7A09-4F98-9A11-F77D45B934A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E8BEB013-BA75-48DC-9578-29EBF703EEF8}"/>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5" name="Footer Placeholder 4">
            <a:extLst>
              <a:ext uri="{FF2B5EF4-FFF2-40B4-BE49-F238E27FC236}">
                <a16:creationId xmlns:a16="http://schemas.microsoft.com/office/drawing/2014/main" id="{2DC1FEC0-1308-4F1B-83F2-798CFCDDF54B}"/>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36CF440B-66CD-4648-9648-CB9815FD436F}"/>
              </a:ext>
            </a:extLst>
          </p:cNvPr>
          <p:cNvSpPr>
            <a:spLocks noGrp="1"/>
          </p:cNvSpPr>
          <p:nvPr>
            <p:ph type="sldNum" sz="quarter" idx="12"/>
          </p:nvPr>
        </p:nvSpPr>
        <p:spPr/>
        <p:txBody>
          <a:bodyPr/>
          <a:lstStyle>
            <a:lvl1pPr>
              <a:defRPr/>
            </a:lvl1pPr>
          </a:lstStyle>
          <a:p>
            <a:fld id="{30AFF6DD-A04E-440C-9098-4984F0AA4ECD}" type="slidenum">
              <a:rPr lang="sl-SI"/>
              <a:pPr/>
              <a:t>‹#›</a:t>
            </a:fld>
            <a:endParaRPr lang="sl-SI"/>
          </a:p>
        </p:txBody>
      </p:sp>
    </p:spTree>
    <p:extLst>
      <p:ext uri="{BB962C8B-B14F-4D97-AF65-F5344CB8AC3E}">
        <p14:creationId xmlns:p14="http://schemas.microsoft.com/office/powerpoint/2010/main" val="90703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0A26E-5E42-49F7-A0A4-69F9DF5649C6}"/>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DC4B3B0-918E-44A2-AC2E-21C79BADF2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694F0F66-1EC7-4C21-B559-390042C4A745}"/>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5" name="Footer Placeholder 4">
            <a:extLst>
              <a:ext uri="{FF2B5EF4-FFF2-40B4-BE49-F238E27FC236}">
                <a16:creationId xmlns:a16="http://schemas.microsoft.com/office/drawing/2014/main" id="{C90FDBE0-556F-4156-90FD-2B8B181833FB}"/>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B32D09B4-F26B-4F36-BCDD-22D2FD106DCB}"/>
              </a:ext>
            </a:extLst>
          </p:cNvPr>
          <p:cNvSpPr>
            <a:spLocks noGrp="1"/>
          </p:cNvSpPr>
          <p:nvPr>
            <p:ph type="sldNum" sz="quarter" idx="12"/>
          </p:nvPr>
        </p:nvSpPr>
        <p:spPr/>
        <p:txBody>
          <a:bodyPr/>
          <a:lstStyle>
            <a:lvl1pPr>
              <a:defRPr/>
            </a:lvl1pPr>
          </a:lstStyle>
          <a:p>
            <a:fld id="{F36EAD33-9C6A-4CA5-81F3-3B684EE08612}" type="slidenum">
              <a:rPr lang="sl-SI"/>
              <a:pPr/>
              <a:t>‹#›</a:t>
            </a:fld>
            <a:endParaRPr lang="sl-SI"/>
          </a:p>
        </p:txBody>
      </p:sp>
    </p:spTree>
    <p:extLst>
      <p:ext uri="{BB962C8B-B14F-4D97-AF65-F5344CB8AC3E}">
        <p14:creationId xmlns:p14="http://schemas.microsoft.com/office/powerpoint/2010/main" val="237469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F79AD6-2845-4FBC-BD0C-60A99AD34E7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A38D8314-C7DC-4CC1-84E3-064610FEA13F}"/>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24ADBEB-BE0C-40EC-9DBE-FD8527186799}"/>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5" name="Footer Placeholder 4">
            <a:extLst>
              <a:ext uri="{FF2B5EF4-FFF2-40B4-BE49-F238E27FC236}">
                <a16:creationId xmlns:a16="http://schemas.microsoft.com/office/drawing/2014/main" id="{ECEA6ECC-8E43-4479-9C5A-0A5ADA7D3BA0}"/>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1FC79E00-882B-462F-945A-79D050F74C01}"/>
              </a:ext>
            </a:extLst>
          </p:cNvPr>
          <p:cNvSpPr>
            <a:spLocks noGrp="1"/>
          </p:cNvSpPr>
          <p:nvPr>
            <p:ph type="sldNum" sz="quarter" idx="12"/>
          </p:nvPr>
        </p:nvSpPr>
        <p:spPr/>
        <p:txBody>
          <a:bodyPr/>
          <a:lstStyle>
            <a:lvl1pPr>
              <a:defRPr/>
            </a:lvl1pPr>
          </a:lstStyle>
          <a:p>
            <a:fld id="{5DC5B771-8EC3-42BB-A377-1C7E13F2291E}" type="slidenum">
              <a:rPr lang="sl-SI"/>
              <a:pPr/>
              <a:t>‹#›</a:t>
            </a:fld>
            <a:endParaRPr lang="sl-SI"/>
          </a:p>
        </p:txBody>
      </p:sp>
    </p:spTree>
    <p:extLst>
      <p:ext uri="{BB962C8B-B14F-4D97-AF65-F5344CB8AC3E}">
        <p14:creationId xmlns:p14="http://schemas.microsoft.com/office/powerpoint/2010/main" val="3862810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406B0-8EAB-45A3-B962-078E291DAF3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3068B7CC-4DE0-4A1D-AE07-CD99F54455A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3F0AF09B-D445-4CE6-9802-886161094782}"/>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5" name="Footer Placeholder 4">
            <a:extLst>
              <a:ext uri="{FF2B5EF4-FFF2-40B4-BE49-F238E27FC236}">
                <a16:creationId xmlns:a16="http://schemas.microsoft.com/office/drawing/2014/main" id="{723144C0-FBED-41FB-82D2-274ED660F4E1}"/>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3D73E040-F8A5-40C5-931A-AB63E2CE7EA1}"/>
              </a:ext>
            </a:extLst>
          </p:cNvPr>
          <p:cNvSpPr>
            <a:spLocks noGrp="1"/>
          </p:cNvSpPr>
          <p:nvPr>
            <p:ph type="sldNum" sz="quarter" idx="12"/>
          </p:nvPr>
        </p:nvSpPr>
        <p:spPr/>
        <p:txBody>
          <a:bodyPr/>
          <a:lstStyle>
            <a:lvl1pPr>
              <a:defRPr/>
            </a:lvl1pPr>
          </a:lstStyle>
          <a:p>
            <a:fld id="{BAD4FE10-0BED-4A51-831C-62F42835F740}" type="slidenum">
              <a:rPr lang="sl-SI"/>
              <a:pPr/>
              <a:t>‹#›</a:t>
            </a:fld>
            <a:endParaRPr lang="sl-SI"/>
          </a:p>
        </p:txBody>
      </p:sp>
    </p:spTree>
    <p:extLst>
      <p:ext uri="{BB962C8B-B14F-4D97-AF65-F5344CB8AC3E}">
        <p14:creationId xmlns:p14="http://schemas.microsoft.com/office/powerpoint/2010/main" val="3061037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75DB7-0425-48EB-864B-F523231976CD}"/>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63127E4E-3D73-4429-884F-8056EE3F66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1DB7943-6F42-4D2A-AA68-BBDA67F62CB1}"/>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5" name="Footer Placeholder 4">
            <a:extLst>
              <a:ext uri="{FF2B5EF4-FFF2-40B4-BE49-F238E27FC236}">
                <a16:creationId xmlns:a16="http://schemas.microsoft.com/office/drawing/2014/main" id="{28B274A6-0326-40ED-B8AC-47A98889576B}"/>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528EDD53-86C6-4A84-87BA-FABA0FFC964A}"/>
              </a:ext>
            </a:extLst>
          </p:cNvPr>
          <p:cNvSpPr>
            <a:spLocks noGrp="1"/>
          </p:cNvSpPr>
          <p:nvPr>
            <p:ph type="sldNum" sz="quarter" idx="12"/>
          </p:nvPr>
        </p:nvSpPr>
        <p:spPr/>
        <p:txBody>
          <a:bodyPr/>
          <a:lstStyle>
            <a:lvl1pPr>
              <a:defRPr/>
            </a:lvl1pPr>
          </a:lstStyle>
          <a:p>
            <a:fld id="{B348FF63-E31A-4136-944D-C1BB0A9CAC5D}" type="slidenum">
              <a:rPr lang="sl-SI"/>
              <a:pPr/>
              <a:t>‹#›</a:t>
            </a:fld>
            <a:endParaRPr lang="sl-SI"/>
          </a:p>
        </p:txBody>
      </p:sp>
    </p:spTree>
    <p:extLst>
      <p:ext uri="{BB962C8B-B14F-4D97-AF65-F5344CB8AC3E}">
        <p14:creationId xmlns:p14="http://schemas.microsoft.com/office/powerpoint/2010/main" val="1215929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DFE71-E0AA-4B73-813F-F25FB721BC7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5A4C51DB-CFB8-4F5F-B6B4-BE04848BC1F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8A72AE0-02AF-44D7-B3AF-5AE84C4CC124}"/>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5" name="Footer Placeholder 4">
            <a:extLst>
              <a:ext uri="{FF2B5EF4-FFF2-40B4-BE49-F238E27FC236}">
                <a16:creationId xmlns:a16="http://schemas.microsoft.com/office/drawing/2014/main" id="{BC06EB25-CFBF-4D13-A17B-B4554A1715E8}"/>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9483312A-7D4C-4CA3-B07C-BA3F78FE43D9}"/>
              </a:ext>
            </a:extLst>
          </p:cNvPr>
          <p:cNvSpPr>
            <a:spLocks noGrp="1"/>
          </p:cNvSpPr>
          <p:nvPr>
            <p:ph type="sldNum" sz="quarter" idx="12"/>
          </p:nvPr>
        </p:nvSpPr>
        <p:spPr/>
        <p:txBody>
          <a:bodyPr/>
          <a:lstStyle>
            <a:lvl1pPr>
              <a:defRPr/>
            </a:lvl1pPr>
          </a:lstStyle>
          <a:p>
            <a:fld id="{F2621326-A02C-44E2-A10E-3102C3569869}" type="slidenum">
              <a:rPr lang="sl-SI"/>
              <a:pPr/>
              <a:t>‹#›</a:t>
            </a:fld>
            <a:endParaRPr lang="sl-SI"/>
          </a:p>
        </p:txBody>
      </p:sp>
    </p:spTree>
    <p:extLst>
      <p:ext uri="{BB962C8B-B14F-4D97-AF65-F5344CB8AC3E}">
        <p14:creationId xmlns:p14="http://schemas.microsoft.com/office/powerpoint/2010/main" val="1513961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1D50E-B204-4A9F-9083-C3B56A96645B}"/>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FEC3BBB-3D1C-4C93-B2EB-F19BE609BD6C}"/>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E74EFEB4-2780-4DBE-85F0-34B98314F0E3}"/>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CC423395-34C2-4D9D-81A5-5739E9B83B6D}"/>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6" name="Footer Placeholder 5">
            <a:extLst>
              <a:ext uri="{FF2B5EF4-FFF2-40B4-BE49-F238E27FC236}">
                <a16:creationId xmlns:a16="http://schemas.microsoft.com/office/drawing/2014/main" id="{89407515-7088-46B7-9EC2-2FB3DFDF672F}"/>
              </a:ext>
            </a:extLst>
          </p:cNvPr>
          <p:cNvSpPr>
            <a:spLocks noGrp="1"/>
          </p:cNvSpPr>
          <p:nvPr>
            <p:ph type="ftr" sz="quarter" idx="11"/>
          </p:nvPr>
        </p:nvSpPr>
        <p:spPr/>
        <p:txBody>
          <a:bodyPr/>
          <a:lstStyle>
            <a:lvl1pPr>
              <a:defRPr/>
            </a:lvl1pPr>
          </a:lstStyle>
          <a:p>
            <a:endParaRPr lang="sl-SI"/>
          </a:p>
        </p:txBody>
      </p:sp>
      <p:sp>
        <p:nvSpPr>
          <p:cNvPr id="7" name="Slide Number Placeholder 6">
            <a:extLst>
              <a:ext uri="{FF2B5EF4-FFF2-40B4-BE49-F238E27FC236}">
                <a16:creationId xmlns:a16="http://schemas.microsoft.com/office/drawing/2014/main" id="{08B9D859-BDD7-4C62-BC47-73AA510739ED}"/>
              </a:ext>
            </a:extLst>
          </p:cNvPr>
          <p:cNvSpPr>
            <a:spLocks noGrp="1"/>
          </p:cNvSpPr>
          <p:nvPr>
            <p:ph type="sldNum" sz="quarter" idx="12"/>
          </p:nvPr>
        </p:nvSpPr>
        <p:spPr/>
        <p:txBody>
          <a:bodyPr/>
          <a:lstStyle>
            <a:lvl1pPr>
              <a:defRPr/>
            </a:lvl1pPr>
          </a:lstStyle>
          <a:p>
            <a:fld id="{88879157-DABD-46BC-9FF8-CF7DBB0550CF}" type="slidenum">
              <a:rPr lang="sl-SI"/>
              <a:pPr/>
              <a:t>‹#›</a:t>
            </a:fld>
            <a:endParaRPr lang="sl-SI"/>
          </a:p>
        </p:txBody>
      </p:sp>
    </p:spTree>
    <p:extLst>
      <p:ext uri="{BB962C8B-B14F-4D97-AF65-F5344CB8AC3E}">
        <p14:creationId xmlns:p14="http://schemas.microsoft.com/office/powerpoint/2010/main" val="1699089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24E3-2431-42EA-8CE0-911B0847362E}"/>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4AF5BDBC-F845-4CCB-9E5E-7CBF6121798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70521E-6EB7-4DA9-8DD1-B64C67C136B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A15FACF7-4329-41ED-9F80-9246D2BEE70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143843-D88D-4500-AEF0-2B3268C414E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9960B731-6480-45BF-AFDA-A524CFE75BC1}"/>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8" name="Footer Placeholder 7">
            <a:extLst>
              <a:ext uri="{FF2B5EF4-FFF2-40B4-BE49-F238E27FC236}">
                <a16:creationId xmlns:a16="http://schemas.microsoft.com/office/drawing/2014/main" id="{254383CB-C58A-42CA-B639-9D23BF7326FA}"/>
              </a:ext>
            </a:extLst>
          </p:cNvPr>
          <p:cNvSpPr>
            <a:spLocks noGrp="1"/>
          </p:cNvSpPr>
          <p:nvPr>
            <p:ph type="ftr" sz="quarter" idx="11"/>
          </p:nvPr>
        </p:nvSpPr>
        <p:spPr/>
        <p:txBody>
          <a:bodyPr/>
          <a:lstStyle>
            <a:lvl1pPr>
              <a:defRPr/>
            </a:lvl1pPr>
          </a:lstStyle>
          <a:p>
            <a:endParaRPr lang="sl-SI"/>
          </a:p>
        </p:txBody>
      </p:sp>
      <p:sp>
        <p:nvSpPr>
          <p:cNvPr id="9" name="Slide Number Placeholder 8">
            <a:extLst>
              <a:ext uri="{FF2B5EF4-FFF2-40B4-BE49-F238E27FC236}">
                <a16:creationId xmlns:a16="http://schemas.microsoft.com/office/drawing/2014/main" id="{B763C018-2A20-4DC1-A619-0BAE1521B106}"/>
              </a:ext>
            </a:extLst>
          </p:cNvPr>
          <p:cNvSpPr>
            <a:spLocks noGrp="1"/>
          </p:cNvSpPr>
          <p:nvPr>
            <p:ph type="sldNum" sz="quarter" idx="12"/>
          </p:nvPr>
        </p:nvSpPr>
        <p:spPr/>
        <p:txBody>
          <a:bodyPr/>
          <a:lstStyle>
            <a:lvl1pPr>
              <a:defRPr/>
            </a:lvl1pPr>
          </a:lstStyle>
          <a:p>
            <a:fld id="{99203828-242D-4E13-82FE-80E17C0F81C3}" type="slidenum">
              <a:rPr lang="sl-SI"/>
              <a:pPr/>
              <a:t>‹#›</a:t>
            </a:fld>
            <a:endParaRPr lang="sl-SI"/>
          </a:p>
        </p:txBody>
      </p:sp>
    </p:spTree>
    <p:extLst>
      <p:ext uri="{BB962C8B-B14F-4D97-AF65-F5344CB8AC3E}">
        <p14:creationId xmlns:p14="http://schemas.microsoft.com/office/powerpoint/2010/main" val="840887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3FDA7-6C2A-42C6-8D61-A22CEF586525}"/>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4BDD8D6E-E308-4716-9A6F-9690DAC41F70}"/>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4" name="Footer Placeholder 3">
            <a:extLst>
              <a:ext uri="{FF2B5EF4-FFF2-40B4-BE49-F238E27FC236}">
                <a16:creationId xmlns:a16="http://schemas.microsoft.com/office/drawing/2014/main" id="{D038B481-09C6-47E2-BB4C-3FAAC318C6AA}"/>
              </a:ext>
            </a:extLst>
          </p:cNvPr>
          <p:cNvSpPr>
            <a:spLocks noGrp="1"/>
          </p:cNvSpPr>
          <p:nvPr>
            <p:ph type="ftr" sz="quarter" idx="11"/>
          </p:nvPr>
        </p:nvSpPr>
        <p:spPr/>
        <p:txBody>
          <a:bodyPr/>
          <a:lstStyle>
            <a:lvl1pPr>
              <a:defRPr/>
            </a:lvl1pPr>
          </a:lstStyle>
          <a:p>
            <a:endParaRPr lang="sl-SI"/>
          </a:p>
        </p:txBody>
      </p:sp>
      <p:sp>
        <p:nvSpPr>
          <p:cNvPr id="5" name="Slide Number Placeholder 4">
            <a:extLst>
              <a:ext uri="{FF2B5EF4-FFF2-40B4-BE49-F238E27FC236}">
                <a16:creationId xmlns:a16="http://schemas.microsoft.com/office/drawing/2014/main" id="{6B555546-E8A4-4002-913D-130F033224B8}"/>
              </a:ext>
            </a:extLst>
          </p:cNvPr>
          <p:cNvSpPr>
            <a:spLocks noGrp="1"/>
          </p:cNvSpPr>
          <p:nvPr>
            <p:ph type="sldNum" sz="quarter" idx="12"/>
          </p:nvPr>
        </p:nvSpPr>
        <p:spPr/>
        <p:txBody>
          <a:bodyPr/>
          <a:lstStyle>
            <a:lvl1pPr>
              <a:defRPr/>
            </a:lvl1pPr>
          </a:lstStyle>
          <a:p>
            <a:fld id="{546D6CB6-398A-4E39-94A5-09CE85CB7EE8}" type="slidenum">
              <a:rPr lang="sl-SI"/>
              <a:pPr/>
              <a:t>‹#›</a:t>
            </a:fld>
            <a:endParaRPr lang="sl-SI"/>
          </a:p>
        </p:txBody>
      </p:sp>
    </p:spTree>
    <p:extLst>
      <p:ext uri="{BB962C8B-B14F-4D97-AF65-F5344CB8AC3E}">
        <p14:creationId xmlns:p14="http://schemas.microsoft.com/office/powerpoint/2010/main" val="2239047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2A12E2-E3D0-46DB-AA9E-E19EF781000D}"/>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3" name="Footer Placeholder 2">
            <a:extLst>
              <a:ext uri="{FF2B5EF4-FFF2-40B4-BE49-F238E27FC236}">
                <a16:creationId xmlns:a16="http://schemas.microsoft.com/office/drawing/2014/main" id="{5A250619-89F4-446D-BCE2-B456DDECA48C}"/>
              </a:ext>
            </a:extLst>
          </p:cNvPr>
          <p:cNvSpPr>
            <a:spLocks noGrp="1"/>
          </p:cNvSpPr>
          <p:nvPr>
            <p:ph type="ftr" sz="quarter" idx="11"/>
          </p:nvPr>
        </p:nvSpPr>
        <p:spPr/>
        <p:txBody>
          <a:bodyPr/>
          <a:lstStyle>
            <a:lvl1pPr>
              <a:defRPr/>
            </a:lvl1pPr>
          </a:lstStyle>
          <a:p>
            <a:endParaRPr lang="sl-SI"/>
          </a:p>
        </p:txBody>
      </p:sp>
      <p:sp>
        <p:nvSpPr>
          <p:cNvPr id="4" name="Slide Number Placeholder 3">
            <a:extLst>
              <a:ext uri="{FF2B5EF4-FFF2-40B4-BE49-F238E27FC236}">
                <a16:creationId xmlns:a16="http://schemas.microsoft.com/office/drawing/2014/main" id="{CC8EA488-B2DF-4F5C-A19E-DC871ABB1BD6}"/>
              </a:ext>
            </a:extLst>
          </p:cNvPr>
          <p:cNvSpPr>
            <a:spLocks noGrp="1"/>
          </p:cNvSpPr>
          <p:nvPr>
            <p:ph type="sldNum" sz="quarter" idx="12"/>
          </p:nvPr>
        </p:nvSpPr>
        <p:spPr/>
        <p:txBody>
          <a:bodyPr/>
          <a:lstStyle>
            <a:lvl1pPr>
              <a:defRPr/>
            </a:lvl1pPr>
          </a:lstStyle>
          <a:p>
            <a:fld id="{82F9D7E6-D85B-46F3-A546-448E16491211}" type="slidenum">
              <a:rPr lang="sl-SI"/>
              <a:pPr/>
              <a:t>‹#›</a:t>
            </a:fld>
            <a:endParaRPr lang="sl-SI"/>
          </a:p>
        </p:txBody>
      </p:sp>
    </p:spTree>
    <p:extLst>
      <p:ext uri="{BB962C8B-B14F-4D97-AF65-F5344CB8AC3E}">
        <p14:creationId xmlns:p14="http://schemas.microsoft.com/office/powerpoint/2010/main" val="2397446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BD52-F138-47D9-AD1E-A640593E2EC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4CA2A2A9-419B-489F-A558-2A1629C85E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CB688CC8-ED0A-47B0-B3BE-501561654C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BC8A4D-7964-4C0F-B240-B617B517C2C0}"/>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6" name="Footer Placeholder 5">
            <a:extLst>
              <a:ext uri="{FF2B5EF4-FFF2-40B4-BE49-F238E27FC236}">
                <a16:creationId xmlns:a16="http://schemas.microsoft.com/office/drawing/2014/main" id="{ECE37603-9FE4-46B3-B1F7-EEFA4A587930}"/>
              </a:ext>
            </a:extLst>
          </p:cNvPr>
          <p:cNvSpPr>
            <a:spLocks noGrp="1"/>
          </p:cNvSpPr>
          <p:nvPr>
            <p:ph type="ftr" sz="quarter" idx="11"/>
          </p:nvPr>
        </p:nvSpPr>
        <p:spPr/>
        <p:txBody>
          <a:bodyPr/>
          <a:lstStyle>
            <a:lvl1pPr>
              <a:defRPr/>
            </a:lvl1pPr>
          </a:lstStyle>
          <a:p>
            <a:endParaRPr lang="sl-SI"/>
          </a:p>
        </p:txBody>
      </p:sp>
      <p:sp>
        <p:nvSpPr>
          <p:cNvPr id="7" name="Slide Number Placeholder 6">
            <a:extLst>
              <a:ext uri="{FF2B5EF4-FFF2-40B4-BE49-F238E27FC236}">
                <a16:creationId xmlns:a16="http://schemas.microsoft.com/office/drawing/2014/main" id="{AF212264-682A-49BE-842A-441D72AE9BCB}"/>
              </a:ext>
            </a:extLst>
          </p:cNvPr>
          <p:cNvSpPr>
            <a:spLocks noGrp="1"/>
          </p:cNvSpPr>
          <p:nvPr>
            <p:ph type="sldNum" sz="quarter" idx="12"/>
          </p:nvPr>
        </p:nvSpPr>
        <p:spPr/>
        <p:txBody>
          <a:bodyPr/>
          <a:lstStyle>
            <a:lvl1pPr>
              <a:defRPr/>
            </a:lvl1pPr>
          </a:lstStyle>
          <a:p>
            <a:fld id="{C4701A0F-9114-441D-96D4-0AFAA67227DE}" type="slidenum">
              <a:rPr lang="sl-SI"/>
              <a:pPr/>
              <a:t>‹#›</a:t>
            </a:fld>
            <a:endParaRPr lang="sl-SI"/>
          </a:p>
        </p:txBody>
      </p:sp>
    </p:spTree>
    <p:extLst>
      <p:ext uri="{BB962C8B-B14F-4D97-AF65-F5344CB8AC3E}">
        <p14:creationId xmlns:p14="http://schemas.microsoft.com/office/powerpoint/2010/main" val="397818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B4B4-D561-4858-BD88-73750BE8F7DB}"/>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FC8F5931-81C3-40AF-A7B9-3AEBBADA94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FF0C122-D418-4897-AF71-7597618C910E}"/>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5" name="Footer Placeholder 4">
            <a:extLst>
              <a:ext uri="{FF2B5EF4-FFF2-40B4-BE49-F238E27FC236}">
                <a16:creationId xmlns:a16="http://schemas.microsoft.com/office/drawing/2014/main" id="{018A5B44-F960-4BE5-A7C3-DCEB8E8359DB}"/>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43569F4D-6964-4197-91EC-A14F9049FD01}"/>
              </a:ext>
            </a:extLst>
          </p:cNvPr>
          <p:cNvSpPr>
            <a:spLocks noGrp="1"/>
          </p:cNvSpPr>
          <p:nvPr>
            <p:ph type="sldNum" sz="quarter" idx="12"/>
          </p:nvPr>
        </p:nvSpPr>
        <p:spPr/>
        <p:txBody>
          <a:bodyPr/>
          <a:lstStyle>
            <a:lvl1pPr>
              <a:defRPr/>
            </a:lvl1pPr>
          </a:lstStyle>
          <a:p>
            <a:fld id="{964AA8AE-C1D1-4442-B44E-1B77BE7137D6}" type="slidenum">
              <a:rPr lang="sl-SI"/>
              <a:pPr/>
              <a:t>‹#›</a:t>
            </a:fld>
            <a:endParaRPr lang="sl-SI"/>
          </a:p>
        </p:txBody>
      </p:sp>
    </p:spTree>
    <p:extLst>
      <p:ext uri="{BB962C8B-B14F-4D97-AF65-F5344CB8AC3E}">
        <p14:creationId xmlns:p14="http://schemas.microsoft.com/office/powerpoint/2010/main" val="25549305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43E4E-DB20-4FDF-B8AB-B664102488A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B54146D8-9332-4280-AC5D-565F047FD9C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0E9DEEC0-500A-450B-A83E-71872E9FD45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28F483-EC0C-4786-BB94-31BBB319C5E9}"/>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6" name="Footer Placeholder 5">
            <a:extLst>
              <a:ext uri="{FF2B5EF4-FFF2-40B4-BE49-F238E27FC236}">
                <a16:creationId xmlns:a16="http://schemas.microsoft.com/office/drawing/2014/main" id="{AC95EC92-C741-4556-B46E-E8D14923B894}"/>
              </a:ext>
            </a:extLst>
          </p:cNvPr>
          <p:cNvSpPr>
            <a:spLocks noGrp="1"/>
          </p:cNvSpPr>
          <p:nvPr>
            <p:ph type="ftr" sz="quarter" idx="11"/>
          </p:nvPr>
        </p:nvSpPr>
        <p:spPr/>
        <p:txBody>
          <a:bodyPr/>
          <a:lstStyle>
            <a:lvl1pPr>
              <a:defRPr/>
            </a:lvl1pPr>
          </a:lstStyle>
          <a:p>
            <a:endParaRPr lang="sl-SI"/>
          </a:p>
        </p:txBody>
      </p:sp>
      <p:sp>
        <p:nvSpPr>
          <p:cNvPr id="7" name="Slide Number Placeholder 6">
            <a:extLst>
              <a:ext uri="{FF2B5EF4-FFF2-40B4-BE49-F238E27FC236}">
                <a16:creationId xmlns:a16="http://schemas.microsoft.com/office/drawing/2014/main" id="{148D4649-B0DF-43AD-855B-70501E601A56}"/>
              </a:ext>
            </a:extLst>
          </p:cNvPr>
          <p:cNvSpPr>
            <a:spLocks noGrp="1"/>
          </p:cNvSpPr>
          <p:nvPr>
            <p:ph type="sldNum" sz="quarter" idx="12"/>
          </p:nvPr>
        </p:nvSpPr>
        <p:spPr/>
        <p:txBody>
          <a:bodyPr/>
          <a:lstStyle>
            <a:lvl1pPr>
              <a:defRPr/>
            </a:lvl1pPr>
          </a:lstStyle>
          <a:p>
            <a:fld id="{E897876F-2033-418B-ACEB-C08E8E8F939F}" type="slidenum">
              <a:rPr lang="sl-SI"/>
              <a:pPr/>
              <a:t>‹#›</a:t>
            </a:fld>
            <a:endParaRPr lang="sl-SI"/>
          </a:p>
        </p:txBody>
      </p:sp>
    </p:spTree>
    <p:extLst>
      <p:ext uri="{BB962C8B-B14F-4D97-AF65-F5344CB8AC3E}">
        <p14:creationId xmlns:p14="http://schemas.microsoft.com/office/powerpoint/2010/main" val="3662942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5B5B-EC55-4D19-9EBB-2472CC12AADE}"/>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FE48D670-D64D-45A4-98EA-B7A921778C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944CC828-A42F-4733-9F85-B5D3BED5BF19}"/>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5" name="Footer Placeholder 4">
            <a:extLst>
              <a:ext uri="{FF2B5EF4-FFF2-40B4-BE49-F238E27FC236}">
                <a16:creationId xmlns:a16="http://schemas.microsoft.com/office/drawing/2014/main" id="{6950FC87-B5A7-4BBC-A07E-BEFD52F5973E}"/>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E7B1524E-278F-483D-AD09-28430413F478}"/>
              </a:ext>
            </a:extLst>
          </p:cNvPr>
          <p:cNvSpPr>
            <a:spLocks noGrp="1"/>
          </p:cNvSpPr>
          <p:nvPr>
            <p:ph type="sldNum" sz="quarter" idx="12"/>
          </p:nvPr>
        </p:nvSpPr>
        <p:spPr/>
        <p:txBody>
          <a:bodyPr/>
          <a:lstStyle>
            <a:lvl1pPr>
              <a:defRPr/>
            </a:lvl1pPr>
          </a:lstStyle>
          <a:p>
            <a:fld id="{4F299E70-1C71-411C-BD54-3216E0D44E6C}" type="slidenum">
              <a:rPr lang="sl-SI"/>
              <a:pPr/>
              <a:t>‹#›</a:t>
            </a:fld>
            <a:endParaRPr lang="sl-SI"/>
          </a:p>
        </p:txBody>
      </p:sp>
    </p:spTree>
    <p:extLst>
      <p:ext uri="{BB962C8B-B14F-4D97-AF65-F5344CB8AC3E}">
        <p14:creationId xmlns:p14="http://schemas.microsoft.com/office/powerpoint/2010/main" val="601028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CAD4C4-B29A-4512-9401-B4E443359DC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048D794E-574B-472D-959E-438F58E10678}"/>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B2D6F0C-FCB1-40A6-AE65-3F7D572487F2}"/>
              </a:ext>
            </a:extLst>
          </p:cNvPr>
          <p:cNvSpPr>
            <a:spLocks noGrp="1"/>
          </p:cNvSpPr>
          <p:nvPr>
            <p:ph type="dt" sz="half" idx="10"/>
          </p:nvPr>
        </p:nvSpPr>
        <p:spPr/>
        <p:txBody>
          <a:bodyPr/>
          <a:lstStyle>
            <a:lvl1pPr>
              <a:defRPr/>
            </a:lvl1pPr>
          </a:lstStyle>
          <a:p>
            <a:fld id="{532579C7-1819-4AF1-A198-29C1A5657683}" type="datetimeFigureOut">
              <a:rPr lang="sl-SI"/>
              <a:pPr/>
              <a:t>30. 05. 2019</a:t>
            </a:fld>
            <a:endParaRPr lang="sl-SI"/>
          </a:p>
        </p:txBody>
      </p:sp>
      <p:sp>
        <p:nvSpPr>
          <p:cNvPr id="5" name="Footer Placeholder 4">
            <a:extLst>
              <a:ext uri="{FF2B5EF4-FFF2-40B4-BE49-F238E27FC236}">
                <a16:creationId xmlns:a16="http://schemas.microsoft.com/office/drawing/2014/main" id="{F5CEF1C7-ED8A-4587-9CBD-81F17D24169A}"/>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9C94C2E3-22C8-43CE-A24A-A0FB18DF79D2}"/>
              </a:ext>
            </a:extLst>
          </p:cNvPr>
          <p:cNvSpPr>
            <a:spLocks noGrp="1"/>
          </p:cNvSpPr>
          <p:nvPr>
            <p:ph type="sldNum" sz="quarter" idx="12"/>
          </p:nvPr>
        </p:nvSpPr>
        <p:spPr/>
        <p:txBody>
          <a:bodyPr/>
          <a:lstStyle>
            <a:lvl1pPr>
              <a:defRPr/>
            </a:lvl1pPr>
          </a:lstStyle>
          <a:p>
            <a:fld id="{9534A249-2A7A-49B0-A0CB-6D8789635BB5}" type="slidenum">
              <a:rPr lang="sl-SI"/>
              <a:pPr/>
              <a:t>‹#›</a:t>
            </a:fld>
            <a:endParaRPr lang="sl-SI"/>
          </a:p>
        </p:txBody>
      </p:sp>
    </p:spTree>
    <p:extLst>
      <p:ext uri="{BB962C8B-B14F-4D97-AF65-F5344CB8AC3E}">
        <p14:creationId xmlns:p14="http://schemas.microsoft.com/office/powerpoint/2010/main" val="3678455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9DFE0-B123-465C-AC13-EBC56C1A94D6}"/>
              </a:ext>
            </a:extLst>
          </p:cNvPr>
          <p:cNvSpPr>
            <a:spLocks noGrp="1"/>
          </p:cNvSpPr>
          <p:nvPr>
            <p:ph type="title"/>
          </p:nvPr>
        </p:nvSpPr>
        <p:spPr>
          <a:xfrm>
            <a:off x="628650" y="365125"/>
            <a:ext cx="7886700" cy="1325563"/>
          </a:xfrm>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3046A148-2C2E-41B2-A154-F03F16AB5E55}"/>
              </a:ext>
            </a:extLst>
          </p:cNvPr>
          <p:cNvSpPr>
            <a:spLocks noGrp="1"/>
          </p:cNvSpPr>
          <p:nvPr>
            <p:ph type="dt" sz="half" idx="10"/>
          </p:nvPr>
        </p:nvSpPr>
        <p:spPr>
          <a:xfrm>
            <a:off x="628650" y="6356350"/>
            <a:ext cx="2057400" cy="365125"/>
          </a:xfrm>
        </p:spPr>
        <p:txBody>
          <a:bodyPr/>
          <a:lstStyle>
            <a:lvl1pPr>
              <a:defRPr/>
            </a:lvl1pPr>
          </a:lstStyle>
          <a:p>
            <a:fld id="{532579C7-1819-4AF1-A198-29C1A5657683}" type="datetimeFigureOut">
              <a:rPr lang="sl-SI"/>
              <a:pPr/>
              <a:t>30. 05. 2019</a:t>
            </a:fld>
            <a:endParaRPr lang="sl-SI"/>
          </a:p>
        </p:txBody>
      </p:sp>
      <p:sp>
        <p:nvSpPr>
          <p:cNvPr id="4" name="Footer Placeholder 3">
            <a:extLst>
              <a:ext uri="{FF2B5EF4-FFF2-40B4-BE49-F238E27FC236}">
                <a16:creationId xmlns:a16="http://schemas.microsoft.com/office/drawing/2014/main" id="{A324F2D8-B9A1-4A25-9BC8-0D9C771DBA15}"/>
              </a:ext>
            </a:extLst>
          </p:cNvPr>
          <p:cNvSpPr>
            <a:spLocks noGrp="1"/>
          </p:cNvSpPr>
          <p:nvPr>
            <p:ph type="ftr" sz="quarter" idx="11"/>
          </p:nvPr>
        </p:nvSpPr>
        <p:spPr>
          <a:xfrm>
            <a:off x="3028950" y="6356350"/>
            <a:ext cx="3086100" cy="365125"/>
          </a:xfrm>
        </p:spPr>
        <p:txBody>
          <a:bodyPr/>
          <a:lstStyle>
            <a:lvl1pPr>
              <a:defRPr/>
            </a:lvl1pPr>
          </a:lstStyle>
          <a:p>
            <a:endParaRPr lang="sl-SI"/>
          </a:p>
        </p:txBody>
      </p:sp>
      <p:sp>
        <p:nvSpPr>
          <p:cNvPr id="5" name="Slide Number Placeholder 4">
            <a:extLst>
              <a:ext uri="{FF2B5EF4-FFF2-40B4-BE49-F238E27FC236}">
                <a16:creationId xmlns:a16="http://schemas.microsoft.com/office/drawing/2014/main" id="{5012D8FD-97EC-414D-9723-892B66E76864}"/>
              </a:ext>
            </a:extLst>
          </p:cNvPr>
          <p:cNvSpPr>
            <a:spLocks noGrp="1"/>
          </p:cNvSpPr>
          <p:nvPr>
            <p:ph type="sldNum" sz="quarter" idx="12"/>
          </p:nvPr>
        </p:nvSpPr>
        <p:spPr>
          <a:xfrm>
            <a:off x="6457950" y="6356350"/>
            <a:ext cx="2057400" cy="365125"/>
          </a:xfrm>
        </p:spPr>
        <p:txBody>
          <a:bodyPr/>
          <a:lstStyle>
            <a:lvl1pPr>
              <a:defRPr/>
            </a:lvl1pPr>
          </a:lstStyle>
          <a:p>
            <a:fld id="{4031E31A-DDD9-4BBA-B0F0-C273BA211168}" type="slidenum">
              <a:rPr lang="sl-SI"/>
              <a:pPr/>
              <a:t>‹#›</a:t>
            </a:fld>
            <a:endParaRPr lang="sl-SI"/>
          </a:p>
        </p:txBody>
      </p:sp>
    </p:spTree>
    <p:extLst>
      <p:ext uri="{BB962C8B-B14F-4D97-AF65-F5344CB8AC3E}">
        <p14:creationId xmlns:p14="http://schemas.microsoft.com/office/powerpoint/2010/main" val="3915241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0F922-5C63-498D-9514-9A77DEC8AA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FF7D7354-7F33-4DD6-83EC-5A6E6B272E8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5DF7517A-8F7A-41BC-BBDB-F5EA40EE45EB}"/>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5" name="Footer Placeholder 4">
            <a:extLst>
              <a:ext uri="{FF2B5EF4-FFF2-40B4-BE49-F238E27FC236}">
                <a16:creationId xmlns:a16="http://schemas.microsoft.com/office/drawing/2014/main" id="{F4FB78CB-D6BA-47A7-9801-FA1F17D3B286}"/>
              </a:ext>
            </a:extLst>
          </p:cNvPr>
          <p:cNvSpPr>
            <a:spLocks noGrp="1"/>
          </p:cNvSpPr>
          <p:nvPr>
            <p:ph type="ftr" sz="quarter" idx="11"/>
          </p:nvPr>
        </p:nvSpPr>
        <p:spPr/>
        <p:txBody>
          <a:bodyPr/>
          <a:lstStyle>
            <a:lvl1pPr>
              <a:defRPr/>
            </a:lvl1pPr>
          </a:lstStyle>
          <a:p>
            <a:endParaRPr lang="sl-SI"/>
          </a:p>
        </p:txBody>
      </p:sp>
      <p:sp>
        <p:nvSpPr>
          <p:cNvPr id="6" name="Slide Number Placeholder 5">
            <a:extLst>
              <a:ext uri="{FF2B5EF4-FFF2-40B4-BE49-F238E27FC236}">
                <a16:creationId xmlns:a16="http://schemas.microsoft.com/office/drawing/2014/main" id="{70EC0C80-3AF1-40BF-8C43-271C955E4293}"/>
              </a:ext>
            </a:extLst>
          </p:cNvPr>
          <p:cNvSpPr>
            <a:spLocks noGrp="1"/>
          </p:cNvSpPr>
          <p:nvPr>
            <p:ph type="sldNum" sz="quarter" idx="12"/>
          </p:nvPr>
        </p:nvSpPr>
        <p:spPr/>
        <p:txBody>
          <a:bodyPr/>
          <a:lstStyle>
            <a:lvl1pPr>
              <a:defRPr/>
            </a:lvl1pPr>
          </a:lstStyle>
          <a:p>
            <a:fld id="{D6A372A7-809A-4BAD-A8EB-F6FB2974311D}" type="slidenum">
              <a:rPr lang="sl-SI"/>
              <a:pPr/>
              <a:t>‹#›</a:t>
            </a:fld>
            <a:endParaRPr lang="sl-SI"/>
          </a:p>
        </p:txBody>
      </p:sp>
    </p:spTree>
    <p:extLst>
      <p:ext uri="{BB962C8B-B14F-4D97-AF65-F5344CB8AC3E}">
        <p14:creationId xmlns:p14="http://schemas.microsoft.com/office/powerpoint/2010/main" val="246199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6966-0463-4C98-8FA6-DB1DD7ABC6C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7BEF5C4D-2059-49D7-955D-63F4A22C1EBE}"/>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92038518-91A4-44C3-855F-185BBAE361E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8B5DFBBD-8803-4191-B5E5-E2B821ACEB8D}"/>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6" name="Footer Placeholder 5">
            <a:extLst>
              <a:ext uri="{FF2B5EF4-FFF2-40B4-BE49-F238E27FC236}">
                <a16:creationId xmlns:a16="http://schemas.microsoft.com/office/drawing/2014/main" id="{1981B494-2E1D-4869-A229-81BD857EE921}"/>
              </a:ext>
            </a:extLst>
          </p:cNvPr>
          <p:cNvSpPr>
            <a:spLocks noGrp="1"/>
          </p:cNvSpPr>
          <p:nvPr>
            <p:ph type="ftr" sz="quarter" idx="11"/>
          </p:nvPr>
        </p:nvSpPr>
        <p:spPr/>
        <p:txBody>
          <a:bodyPr/>
          <a:lstStyle>
            <a:lvl1pPr>
              <a:defRPr/>
            </a:lvl1pPr>
          </a:lstStyle>
          <a:p>
            <a:endParaRPr lang="sl-SI"/>
          </a:p>
        </p:txBody>
      </p:sp>
      <p:sp>
        <p:nvSpPr>
          <p:cNvPr id="7" name="Slide Number Placeholder 6">
            <a:extLst>
              <a:ext uri="{FF2B5EF4-FFF2-40B4-BE49-F238E27FC236}">
                <a16:creationId xmlns:a16="http://schemas.microsoft.com/office/drawing/2014/main" id="{8FBB411C-0A86-48F0-8DBD-80BFA267835C}"/>
              </a:ext>
            </a:extLst>
          </p:cNvPr>
          <p:cNvSpPr>
            <a:spLocks noGrp="1"/>
          </p:cNvSpPr>
          <p:nvPr>
            <p:ph type="sldNum" sz="quarter" idx="12"/>
          </p:nvPr>
        </p:nvSpPr>
        <p:spPr/>
        <p:txBody>
          <a:bodyPr/>
          <a:lstStyle>
            <a:lvl1pPr>
              <a:defRPr/>
            </a:lvl1pPr>
          </a:lstStyle>
          <a:p>
            <a:fld id="{A610C627-5C96-4F5F-8D41-1D5E05062284}" type="slidenum">
              <a:rPr lang="sl-SI"/>
              <a:pPr/>
              <a:t>‹#›</a:t>
            </a:fld>
            <a:endParaRPr lang="sl-SI"/>
          </a:p>
        </p:txBody>
      </p:sp>
    </p:spTree>
    <p:extLst>
      <p:ext uri="{BB962C8B-B14F-4D97-AF65-F5344CB8AC3E}">
        <p14:creationId xmlns:p14="http://schemas.microsoft.com/office/powerpoint/2010/main" val="3656359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1F0A3-93C4-4ADB-A51F-A2B7E38070BD}"/>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BC35FE4-65B9-42C6-B957-16F014F0784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6FCDD7-5F18-4C51-8E89-CCC360F15BC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A74277AB-7319-41DE-B950-4B14C14247B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91DC8-073B-4EEF-B806-6A7E97E0C6E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A65E417B-6923-401B-9DB1-752C660B8675}"/>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8" name="Footer Placeholder 7">
            <a:extLst>
              <a:ext uri="{FF2B5EF4-FFF2-40B4-BE49-F238E27FC236}">
                <a16:creationId xmlns:a16="http://schemas.microsoft.com/office/drawing/2014/main" id="{3699B674-7D3B-4B71-8741-BB551930C350}"/>
              </a:ext>
            </a:extLst>
          </p:cNvPr>
          <p:cNvSpPr>
            <a:spLocks noGrp="1"/>
          </p:cNvSpPr>
          <p:nvPr>
            <p:ph type="ftr" sz="quarter" idx="11"/>
          </p:nvPr>
        </p:nvSpPr>
        <p:spPr/>
        <p:txBody>
          <a:bodyPr/>
          <a:lstStyle>
            <a:lvl1pPr>
              <a:defRPr/>
            </a:lvl1pPr>
          </a:lstStyle>
          <a:p>
            <a:endParaRPr lang="sl-SI"/>
          </a:p>
        </p:txBody>
      </p:sp>
      <p:sp>
        <p:nvSpPr>
          <p:cNvPr id="9" name="Slide Number Placeholder 8">
            <a:extLst>
              <a:ext uri="{FF2B5EF4-FFF2-40B4-BE49-F238E27FC236}">
                <a16:creationId xmlns:a16="http://schemas.microsoft.com/office/drawing/2014/main" id="{8F844922-5E3D-43AC-8FCB-24758726CEC5}"/>
              </a:ext>
            </a:extLst>
          </p:cNvPr>
          <p:cNvSpPr>
            <a:spLocks noGrp="1"/>
          </p:cNvSpPr>
          <p:nvPr>
            <p:ph type="sldNum" sz="quarter" idx="12"/>
          </p:nvPr>
        </p:nvSpPr>
        <p:spPr/>
        <p:txBody>
          <a:bodyPr/>
          <a:lstStyle>
            <a:lvl1pPr>
              <a:defRPr/>
            </a:lvl1pPr>
          </a:lstStyle>
          <a:p>
            <a:fld id="{529B5B57-D80B-4AC6-9F3C-8D9749F73FAC}" type="slidenum">
              <a:rPr lang="sl-SI"/>
              <a:pPr/>
              <a:t>‹#›</a:t>
            </a:fld>
            <a:endParaRPr lang="sl-SI"/>
          </a:p>
        </p:txBody>
      </p:sp>
    </p:spTree>
    <p:extLst>
      <p:ext uri="{BB962C8B-B14F-4D97-AF65-F5344CB8AC3E}">
        <p14:creationId xmlns:p14="http://schemas.microsoft.com/office/powerpoint/2010/main" val="190848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54D5A-93DA-40EC-85EE-CC23F694DC77}"/>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18783DF5-9CE1-409A-8C5C-6EEAB7EF1B69}"/>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4" name="Footer Placeholder 3">
            <a:extLst>
              <a:ext uri="{FF2B5EF4-FFF2-40B4-BE49-F238E27FC236}">
                <a16:creationId xmlns:a16="http://schemas.microsoft.com/office/drawing/2014/main" id="{ABE4E67E-F559-4BF6-A51F-E2AC767C0139}"/>
              </a:ext>
            </a:extLst>
          </p:cNvPr>
          <p:cNvSpPr>
            <a:spLocks noGrp="1"/>
          </p:cNvSpPr>
          <p:nvPr>
            <p:ph type="ftr" sz="quarter" idx="11"/>
          </p:nvPr>
        </p:nvSpPr>
        <p:spPr/>
        <p:txBody>
          <a:bodyPr/>
          <a:lstStyle>
            <a:lvl1pPr>
              <a:defRPr/>
            </a:lvl1pPr>
          </a:lstStyle>
          <a:p>
            <a:endParaRPr lang="sl-SI"/>
          </a:p>
        </p:txBody>
      </p:sp>
      <p:sp>
        <p:nvSpPr>
          <p:cNvPr id="5" name="Slide Number Placeholder 4">
            <a:extLst>
              <a:ext uri="{FF2B5EF4-FFF2-40B4-BE49-F238E27FC236}">
                <a16:creationId xmlns:a16="http://schemas.microsoft.com/office/drawing/2014/main" id="{6244A866-AC5F-4A1B-B8B7-015E06823942}"/>
              </a:ext>
            </a:extLst>
          </p:cNvPr>
          <p:cNvSpPr>
            <a:spLocks noGrp="1"/>
          </p:cNvSpPr>
          <p:nvPr>
            <p:ph type="sldNum" sz="quarter" idx="12"/>
          </p:nvPr>
        </p:nvSpPr>
        <p:spPr/>
        <p:txBody>
          <a:bodyPr/>
          <a:lstStyle>
            <a:lvl1pPr>
              <a:defRPr/>
            </a:lvl1pPr>
          </a:lstStyle>
          <a:p>
            <a:fld id="{04759479-7584-4314-9ADF-62DE23994957}" type="slidenum">
              <a:rPr lang="sl-SI"/>
              <a:pPr/>
              <a:t>‹#›</a:t>
            </a:fld>
            <a:endParaRPr lang="sl-SI"/>
          </a:p>
        </p:txBody>
      </p:sp>
    </p:spTree>
    <p:extLst>
      <p:ext uri="{BB962C8B-B14F-4D97-AF65-F5344CB8AC3E}">
        <p14:creationId xmlns:p14="http://schemas.microsoft.com/office/powerpoint/2010/main" val="2647121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7DCDC5-6022-4C34-982E-862FB3E43239}"/>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3" name="Footer Placeholder 2">
            <a:extLst>
              <a:ext uri="{FF2B5EF4-FFF2-40B4-BE49-F238E27FC236}">
                <a16:creationId xmlns:a16="http://schemas.microsoft.com/office/drawing/2014/main" id="{9998D6DA-A8A0-4AF2-8D28-D6E0CF6A6560}"/>
              </a:ext>
            </a:extLst>
          </p:cNvPr>
          <p:cNvSpPr>
            <a:spLocks noGrp="1"/>
          </p:cNvSpPr>
          <p:nvPr>
            <p:ph type="ftr" sz="quarter" idx="11"/>
          </p:nvPr>
        </p:nvSpPr>
        <p:spPr/>
        <p:txBody>
          <a:bodyPr/>
          <a:lstStyle>
            <a:lvl1pPr>
              <a:defRPr/>
            </a:lvl1pPr>
          </a:lstStyle>
          <a:p>
            <a:endParaRPr lang="sl-SI"/>
          </a:p>
        </p:txBody>
      </p:sp>
      <p:sp>
        <p:nvSpPr>
          <p:cNvPr id="4" name="Slide Number Placeholder 3">
            <a:extLst>
              <a:ext uri="{FF2B5EF4-FFF2-40B4-BE49-F238E27FC236}">
                <a16:creationId xmlns:a16="http://schemas.microsoft.com/office/drawing/2014/main" id="{1791653B-AC2F-4B0C-A820-06CB49C4EA62}"/>
              </a:ext>
            </a:extLst>
          </p:cNvPr>
          <p:cNvSpPr>
            <a:spLocks noGrp="1"/>
          </p:cNvSpPr>
          <p:nvPr>
            <p:ph type="sldNum" sz="quarter" idx="12"/>
          </p:nvPr>
        </p:nvSpPr>
        <p:spPr/>
        <p:txBody>
          <a:bodyPr/>
          <a:lstStyle>
            <a:lvl1pPr>
              <a:defRPr/>
            </a:lvl1pPr>
          </a:lstStyle>
          <a:p>
            <a:fld id="{5E9DBA68-0890-4369-A003-B830444D98BE}" type="slidenum">
              <a:rPr lang="sl-SI"/>
              <a:pPr/>
              <a:t>‹#›</a:t>
            </a:fld>
            <a:endParaRPr lang="sl-SI"/>
          </a:p>
        </p:txBody>
      </p:sp>
    </p:spTree>
    <p:extLst>
      <p:ext uri="{BB962C8B-B14F-4D97-AF65-F5344CB8AC3E}">
        <p14:creationId xmlns:p14="http://schemas.microsoft.com/office/powerpoint/2010/main" val="2880785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8F93-1566-4FD9-B029-D6671B0A593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99337313-F0E7-447F-B292-271E54841C4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ACB311A9-0AA0-4554-BD48-1D89F1CAF3F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71A2AB-D515-4097-836A-7815F193B7BA}"/>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6" name="Footer Placeholder 5">
            <a:extLst>
              <a:ext uri="{FF2B5EF4-FFF2-40B4-BE49-F238E27FC236}">
                <a16:creationId xmlns:a16="http://schemas.microsoft.com/office/drawing/2014/main" id="{368A8CAD-D1EF-4A66-84E5-0632C9273486}"/>
              </a:ext>
            </a:extLst>
          </p:cNvPr>
          <p:cNvSpPr>
            <a:spLocks noGrp="1"/>
          </p:cNvSpPr>
          <p:nvPr>
            <p:ph type="ftr" sz="quarter" idx="11"/>
          </p:nvPr>
        </p:nvSpPr>
        <p:spPr/>
        <p:txBody>
          <a:bodyPr/>
          <a:lstStyle>
            <a:lvl1pPr>
              <a:defRPr/>
            </a:lvl1pPr>
          </a:lstStyle>
          <a:p>
            <a:endParaRPr lang="sl-SI"/>
          </a:p>
        </p:txBody>
      </p:sp>
      <p:sp>
        <p:nvSpPr>
          <p:cNvPr id="7" name="Slide Number Placeholder 6">
            <a:extLst>
              <a:ext uri="{FF2B5EF4-FFF2-40B4-BE49-F238E27FC236}">
                <a16:creationId xmlns:a16="http://schemas.microsoft.com/office/drawing/2014/main" id="{3D2DECB9-BD68-4B9A-B460-32D08B3A4CF0}"/>
              </a:ext>
            </a:extLst>
          </p:cNvPr>
          <p:cNvSpPr>
            <a:spLocks noGrp="1"/>
          </p:cNvSpPr>
          <p:nvPr>
            <p:ph type="sldNum" sz="quarter" idx="12"/>
          </p:nvPr>
        </p:nvSpPr>
        <p:spPr/>
        <p:txBody>
          <a:bodyPr/>
          <a:lstStyle>
            <a:lvl1pPr>
              <a:defRPr/>
            </a:lvl1pPr>
          </a:lstStyle>
          <a:p>
            <a:fld id="{0753BB54-55A4-4D1B-B098-86FD19787399}" type="slidenum">
              <a:rPr lang="sl-SI"/>
              <a:pPr/>
              <a:t>‹#›</a:t>
            </a:fld>
            <a:endParaRPr lang="sl-SI"/>
          </a:p>
        </p:txBody>
      </p:sp>
    </p:spTree>
    <p:extLst>
      <p:ext uri="{BB962C8B-B14F-4D97-AF65-F5344CB8AC3E}">
        <p14:creationId xmlns:p14="http://schemas.microsoft.com/office/powerpoint/2010/main" val="336694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AB572-FAB0-48C9-B8AE-52CA94F2C27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9F1324CF-C2A7-4D60-9422-5A18D4EA61A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70D0737A-4A86-461E-9CCA-58EC0989B57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B3D713-6263-432D-A6EA-E7274A724A27}"/>
              </a:ext>
            </a:extLst>
          </p:cNvPr>
          <p:cNvSpPr>
            <a:spLocks noGrp="1"/>
          </p:cNvSpPr>
          <p:nvPr>
            <p:ph type="dt" sz="half" idx="10"/>
          </p:nvPr>
        </p:nvSpPr>
        <p:spPr/>
        <p:txBody>
          <a:bodyPr/>
          <a:lstStyle>
            <a:lvl1pPr>
              <a:defRPr/>
            </a:lvl1pPr>
          </a:lstStyle>
          <a:p>
            <a:fld id="{6D4C864E-E50F-4466-9795-D6B24D9724CF}" type="datetimeFigureOut">
              <a:rPr lang="sl-SI"/>
              <a:pPr/>
              <a:t>30. 05. 2019</a:t>
            </a:fld>
            <a:endParaRPr lang="sl-SI"/>
          </a:p>
        </p:txBody>
      </p:sp>
      <p:sp>
        <p:nvSpPr>
          <p:cNvPr id="6" name="Footer Placeholder 5">
            <a:extLst>
              <a:ext uri="{FF2B5EF4-FFF2-40B4-BE49-F238E27FC236}">
                <a16:creationId xmlns:a16="http://schemas.microsoft.com/office/drawing/2014/main" id="{3F059247-213F-4EBD-A3A1-65A0FA27B812}"/>
              </a:ext>
            </a:extLst>
          </p:cNvPr>
          <p:cNvSpPr>
            <a:spLocks noGrp="1"/>
          </p:cNvSpPr>
          <p:nvPr>
            <p:ph type="ftr" sz="quarter" idx="11"/>
          </p:nvPr>
        </p:nvSpPr>
        <p:spPr/>
        <p:txBody>
          <a:bodyPr/>
          <a:lstStyle>
            <a:lvl1pPr>
              <a:defRPr/>
            </a:lvl1pPr>
          </a:lstStyle>
          <a:p>
            <a:endParaRPr lang="sl-SI"/>
          </a:p>
        </p:txBody>
      </p:sp>
      <p:sp>
        <p:nvSpPr>
          <p:cNvPr id="7" name="Slide Number Placeholder 6">
            <a:extLst>
              <a:ext uri="{FF2B5EF4-FFF2-40B4-BE49-F238E27FC236}">
                <a16:creationId xmlns:a16="http://schemas.microsoft.com/office/drawing/2014/main" id="{D3F7581D-A23E-4A7D-9263-7D84710A79CA}"/>
              </a:ext>
            </a:extLst>
          </p:cNvPr>
          <p:cNvSpPr>
            <a:spLocks noGrp="1"/>
          </p:cNvSpPr>
          <p:nvPr>
            <p:ph type="sldNum" sz="quarter" idx="12"/>
          </p:nvPr>
        </p:nvSpPr>
        <p:spPr/>
        <p:txBody>
          <a:bodyPr/>
          <a:lstStyle>
            <a:lvl1pPr>
              <a:defRPr/>
            </a:lvl1pPr>
          </a:lstStyle>
          <a:p>
            <a:fld id="{616E00C7-B143-45EA-9A13-2CDB358F1593}" type="slidenum">
              <a:rPr lang="sl-SI"/>
              <a:pPr/>
              <a:t>‹#›</a:t>
            </a:fld>
            <a:endParaRPr lang="sl-SI"/>
          </a:p>
        </p:txBody>
      </p:sp>
    </p:spTree>
    <p:extLst>
      <p:ext uri="{BB962C8B-B14F-4D97-AF65-F5344CB8AC3E}">
        <p14:creationId xmlns:p14="http://schemas.microsoft.com/office/powerpoint/2010/main" val="2878561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E5EE9A-EC6A-4060-B7C3-311221F5B644}"/>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57953B6-9F3E-4F63-8A92-6F2BCB11C4E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C1655F5-3AD6-4C3F-8970-81EACA78955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C864E-E50F-4466-9795-D6B24D9724CF}" type="datetimeFigureOut">
              <a:rPr lang="sl-SI"/>
              <a:pPr/>
              <a:t>30. 05. 2019</a:t>
            </a:fld>
            <a:endParaRPr lang="sl-SI"/>
          </a:p>
        </p:txBody>
      </p:sp>
      <p:sp>
        <p:nvSpPr>
          <p:cNvPr id="5" name="Footer Placeholder 4">
            <a:extLst>
              <a:ext uri="{FF2B5EF4-FFF2-40B4-BE49-F238E27FC236}">
                <a16:creationId xmlns:a16="http://schemas.microsoft.com/office/drawing/2014/main" id="{D71CA0E0-F9D9-4CDF-B9D3-80093FC9824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id="{ADAAC861-5770-49F1-ACB6-BBA9C6F42ED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AA817-CAC9-4BC0-A042-DEEA2C58335B}" type="slidenum">
              <a:rPr lang="sl-SI"/>
              <a:pPr/>
              <a:t>‹#›</a:t>
            </a:fld>
            <a:endParaRPr lang="sl-SI"/>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36CEAC-4581-473C-98C1-1B5EAE983515}"/>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582E475-3507-486C-89F6-61D443A834C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88379D99-F09C-4477-A4AA-6A3379D600E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579C7-1819-4AF1-A198-29C1A5657683}" type="datetimeFigureOut">
              <a:rPr lang="sl-SI"/>
              <a:pPr/>
              <a:t>30. 05. 2019</a:t>
            </a:fld>
            <a:endParaRPr lang="sl-SI"/>
          </a:p>
        </p:txBody>
      </p:sp>
      <p:sp>
        <p:nvSpPr>
          <p:cNvPr id="5" name="Footer Placeholder 4">
            <a:extLst>
              <a:ext uri="{FF2B5EF4-FFF2-40B4-BE49-F238E27FC236}">
                <a16:creationId xmlns:a16="http://schemas.microsoft.com/office/drawing/2014/main" id="{D8C14353-3D7F-4CAA-A227-03884653A17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id="{59D11347-A44E-45F6-95ED-B365AE584A3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2316E-A39B-459A-950F-5F665C661012}" type="slidenum">
              <a:rPr lang="sl-SI"/>
              <a:pPr/>
              <a:t>‹#›</a:t>
            </a:fld>
            <a:endParaRPr lang="sl-S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5D2F7BAE-85EE-4083-8794-0945A2D54EE1}"/>
              </a:ext>
            </a:extLst>
          </p:cNvPr>
          <p:cNvSpPr>
            <a:spLocks noGrp="1" noChangeArrowheads="1"/>
          </p:cNvSpPr>
          <p:nvPr>
            <p:ph type="title"/>
          </p:nvPr>
        </p:nvSpPr>
        <p:spPr bwMode="auto">
          <a:xfrm>
            <a:off x="395536" y="1772816"/>
            <a:ext cx="8205788" cy="283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b" anchorCtr="1"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6000" b="1" dirty="0">
                <a:latin typeface="Castellar" panose="020A0402060406010301" pitchFamily="18" charset="0"/>
              </a:rPr>
              <a:t>COMMUNICATION AMONG YOUNG PEOPLE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EE28A84B-ADDD-40CE-B2E1-86774DF03DB9}"/>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normAutofit fontScale="90000"/>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FFFFFF"/>
                </a:solidFill>
                <a:latin typeface="Castellar" panose="020A0402060406010301" pitchFamily="18" charset="0"/>
              </a:rPr>
              <a:t>Short Message Service (SMS)</a:t>
            </a:r>
            <a:r>
              <a:rPr lang="en-GB" altLang="sl-SI" sz="4000">
                <a:solidFill>
                  <a:srgbClr val="FFFFFF"/>
                </a:solidFill>
                <a:latin typeface="Arial" panose="020B0604020202020204" pitchFamily="34" charset="0"/>
              </a:rPr>
              <a:t> </a:t>
            </a:r>
          </a:p>
        </p:txBody>
      </p:sp>
      <p:sp>
        <p:nvSpPr>
          <p:cNvPr id="13314" name="Rectangle 2">
            <a:extLst>
              <a:ext uri="{FF2B5EF4-FFF2-40B4-BE49-F238E27FC236}">
                <a16:creationId xmlns:a16="http://schemas.microsoft.com/office/drawing/2014/main" id="{993999E0-DC5F-4F20-90FE-8F73DE9CCEB1}"/>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is a service available on most digital mobile phones, other mobile devices (Pocket PC, or occasionally even desktop computers) and some fixed phones, that permits the sending of short messages between mobile phones, other handheld devices and even landline telephones. </a:t>
            </a:r>
          </a:p>
        </p:txBody>
      </p:sp>
      <p:pic>
        <p:nvPicPr>
          <p:cNvPr id="13315" name="Picture 3">
            <a:extLst>
              <a:ext uri="{FF2B5EF4-FFF2-40B4-BE49-F238E27FC236}">
                <a16:creationId xmlns:a16="http://schemas.microsoft.com/office/drawing/2014/main" id="{4F24A4DD-0F54-4A6A-B39C-905BA532D1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5143500"/>
            <a:ext cx="2286000" cy="1714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512BCFAF-0B43-4D7B-A1B3-44428B6770BF}"/>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CC"/>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chemeClr val="tx2"/>
                </a:solidFill>
                <a:latin typeface="Castellar" panose="020A0402060406010301" pitchFamily="18" charset="0"/>
              </a:rPr>
              <a:t>Electronic mail </a:t>
            </a:r>
          </a:p>
        </p:txBody>
      </p:sp>
      <p:sp>
        <p:nvSpPr>
          <p:cNvPr id="14338" name="Rectangle 2">
            <a:extLst>
              <a:ext uri="{FF2B5EF4-FFF2-40B4-BE49-F238E27FC236}">
                <a16:creationId xmlns:a16="http://schemas.microsoft.com/office/drawing/2014/main" id="{B99711CD-28A9-4879-95FF-0D1A50D2BFF6}"/>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is a store and forward method of composing, sending, storing, and receiving messages over electronic communication systems. </a:t>
            </a:r>
          </a:p>
        </p:txBody>
      </p:sp>
      <p:pic>
        <p:nvPicPr>
          <p:cNvPr id="14339" name="Picture 3">
            <a:extLst>
              <a:ext uri="{FF2B5EF4-FFF2-40B4-BE49-F238E27FC236}">
                <a16:creationId xmlns:a16="http://schemas.microsoft.com/office/drawing/2014/main" id="{C64C5ADD-6EF5-4BDD-A4E3-12C11B70AE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3390900"/>
            <a:ext cx="3467100" cy="3467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AF27CFB0-83DC-418A-A7F2-A9889D5789DF}"/>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CC"/>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chemeClr val="tx2"/>
                </a:solidFill>
                <a:latin typeface="Castellar" panose="020A0402060406010301" pitchFamily="18" charset="0"/>
              </a:rPr>
              <a:t>Telephone</a:t>
            </a:r>
          </a:p>
        </p:txBody>
      </p:sp>
      <p:sp>
        <p:nvSpPr>
          <p:cNvPr id="15362" name="Rectangle 2">
            <a:extLst>
              <a:ext uri="{FF2B5EF4-FFF2-40B4-BE49-F238E27FC236}">
                <a16:creationId xmlns:a16="http://schemas.microsoft.com/office/drawing/2014/main" id="{4B16400E-28C3-4CB2-962C-D8EB341C444E}"/>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is a telecommunications device which is used to transmit and receive sound (most commonly voice and speech) across distance. </a:t>
            </a:r>
          </a:p>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They allows almost any phone user to communicate with almost any other. </a:t>
            </a:r>
          </a:p>
        </p:txBody>
      </p:sp>
      <p:pic>
        <p:nvPicPr>
          <p:cNvPr id="15363" name="Picture 3">
            <a:extLst>
              <a:ext uri="{FF2B5EF4-FFF2-40B4-BE49-F238E27FC236}">
                <a16:creationId xmlns:a16="http://schemas.microsoft.com/office/drawing/2014/main" id="{19F7E176-9816-47EF-876D-9B2800EBF89F}"/>
              </a:ext>
            </a:extLst>
          </p:cNvPr>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7451725" y="4437063"/>
            <a:ext cx="1470025" cy="2116137"/>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61C883DA-FF62-474D-A036-CADAE1EBC557}"/>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CC"/>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chemeClr val="tx2"/>
                </a:solidFill>
                <a:latin typeface="Castellar" panose="020A0402060406010301" pitchFamily="18" charset="0"/>
              </a:rPr>
              <a:t>Smart mobbing</a:t>
            </a:r>
            <a:r>
              <a:rPr lang="en-GB" altLang="sl-SI">
                <a:solidFill>
                  <a:schemeClr val="tx2"/>
                </a:solidFill>
                <a:latin typeface="Arial" panose="020B0604020202020204" pitchFamily="34" charset="0"/>
              </a:rPr>
              <a:t> </a:t>
            </a:r>
          </a:p>
        </p:txBody>
      </p:sp>
      <p:sp>
        <p:nvSpPr>
          <p:cNvPr id="16386" name="Rectangle 2">
            <a:extLst>
              <a:ext uri="{FF2B5EF4-FFF2-40B4-BE49-F238E27FC236}">
                <a16:creationId xmlns:a16="http://schemas.microsoft.com/office/drawing/2014/main" id="{EBCB97A0-7775-411C-BEF3-0B00D889516D}"/>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It is effective many-to-many communication and social networking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a:extLst>
              <a:ext uri="{FF2B5EF4-FFF2-40B4-BE49-F238E27FC236}">
                <a16:creationId xmlns:a16="http://schemas.microsoft.com/office/drawing/2014/main" id="{CCCA4F6F-DBEA-4B8F-AC4E-C0E0F6745A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0"/>
            <a:ext cx="487045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178EDC3E-8716-4C78-B097-9420C87FB012}"/>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FFFFFF"/>
                </a:solidFill>
                <a:latin typeface="Castellar" panose="020A0402060406010301" pitchFamily="18" charset="0"/>
              </a:rPr>
              <a:t>History</a:t>
            </a:r>
          </a:p>
        </p:txBody>
      </p:sp>
      <p:sp>
        <p:nvSpPr>
          <p:cNvPr id="5122" name="Rectangle 2">
            <a:extLst>
              <a:ext uri="{FF2B5EF4-FFF2-40B4-BE49-F238E27FC236}">
                <a16:creationId xmlns:a16="http://schemas.microsoft.com/office/drawing/2014/main" id="{3069B9A4-8CD8-471E-A068-77D70C8D1211}"/>
              </a:ext>
            </a:extLst>
          </p:cNvPr>
          <p:cNvSpPr>
            <a:spLocks noGrp="1" noChangeArrowheads="1"/>
          </p:cNvSpPr>
          <p:nvPr>
            <p:ph type="body" idx="1"/>
          </p:nvPr>
        </p:nvSpPr>
        <p:spPr bwMode="auto">
          <a:xfrm>
            <a:off x="468313" y="1628775"/>
            <a:ext cx="8229600" cy="4497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Word communication originally come Latin word "communicare" .</a:t>
            </a:r>
          </a:p>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Romans invent first real postal system in order to centralize control of the empire from Rome.  </a:t>
            </a:r>
          </a:p>
        </p:txBody>
      </p:sp>
      <p:pic>
        <p:nvPicPr>
          <p:cNvPr id="5123" name="Picture 3">
            <a:extLst>
              <a:ext uri="{FF2B5EF4-FFF2-40B4-BE49-F238E27FC236}">
                <a16:creationId xmlns:a16="http://schemas.microsoft.com/office/drawing/2014/main" id="{D3B3B59B-C18D-410B-AE10-C2275B3B8A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4005263"/>
            <a:ext cx="2592388" cy="25923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20E7B3CB-F9ED-463D-91C2-4BC69DE237C5}"/>
              </a:ext>
            </a:extLst>
          </p:cNvPr>
          <p:cNvSpPr>
            <a:spLocks noGrp="1" noChangeArrowheads="1"/>
          </p:cNvSpPr>
          <p:nvPr>
            <p:ph type="title"/>
          </p:nvPr>
        </p:nvSpPr>
        <p:spPr bwMode="auto">
          <a:xfrm>
            <a:off x="457200" y="190500"/>
            <a:ext cx="8229600" cy="1312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FFFFFF"/>
                </a:solidFill>
                <a:latin typeface="Castellar" panose="020A0402060406010301" pitchFamily="18" charset="0"/>
              </a:rPr>
              <a:t>Introduction</a:t>
            </a:r>
            <a:br>
              <a:rPr lang="en-GB" altLang="sl-SI" sz="4000">
                <a:solidFill>
                  <a:srgbClr val="FFFFFF"/>
                </a:solidFill>
                <a:latin typeface="Castellar" panose="020A0402060406010301" pitchFamily="18" charset="0"/>
              </a:rPr>
            </a:br>
            <a:endParaRPr lang="en-GB" altLang="sl-SI" sz="4000">
              <a:solidFill>
                <a:srgbClr val="FFFFFF"/>
              </a:solidFill>
              <a:latin typeface="Castellar" panose="020A0402060406010301" pitchFamily="18" charset="0"/>
            </a:endParaRPr>
          </a:p>
        </p:txBody>
      </p:sp>
      <p:sp>
        <p:nvSpPr>
          <p:cNvPr id="6146" name="Rectangle 2">
            <a:extLst>
              <a:ext uri="{FF2B5EF4-FFF2-40B4-BE49-F238E27FC236}">
                <a16:creationId xmlns:a16="http://schemas.microsoft.com/office/drawing/2014/main" id="{997F1D3C-D06E-4B10-B98D-1E404343A347}"/>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Communication plays important part in our life </a:t>
            </a:r>
          </a:p>
          <a:p>
            <a:pPr marL="342900" indent="-342900" fontAlgn="base">
              <a:lnSpc>
                <a:spcPct val="100000"/>
              </a:lnSpc>
              <a:spcBef>
                <a:spcPts val="800"/>
              </a:spcBef>
              <a:spcAft>
                <a:spcPct val="0"/>
              </a:spcAft>
              <a:buClr>
                <a:srgbClr val="FFCC66"/>
              </a:buClr>
              <a:buSzPct val="80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3200">
              <a:latin typeface="Arial" panose="020B0604020202020204" pitchFamily="34" charset="0"/>
            </a:endParaRPr>
          </a:p>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Through the process of communication we develop our personality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F2376374-5507-4FB4-8C20-2EB1D321E273}"/>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FFFFFF"/>
                </a:solidFill>
                <a:latin typeface="Castellar" panose="020A0402060406010301" pitchFamily="18" charset="0"/>
              </a:rPr>
              <a:t>Type of communications</a:t>
            </a:r>
          </a:p>
        </p:txBody>
      </p:sp>
      <p:sp>
        <p:nvSpPr>
          <p:cNvPr id="7170" name="Rectangle 2">
            <a:extLst>
              <a:ext uri="{FF2B5EF4-FFF2-40B4-BE49-F238E27FC236}">
                <a16:creationId xmlns:a16="http://schemas.microsoft.com/office/drawing/2014/main" id="{2140DEE8-4FE3-44CE-98B5-AAC6DCD92E06}"/>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Communication it’s not just talking and listening.</a:t>
            </a:r>
          </a:p>
          <a:p>
            <a:pPr marL="342900" indent="-342900" fontAlgn="base">
              <a:lnSpc>
                <a:spcPct val="100000"/>
              </a:lnSpc>
              <a:spcBef>
                <a:spcPts val="800"/>
              </a:spcBef>
              <a:spcAft>
                <a:spcPct val="0"/>
              </a:spcAft>
              <a:buClr>
                <a:srgbClr val="FFCC66"/>
              </a:buClr>
              <a:buSzPct val="80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3200">
              <a:latin typeface="Arial" panose="020B0604020202020204" pitchFamily="34" charset="0"/>
            </a:endParaRPr>
          </a:p>
        </p:txBody>
      </p:sp>
      <p:pic>
        <p:nvPicPr>
          <p:cNvPr id="7171" name="Picture 3">
            <a:extLst>
              <a:ext uri="{FF2B5EF4-FFF2-40B4-BE49-F238E27FC236}">
                <a16:creationId xmlns:a16="http://schemas.microsoft.com/office/drawing/2014/main" id="{931ED739-6EDA-41FC-B6D3-21B125A88D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3141663"/>
            <a:ext cx="2886075" cy="29511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2" name="Picture 4">
            <a:extLst>
              <a:ext uri="{FF2B5EF4-FFF2-40B4-BE49-F238E27FC236}">
                <a16:creationId xmlns:a16="http://schemas.microsoft.com/office/drawing/2014/main" id="{325FF4DD-BBF2-4672-BCAD-07D451400E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2852738"/>
            <a:ext cx="2149475" cy="30241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024B8F37-E088-4BE8-B5B1-23DC4D631728}"/>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FFFFFF"/>
                </a:solidFill>
                <a:latin typeface="Castellar" panose="020A0402060406010301" pitchFamily="18" charset="0"/>
              </a:rPr>
              <a:t>Verbal communication</a:t>
            </a:r>
          </a:p>
        </p:txBody>
      </p:sp>
      <p:sp>
        <p:nvSpPr>
          <p:cNvPr id="8194" name="Rectangle 2">
            <a:extLst>
              <a:ext uri="{FF2B5EF4-FFF2-40B4-BE49-F238E27FC236}">
                <a16:creationId xmlns:a16="http://schemas.microsoft.com/office/drawing/2014/main" id="{2CC1BD04-04B7-47EF-B539-41ED4B27E953}"/>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Verbal communication requires the use of words, vocabulary, numbers and symbols and is organized in sentences using language. </a:t>
            </a:r>
          </a:p>
          <a:p>
            <a:pPr marL="342900" indent="-342900" fontAlgn="base">
              <a:lnSpc>
                <a:spcPct val="100000"/>
              </a:lnSpc>
              <a:spcBef>
                <a:spcPts val="800"/>
              </a:spcBef>
              <a:spcAft>
                <a:spcPct val="0"/>
              </a:spcAft>
              <a:buClr>
                <a:srgbClr val="FFCC66"/>
              </a:buClr>
              <a:buSzPct val="80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3200">
              <a:latin typeface="Arial" panose="020B0604020202020204" pitchFamily="34" charset="0"/>
            </a:endParaRPr>
          </a:p>
        </p:txBody>
      </p:sp>
      <p:pic>
        <p:nvPicPr>
          <p:cNvPr id="8195" name="Picture 3">
            <a:extLst>
              <a:ext uri="{FF2B5EF4-FFF2-40B4-BE49-F238E27FC236}">
                <a16:creationId xmlns:a16="http://schemas.microsoft.com/office/drawing/2014/main" id="{E7309B2B-94D5-48FA-B25A-E12B03ABB2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3789363"/>
            <a:ext cx="3455987" cy="28511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196" name="Picture 4">
            <a:extLst>
              <a:ext uri="{FF2B5EF4-FFF2-40B4-BE49-F238E27FC236}">
                <a16:creationId xmlns:a16="http://schemas.microsoft.com/office/drawing/2014/main" id="{8374555C-71C9-4D02-94C9-FEB9A0C8D6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3860800"/>
            <a:ext cx="3887787" cy="2319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A7E24CDD-2226-4AA1-9601-9ADBEB5FD441}"/>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FFFFFF"/>
                </a:solidFill>
                <a:latin typeface="Castellar" panose="020A0402060406010301" pitchFamily="18" charset="0"/>
              </a:rPr>
              <a:t>Body language </a:t>
            </a:r>
          </a:p>
        </p:txBody>
      </p:sp>
      <p:sp>
        <p:nvSpPr>
          <p:cNvPr id="9218" name="Rectangle 2">
            <a:extLst>
              <a:ext uri="{FF2B5EF4-FFF2-40B4-BE49-F238E27FC236}">
                <a16:creationId xmlns:a16="http://schemas.microsoft.com/office/drawing/2014/main" id="{0FB99524-5848-4E43-8BD9-1FAF60E886BD}"/>
              </a:ext>
            </a:extLst>
          </p:cNvPr>
          <p:cNvSpPr>
            <a:spLocks noGrp="1" noChangeArrowheads="1"/>
          </p:cNvSpPr>
          <p:nvPr>
            <p:ph type="body" idx="1"/>
          </p:nvPr>
        </p:nvSpPr>
        <p:spPr bwMode="auto">
          <a:xfrm>
            <a:off x="179388" y="1268413"/>
            <a:ext cx="8785225" cy="5330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80000"/>
              </a:lnSpc>
              <a:spcBef>
                <a:spcPts val="6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latin typeface="Arial" panose="020B0604020202020204" pitchFamily="34" charset="0"/>
              </a:rPr>
              <a:t>Such messages can be communicated through gesture, body language or posture, facial expression and eye contact, object communication such as clothing, hairstyles or even architecture.</a:t>
            </a:r>
          </a:p>
          <a:p>
            <a:pPr marL="342900" indent="-342900" fontAlgn="base">
              <a:lnSpc>
                <a:spcPct val="80000"/>
              </a:lnSpc>
              <a:spcBef>
                <a:spcPts val="600"/>
              </a:spcBef>
              <a:spcAft>
                <a:spcPct val="0"/>
              </a:spcAft>
              <a:buClr>
                <a:srgbClr val="FFCC66"/>
              </a:buClr>
              <a:buSzPct val="80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2400">
              <a:latin typeface="Arial" panose="020B0604020202020204" pitchFamily="34" charset="0"/>
            </a:endParaRPr>
          </a:p>
          <a:p>
            <a:pPr marL="342900" indent="-342900" fontAlgn="base">
              <a:lnSpc>
                <a:spcPct val="80000"/>
              </a:lnSpc>
              <a:spcBef>
                <a:spcPts val="5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latin typeface="Arial" panose="020B0604020202020204" pitchFamily="34" charset="0"/>
              </a:rPr>
              <a:t>The body language component can be divided roughly into three parts: </a:t>
            </a:r>
            <a:br>
              <a:rPr lang="en-GB" altLang="sl-SI" sz="2000">
                <a:latin typeface="Arial" panose="020B0604020202020204" pitchFamily="34" charset="0"/>
              </a:rPr>
            </a:br>
            <a:br>
              <a:rPr lang="en-GB" altLang="sl-SI" sz="2000">
                <a:latin typeface="Arial" panose="020B0604020202020204" pitchFamily="34" charset="0"/>
              </a:rPr>
            </a:br>
            <a:r>
              <a:rPr lang="en-GB" altLang="sl-SI" sz="2000" b="1">
                <a:solidFill>
                  <a:srgbClr val="990033"/>
                </a:solidFill>
                <a:latin typeface="Arial" panose="020B0604020202020204" pitchFamily="34" charset="0"/>
              </a:rPr>
              <a:t>One</a:t>
            </a:r>
            <a:br>
              <a:rPr lang="en-GB" altLang="sl-SI" sz="2000" b="1">
                <a:solidFill>
                  <a:srgbClr val="990033"/>
                </a:solidFill>
                <a:latin typeface="Arial" panose="020B0604020202020204" pitchFamily="34" charset="0"/>
              </a:rPr>
            </a:br>
            <a:r>
              <a:rPr lang="en-GB" altLang="sl-SI" sz="2000">
                <a:latin typeface="Arial" panose="020B0604020202020204" pitchFamily="34" charset="0"/>
              </a:rPr>
              <a:t>The stuff you can do nothing about - your gender, race, age, height, etc </a:t>
            </a:r>
            <a:br>
              <a:rPr lang="en-GB" altLang="sl-SI" sz="2000">
                <a:latin typeface="Arial" panose="020B0604020202020204" pitchFamily="34" charset="0"/>
              </a:rPr>
            </a:br>
            <a:br>
              <a:rPr lang="en-GB" altLang="sl-SI" sz="2000">
                <a:latin typeface="Arial" panose="020B0604020202020204" pitchFamily="34" charset="0"/>
              </a:rPr>
            </a:br>
            <a:r>
              <a:rPr lang="en-GB" altLang="sl-SI" sz="2000" b="1">
                <a:solidFill>
                  <a:srgbClr val="990033"/>
                </a:solidFill>
                <a:latin typeface="Arial" panose="020B0604020202020204" pitchFamily="34" charset="0"/>
              </a:rPr>
              <a:t>Two</a:t>
            </a:r>
            <a:br>
              <a:rPr lang="en-GB" altLang="sl-SI" sz="2000" b="1">
                <a:solidFill>
                  <a:srgbClr val="990033"/>
                </a:solidFill>
                <a:latin typeface="Arial" panose="020B0604020202020204" pitchFamily="34" charset="0"/>
              </a:rPr>
            </a:br>
            <a:r>
              <a:rPr lang="en-GB" altLang="sl-SI" sz="2000">
                <a:latin typeface="Arial" panose="020B0604020202020204" pitchFamily="34" charset="0"/>
              </a:rPr>
              <a:t>The stuff you can change with effort - your dress, hair, weight, etc </a:t>
            </a:r>
            <a:br>
              <a:rPr lang="en-GB" altLang="sl-SI" sz="2000">
                <a:latin typeface="Arial" panose="020B0604020202020204" pitchFamily="34" charset="0"/>
              </a:rPr>
            </a:br>
            <a:br>
              <a:rPr lang="en-GB" altLang="sl-SI" sz="2000">
                <a:latin typeface="Arial" panose="020B0604020202020204" pitchFamily="34" charset="0"/>
              </a:rPr>
            </a:br>
            <a:r>
              <a:rPr lang="en-GB" altLang="sl-SI" sz="2000" b="1">
                <a:solidFill>
                  <a:srgbClr val="990033"/>
                </a:solidFill>
                <a:latin typeface="Arial" panose="020B0604020202020204" pitchFamily="34" charset="0"/>
              </a:rPr>
              <a:t>Three</a:t>
            </a:r>
            <a:br>
              <a:rPr lang="en-GB" altLang="sl-SI" sz="2000" b="1">
                <a:solidFill>
                  <a:srgbClr val="990033"/>
                </a:solidFill>
                <a:latin typeface="Arial" panose="020B0604020202020204" pitchFamily="34" charset="0"/>
              </a:rPr>
            </a:br>
            <a:r>
              <a:rPr lang="en-GB" altLang="sl-SI" sz="2000">
                <a:latin typeface="Arial" panose="020B0604020202020204" pitchFamily="34" charset="0"/>
              </a:rPr>
              <a:t>The stuff you already have that you can chose to use - gesture, eye contact, voice, etc. </a:t>
            </a:r>
            <a:br>
              <a:rPr lang="en-GB" altLang="sl-SI" sz="2000">
                <a:latin typeface="Arial" panose="020B0604020202020204" pitchFamily="34" charset="0"/>
              </a:rPr>
            </a:br>
            <a:br>
              <a:rPr lang="en-GB" altLang="sl-SI" sz="2000">
                <a:latin typeface="Arial" panose="020B0604020202020204" pitchFamily="34" charset="0"/>
              </a:rPr>
            </a:br>
            <a:endParaRPr lang="en-GB" altLang="sl-SI" sz="2000">
              <a:latin typeface="Arial" panose="020B0604020202020204" pitchFamily="34" charset="0"/>
            </a:endParaRPr>
          </a:p>
        </p:txBody>
      </p:sp>
      <p:pic>
        <p:nvPicPr>
          <p:cNvPr id="9219" name="Picture 3">
            <a:extLst>
              <a:ext uri="{FF2B5EF4-FFF2-40B4-BE49-F238E27FC236}">
                <a16:creationId xmlns:a16="http://schemas.microsoft.com/office/drawing/2014/main" id="{33212598-B3D9-409A-9D29-E2F37A7AB1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8913" y="5473700"/>
            <a:ext cx="1335087" cy="13843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F97912BA-C27B-4281-8242-3E1ABDE23FEC}"/>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FFFFFF"/>
                </a:solidFill>
                <a:latin typeface="Castellar" panose="020A0402060406010301" pitchFamily="18" charset="0"/>
              </a:rPr>
              <a:t>An Internet forum</a:t>
            </a:r>
            <a:r>
              <a:rPr lang="en-GB" altLang="sl-SI">
                <a:solidFill>
                  <a:srgbClr val="FFFFFF"/>
                </a:solidFill>
                <a:latin typeface="Arial" panose="020B0604020202020204" pitchFamily="34" charset="0"/>
              </a:rPr>
              <a:t> </a:t>
            </a:r>
          </a:p>
        </p:txBody>
      </p:sp>
      <p:sp>
        <p:nvSpPr>
          <p:cNvPr id="10242" name="Rectangle 2">
            <a:extLst>
              <a:ext uri="{FF2B5EF4-FFF2-40B4-BE49-F238E27FC236}">
                <a16:creationId xmlns:a16="http://schemas.microsoft.com/office/drawing/2014/main" id="{B6832EF7-858B-41C2-A84C-D9B8FB1FC219}"/>
              </a:ext>
            </a:extLst>
          </p:cNvPr>
          <p:cNvSpPr>
            <a:spLocks noGrp="1" noChangeArrowheads="1"/>
          </p:cNvSpPr>
          <p:nvPr>
            <p:ph type="body" idx="1"/>
          </p:nvPr>
        </p:nvSpPr>
        <p:spPr bwMode="auto">
          <a:xfrm>
            <a:off x="457200" y="1600200"/>
            <a:ext cx="8229600" cy="4997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spcBef>
                <a:spcPts val="7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latin typeface="Arial" panose="020B0604020202020204" pitchFamily="34" charset="0"/>
              </a:rPr>
              <a:t>Is a facility on the World Wide Web for holding discussions and posting user generated content. A sense of virtual community often develops around forums that have regular users. Technology, computer games, and politics are popular areas for forum themes, but there are forums for a huge number of different topics </a:t>
            </a:r>
          </a:p>
          <a:p>
            <a:pPr marL="342900" indent="-342900" fontAlgn="base">
              <a:spcBef>
                <a:spcPts val="700"/>
              </a:spcBef>
              <a:spcAft>
                <a:spcPct val="0"/>
              </a:spcAft>
              <a:buClr>
                <a:srgbClr val="FFCC66"/>
              </a:buClr>
              <a:buSzPct val="80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a:latin typeface="Arial" panose="020B0604020202020204" pitchFamily="34" charset="0"/>
            </a:endParaRPr>
          </a:p>
          <a:p>
            <a:pPr marL="342900" indent="-342900" fontAlgn="base">
              <a:spcBef>
                <a:spcPts val="7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latin typeface="Arial" panose="020B0604020202020204" pitchFamily="34" charset="0"/>
              </a:rPr>
              <a:t>Internet forums are also commonly referred to as web forums, message boards, discussion boards, (electronic) discussion groups, discussion forums, bulletin boards.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5CC7C970-A64A-4964-8BD6-0F9EC925F739}"/>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FFFFFF"/>
                </a:solidFill>
                <a:latin typeface="Castellar" panose="020A0402060406010301" pitchFamily="18" charset="0"/>
              </a:rPr>
              <a:t>Internet Relay Chat (IRC)</a:t>
            </a:r>
            <a:r>
              <a:rPr lang="en-GB" altLang="sl-SI" sz="4000">
                <a:solidFill>
                  <a:srgbClr val="FFFFFF"/>
                </a:solidFill>
                <a:latin typeface="Arial" panose="020B0604020202020204" pitchFamily="34" charset="0"/>
              </a:rPr>
              <a:t> </a:t>
            </a:r>
          </a:p>
        </p:txBody>
      </p:sp>
      <p:sp>
        <p:nvSpPr>
          <p:cNvPr id="11266" name="Rectangle 2">
            <a:extLst>
              <a:ext uri="{FF2B5EF4-FFF2-40B4-BE49-F238E27FC236}">
                <a16:creationId xmlns:a16="http://schemas.microsoft.com/office/drawing/2014/main" id="{0D7FDD29-BA05-46B9-AC5B-CFE31FF1E97D}"/>
              </a:ext>
            </a:extLst>
          </p:cNvPr>
          <p:cNvSpPr>
            <a:spLocks noGrp="1" noChangeArrowheads="1"/>
          </p:cNvSpPr>
          <p:nvPr>
            <p:ph type="body" idx="1"/>
          </p:nvPr>
        </p:nvSpPr>
        <p:spPr bwMode="auto">
          <a:xfrm>
            <a:off x="468313" y="1628775"/>
            <a:ext cx="8229600"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is a form of real-time Internet chat or synchronous conferencing. It is mainly designed for group (many-to-many)</a:t>
            </a:r>
            <a:r>
              <a:rPr lang="ar-SA" altLang="sl-SI" sz="3200">
                <a:latin typeface="Arial" panose="020B0604020202020204" pitchFamily="34" charset="0"/>
                <a:cs typeface="Arial" panose="020B0604020202020204" pitchFamily="34" charset="0"/>
              </a:rPr>
              <a:t>‏</a:t>
            </a:r>
            <a:endParaRPr lang="en-GB" altLang="sl-SI" sz="3200">
              <a:latin typeface="Arial" panose="020B0604020202020204" pitchFamily="34" charset="0"/>
            </a:endParaRPr>
          </a:p>
          <a:p>
            <a:pPr marL="342900" indent="-342900" fontAlgn="base">
              <a:lnSpc>
                <a:spcPct val="100000"/>
              </a:lnSpc>
              <a:spcBef>
                <a:spcPts val="800"/>
              </a:spcBef>
              <a:spcAft>
                <a:spcPct val="0"/>
              </a:spcAft>
              <a:buClr>
                <a:srgbClr val="FFCC66"/>
              </a:buClr>
              <a:buSzPct val="80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3200">
              <a:latin typeface="Arial" panose="020B0604020202020204" pitchFamily="34" charset="0"/>
            </a:endParaRPr>
          </a:p>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communication in discussion forums called </a:t>
            </a:r>
            <a:r>
              <a:rPr lang="en-GB" altLang="sl-SI" sz="3200" i="1">
                <a:latin typeface="Arial" panose="020B0604020202020204" pitchFamily="34" charset="0"/>
              </a:rPr>
              <a:t>channels</a:t>
            </a:r>
            <a:r>
              <a:rPr lang="en-GB" altLang="sl-SI" sz="3200">
                <a:latin typeface="Arial" panose="020B0604020202020204" pitchFamily="34" charset="0"/>
              </a:rPr>
              <a:t>, but also allows one-to-one communication and data transfers via private message.</a:t>
            </a:r>
          </a:p>
        </p:txBody>
      </p:sp>
      <p:pic>
        <p:nvPicPr>
          <p:cNvPr id="11267" name="Picture 3">
            <a:extLst>
              <a:ext uri="{FF2B5EF4-FFF2-40B4-BE49-F238E27FC236}">
                <a16:creationId xmlns:a16="http://schemas.microsoft.com/office/drawing/2014/main" id="{F71EB048-91CE-4577-9457-CC1D98CF3A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5229225"/>
            <a:ext cx="1838325" cy="1379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81EE2D12-F754-497F-B036-A4885B3E0378}"/>
              </a:ext>
            </a:extLst>
          </p:cNvPr>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Ctr="0" compatLnSpc="1">
            <a:prstTxWarp prst="textNoShape">
              <a:avLst/>
            </a:prstTxWarp>
          </a:bodyPr>
          <a:lstStyle/>
          <a:p>
            <a:pPr algn="ctr" fontAlgn="base">
              <a:lnSpc>
                <a:spcPct val="100000"/>
              </a:lnSpc>
              <a:spcAft>
                <a:spcPct val="0"/>
              </a:spcAft>
              <a:buClr>
                <a:srgbClr val="FFFFFF"/>
              </a:buClr>
              <a:buFont typeface="Castellar" panose="020A0402060406010301"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FFFFFF"/>
                </a:solidFill>
                <a:latin typeface="Castellar" panose="020A0402060406010301" pitchFamily="18" charset="0"/>
              </a:rPr>
              <a:t>Instant messaging</a:t>
            </a:r>
            <a:r>
              <a:rPr lang="en-GB" altLang="sl-SI">
                <a:solidFill>
                  <a:srgbClr val="FFFFFF"/>
                </a:solidFill>
                <a:latin typeface="Arial" panose="020B0604020202020204" pitchFamily="34" charset="0"/>
              </a:rPr>
              <a:t> </a:t>
            </a:r>
          </a:p>
        </p:txBody>
      </p:sp>
      <p:sp>
        <p:nvSpPr>
          <p:cNvPr id="12290" name="Rectangle 2">
            <a:extLst>
              <a:ext uri="{FF2B5EF4-FFF2-40B4-BE49-F238E27FC236}">
                <a16:creationId xmlns:a16="http://schemas.microsoft.com/office/drawing/2014/main" id="{4028AA4C-70E1-43D3-8662-87D71A9343D3}"/>
              </a:ext>
            </a:extLst>
          </p:cNvPr>
          <p:cNvSpPr>
            <a:spLocks noGrp="1" noChangeArrowheads="1"/>
          </p:cNvSpPr>
          <p:nvPr>
            <p:ph type="body" idx="1"/>
          </p:nvPr>
        </p:nvSpPr>
        <p:spPr bwMode="auto">
          <a:xfrm>
            <a:off x="457200" y="1600200"/>
            <a:ext cx="8229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1" anchor="t" anchorCtr="0" compatLnSpc="1">
            <a:prstTxWarp prst="textNoShape">
              <a:avLst/>
            </a:prstTxWarp>
          </a:bodyPr>
          <a:lstStyle/>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is a form of real-time communication between two or more people based on typed text. The text is conveyed via computers connected over a network such as the Internet. </a:t>
            </a:r>
          </a:p>
          <a:p>
            <a:pPr marL="342900" indent="-342900" fontAlgn="base">
              <a:lnSpc>
                <a:spcPct val="100000"/>
              </a:lnSpc>
              <a:spcBef>
                <a:spcPts val="800"/>
              </a:spcBef>
              <a:spcAft>
                <a:spcPct val="0"/>
              </a:spcAft>
              <a:buClr>
                <a:srgbClr val="FFCC66"/>
              </a:buClr>
              <a:buSzPct val="80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3200">
                <a:latin typeface="Arial" panose="020B0604020202020204" pitchFamily="34" charset="0"/>
              </a:rPr>
              <a:t>The most popular instant messaging program is MSN Messenger.</a:t>
            </a:r>
          </a:p>
        </p:txBody>
      </p:sp>
      <p:pic>
        <p:nvPicPr>
          <p:cNvPr id="12291" name="Picture 3">
            <a:extLst>
              <a:ext uri="{FF2B5EF4-FFF2-40B4-BE49-F238E27FC236}">
                <a16:creationId xmlns:a16="http://schemas.microsoft.com/office/drawing/2014/main" id="{44DA02DB-4CB0-497E-9B51-62841C2ED2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3413" y="4697413"/>
            <a:ext cx="2160587" cy="21605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FFFFFF"/>
          </a:buClr>
          <a:buSzPct val="100000"/>
          <a:buFont typeface="Arial" panose="020B0604020202020204" pitchFamily="34" charset="0"/>
          <a:buNone/>
          <a:tabLst/>
          <a:defRPr kumimoji="0" lang="en-GB" altLang="sl-SI"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FFFFFF"/>
          </a:buClr>
          <a:buSzPct val="100000"/>
          <a:buFont typeface="Arial" panose="020B0604020202020204" pitchFamily="34" charset="0"/>
          <a:buNone/>
          <a:tabLst/>
          <a:defRPr kumimoji="0" lang="en-GB" altLang="sl-SI"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FFFFFF"/>
          </a:buClr>
          <a:buSzPct val="100000"/>
          <a:buFont typeface="Arial" panose="020B0604020202020204" pitchFamily="34" charset="0"/>
          <a:buNone/>
          <a:tabLst/>
          <a:defRPr kumimoji="0" lang="en-GB" altLang="sl-SI"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FFFFFF"/>
          </a:buClr>
          <a:buSzPct val="100000"/>
          <a:buFont typeface="Arial" panose="020B0604020202020204" pitchFamily="34" charset="0"/>
          <a:buNone/>
          <a:tabLst/>
          <a:defRPr kumimoji="0" lang="en-GB" altLang="sl-SI"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440</Words>
  <Application>Microsoft Office PowerPoint</Application>
  <PresentationFormat>On-screen Show (4:3)</PresentationFormat>
  <Paragraphs>50</Paragraphs>
  <Slides>14</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Castellar</vt:lpstr>
      <vt:lpstr>Times New Roman</vt:lpstr>
      <vt:lpstr>Wingdings</vt:lpstr>
      <vt:lpstr>Office Theme</vt:lpstr>
      <vt:lpstr>Office Theme</vt:lpstr>
      <vt:lpstr>COMMUNICATION AMONG YOUNG PEOPLE</vt:lpstr>
      <vt:lpstr>History</vt:lpstr>
      <vt:lpstr>Introduction </vt:lpstr>
      <vt:lpstr>Type of communications</vt:lpstr>
      <vt:lpstr>Verbal communication</vt:lpstr>
      <vt:lpstr>Body language </vt:lpstr>
      <vt:lpstr>An Internet forum </vt:lpstr>
      <vt:lpstr>Internet Relay Chat (IRC) </vt:lpstr>
      <vt:lpstr>Instant messaging </vt:lpstr>
      <vt:lpstr>Short Message Service (SMS) </vt:lpstr>
      <vt:lpstr>Electronic mail </vt:lpstr>
      <vt:lpstr>Telephone</vt:lpstr>
      <vt:lpstr>Smart mobbing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2019-05-30T09:19:01Z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