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48" r:id="rId1"/>
    <p:sldMasterId id="2147483649" r:id="rId2"/>
  </p:sldMasterIdLst>
  <p:notesMasterIdLst>
    <p:notesMasterId r:id="rId17"/>
  </p:notes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Lst>
  <p:sldSz cx="9144000" cy="6858000" type="screen4x3"/>
  <p:notesSz cx="6858000" cy="9144000"/>
  <p:defaultTextStyle>
    <a:defPPr>
      <a:defRPr lang="en-GB"/>
    </a:defPPr>
    <a:lvl1pPr algn="l" defTabSz="449263" rtl="0" fontAlgn="base">
      <a:lnSpc>
        <a:spcPct val="93000"/>
      </a:lnSpc>
      <a:spcBef>
        <a:spcPct val="0"/>
      </a:spcBef>
      <a:spcAft>
        <a:spcPct val="0"/>
      </a:spcAft>
      <a:buClr>
        <a:srgbClr val="FFFFFF"/>
      </a:buClr>
      <a:buSzPct val="100000"/>
      <a:buFont typeface="Arial" panose="020B0604020202020204" pitchFamily="34" charset="0"/>
      <a:defRPr kern="1200">
        <a:solidFill>
          <a:schemeClr val="bg1"/>
        </a:solidFill>
        <a:latin typeface="Arial" panose="020B0604020202020204" pitchFamily="34" charset="0"/>
        <a:ea typeface="+mn-ea"/>
        <a:cs typeface="Arial" panose="020B0604020202020204" pitchFamily="34" charset="0"/>
      </a:defRPr>
    </a:lvl1pPr>
    <a:lvl2pPr marL="457200" algn="l" defTabSz="449263" rtl="0" fontAlgn="base">
      <a:lnSpc>
        <a:spcPct val="93000"/>
      </a:lnSpc>
      <a:spcBef>
        <a:spcPct val="0"/>
      </a:spcBef>
      <a:spcAft>
        <a:spcPct val="0"/>
      </a:spcAft>
      <a:buClr>
        <a:srgbClr val="FFFFFF"/>
      </a:buClr>
      <a:buSzPct val="100000"/>
      <a:buFont typeface="Arial" panose="020B0604020202020204" pitchFamily="34" charset="0"/>
      <a:defRPr kern="1200">
        <a:solidFill>
          <a:schemeClr val="bg1"/>
        </a:solidFill>
        <a:latin typeface="Arial" panose="020B0604020202020204" pitchFamily="34" charset="0"/>
        <a:ea typeface="+mn-ea"/>
        <a:cs typeface="Arial" panose="020B0604020202020204" pitchFamily="34" charset="0"/>
      </a:defRPr>
    </a:lvl2pPr>
    <a:lvl3pPr marL="914400" algn="l" defTabSz="449263" rtl="0" fontAlgn="base">
      <a:lnSpc>
        <a:spcPct val="93000"/>
      </a:lnSpc>
      <a:spcBef>
        <a:spcPct val="0"/>
      </a:spcBef>
      <a:spcAft>
        <a:spcPct val="0"/>
      </a:spcAft>
      <a:buClr>
        <a:srgbClr val="FFFFFF"/>
      </a:buClr>
      <a:buSzPct val="100000"/>
      <a:buFont typeface="Arial" panose="020B0604020202020204" pitchFamily="34" charset="0"/>
      <a:defRPr kern="1200">
        <a:solidFill>
          <a:schemeClr val="bg1"/>
        </a:solidFill>
        <a:latin typeface="Arial" panose="020B0604020202020204" pitchFamily="34" charset="0"/>
        <a:ea typeface="+mn-ea"/>
        <a:cs typeface="Arial" panose="020B0604020202020204" pitchFamily="34" charset="0"/>
      </a:defRPr>
    </a:lvl3pPr>
    <a:lvl4pPr marL="1371600" algn="l" defTabSz="449263" rtl="0" fontAlgn="base">
      <a:lnSpc>
        <a:spcPct val="93000"/>
      </a:lnSpc>
      <a:spcBef>
        <a:spcPct val="0"/>
      </a:spcBef>
      <a:spcAft>
        <a:spcPct val="0"/>
      </a:spcAft>
      <a:buClr>
        <a:srgbClr val="FFFFFF"/>
      </a:buClr>
      <a:buSzPct val="100000"/>
      <a:buFont typeface="Arial" panose="020B0604020202020204" pitchFamily="34" charset="0"/>
      <a:defRPr kern="1200">
        <a:solidFill>
          <a:schemeClr val="bg1"/>
        </a:solidFill>
        <a:latin typeface="Arial" panose="020B0604020202020204" pitchFamily="34" charset="0"/>
        <a:ea typeface="+mn-ea"/>
        <a:cs typeface="Arial" panose="020B0604020202020204" pitchFamily="34" charset="0"/>
      </a:defRPr>
    </a:lvl4pPr>
    <a:lvl5pPr marL="1828800" algn="l" defTabSz="449263" rtl="0" fontAlgn="base">
      <a:lnSpc>
        <a:spcPct val="93000"/>
      </a:lnSpc>
      <a:spcBef>
        <a:spcPct val="0"/>
      </a:spcBef>
      <a:spcAft>
        <a:spcPct val="0"/>
      </a:spcAft>
      <a:buClr>
        <a:srgbClr val="FFFFFF"/>
      </a:buClr>
      <a:buSzPct val="100000"/>
      <a:buFont typeface="Arial" panose="020B0604020202020204" pitchFamily="34" charset="0"/>
      <a:defRPr kern="1200">
        <a:solidFill>
          <a:schemeClr val="bg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bg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bg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bg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bg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p:cViewPr varScale="1">
        <p:scale>
          <a:sx n="107" d="100"/>
          <a:sy n="107" d="100"/>
        </p:scale>
        <p:origin x="126" y="228"/>
      </p:cViewPr>
      <p:guideLst>
        <p:guide orient="horz" pos="2160"/>
        <p:guide pos="2880"/>
      </p:guideLst>
    </p:cSldViewPr>
  </p:slideViewPr>
  <p:outlineViewPr>
    <p:cViewPr varScale="1">
      <p:scale>
        <a:sx n="170" d="200"/>
        <a:sy n="170" d="200"/>
      </p:scale>
      <p:origin x="-780" y="-84"/>
    </p:cViewPr>
  </p:outlineViewPr>
  <p:notesTextViewPr>
    <p:cViewPr>
      <p:scale>
        <a:sx n="1" d="1"/>
        <a:sy n="1" d="1"/>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3" name="AutoShape 1">
            <a:extLst>
              <a:ext uri="{FF2B5EF4-FFF2-40B4-BE49-F238E27FC236}">
                <a16:creationId xmlns:a16="http://schemas.microsoft.com/office/drawing/2014/main" id="{87D5E4C6-C7DB-49F9-8AD2-2C24106FCBDA}"/>
              </a:ext>
            </a:extLst>
          </p:cNvPr>
          <p:cNvSpPr>
            <a:spLocks noChangeArrowheads="1"/>
          </p:cNvSpPr>
          <p:nvPr/>
        </p:nvSpPr>
        <p:spPr bwMode="auto">
          <a:xfrm>
            <a:off x="0" y="0"/>
            <a:ext cx="6858000" cy="9144000"/>
          </a:xfrm>
          <a:prstGeom prst="roundRect">
            <a:avLst>
              <a:gd name="adj" fmla="val 23"/>
            </a:avLst>
          </a:prstGeom>
          <a:solidFill>
            <a:srgbClr val="FFFFFF"/>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sp>
        <p:nvSpPr>
          <p:cNvPr id="3074" name="Rectangle 2">
            <a:extLst>
              <a:ext uri="{FF2B5EF4-FFF2-40B4-BE49-F238E27FC236}">
                <a16:creationId xmlns:a16="http://schemas.microsoft.com/office/drawing/2014/main" id="{5589557B-C0B6-4F58-915B-82C11C1B7E91}"/>
              </a:ext>
            </a:extLst>
          </p:cNvPr>
          <p:cNvSpPr>
            <a:spLocks noGrp="1" noChangeArrowheads="1"/>
          </p:cNvSpPr>
          <p:nvPr>
            <p:ph type="hdr"/>
          </p:nvPr>
        </p:nvSpPr>
        <p:spPr bwMode="auto">
          <a:xfrm>
            <a:off x="0" y="0"/>
            <a:ext cx="2970213" cy="4556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t" anchorCtr="0" compatLnSpc="1">
            <a:prstTxWarp prst="textNoShape">
              <a:avLst/>
            </a:prstTxWarp>
          </a:bodyPr>
          <a:lstStyle>
            <a:lvl1pPr>
              <a:lnSpc>
                <a:spcPct val="100000"/>
              </a:lnSpc>
              <a:buClr>
                <a:srgbClr val="000000"/>
              </a:buClr>
              <a:buSzPct val="45000"/>
              <a:buFont typeface="Wingdings" panose="05000000000000000000" pitchFamily="2" charset="2"/>
              <a:buNone/>
              <a:tabLst>
                <a:tab pos="723900" algn="l"/>
                <a:tab pos="1447800" algn="l"/>
                <a:tab pos="2171700" algn="l"/>
                <a:tab pos="2895600" algn="l"/>
              </a:tabLst>
              <a:defRPr sz="1200">
                <a:solidFill>
                  <a:srgbClr val="000000"/>
                </a:solidFill>
                <a:latin typeface="Times New Roman" panose="02020603050405020304" pitchFamily="18" charset="0"/>
                <a:cs typeface="Lucida Sans Unicode" panose="020B0602030504020204" pitchFamily="34" charset="0"/>
              </a:defRPr>
            </a:lvl1pPr>
          </a:lstStyle>
          <a:p>
            <a:endParaRPr lang="en-GB" altLang="sl-SI"/>
          </a:p>
        </p:txBody>
      </p:sp>
      <p:sp>
        <p:nvSpPr>
          <p:cNvPr id="3075" name="Rectangle 3">
            <a:extLst>
              <a:ext uri="{FF2B5EF4-FFF2-40B4-BE49-F238E27FC236}">
                <a16:creationId xmlns:a16="http://schemas.microsoft.com/office/drawing/2014/main" id="{C67B3FBC-8AA2-40AE-AF64-35785F8DACB0}"/>
              </a:ext>
            </a:extLst>
          </p:cNvPr>
          <p:cNvSpPr>
            <a:spLocks noGrp="1" noChangeArrowheads="1"/>
          </p:cNvSpPr>
          <p:nvPr>
            <p:ph type="dt"/>
          </p:nvPr>
        </p:nvSpPr>
        <p:spPr bwMode="auto">
          <a:xfrm>
            <a:off x="3884613" y="0"/>
            <a:ext cx="2970212" cy="4556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t" anchorCtr="0" compatLnSpc="1">
            <a:prstTxWarp prst="textNoShape">
              <a:avLst/>
            </a:prstTxWarp>
          </a:bodyPr>
          <a:lstStyle>
            <a:lvl1pPr algn="r">
              <a:lnSpc>
                <a:spcPct val="100000"/>
              </a:lnSpc>
              <a:buClr>
                <a:srgbClr val="000000"/>
              </a:buClr>
              <a:buSzPct val="45000"/>
              <a:buFont typeface="Wingdings" panose="05000000000000000000" pitchFamily="2" charset="2"/>
              <a:buNone/>
              <a:tabLst>
                <a:tab pos="723900" algn="l"/>
                <a:tab pos="1447800" algn="l"/>
                <a:tab pos="2171700" algn="l"/>
                <a:tab pos="2895600" algn="l"/>
              </a:tabLst>
              <a:defRPr sz="1200">
                <a:solidFill>
                  <a:srgbClr val="000000"/>
                </a:solidFill>
                <a:latin typeface="Times New Roman" panose="02020603050405020304" pitchFamily="18" charset="0"/>
                <a:cs typeface="Lucida Sans Unicode" panose="020B0602030504020204" pitchFamily="34" charset="0"/>
              </a:defRPr>
            </a:lvl1pPr>
          </a:lstStyle>
          <a:p>
            <a:endParaRPr lang="en-GB" altLang="sl-SI"/>
          </a:p>
        </p:txBody>
      </p:sp>
      <p:sp>
        <p:nvSpPr>
          <p:cNvPr id="3076" name="Rectangle 4">
            <a:extLst>
              <a:ext uri="{FF2B5EF4-FFF2-40B4-BE49-F238E27FC236}">
                <a16:creationId xmlns:a16="http://schemas.microsoft.com/office/drawing/2014/main" id="{CF3445FB-A15C-49F2-83AA-1AA9B547EA77}"/>
              </a:ext>
            </a:extLst>
          </p:cNvPr>
          <p:cNvSpPr>
            <a:spLocks noGrp="1" noRot="1" noChangeAspect="1" noChangeArrowheads="1"/>
          </p:cNvSpPr>
          <p:nvPr>
            <p:ph type="sldImg"/>
          </p:nvPr>
        </p:nvSpPr>
        <p:spPr bwMode="auto">
          <a:xfrm>
            <a:off x="1143000" y="685800"/>
            <a:ext cx="4570413" cy="3427413"/>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sp>
      <p:sp>
        <p:nvSpPr>
          <p:cNvPr id="3077" name="Rectangle 5">
            <a:extLst>
              <a:ext uri="{FF2B5EF4-FFF2-40B4-BE49-F238E27FC236}">
                <a16:creationId xmlns:a16="http://schemas.microsoft.com/office/drawing/2014/main" id="{9D3A7F28-D0A4-4A94-9285-AB03808702F0}"/>
              </a:ext>
            </a:extLst>
          </p:cNvPr>
          <p:cNvSpPr>
            <a:spLocks noGrp="1" noChangeArrowheads="1"/>
          </p:cNvSpPr>
          <p:nvPr>
            <p:ph type="body"/>
          </p:nvPr>
        </p:nvSpPr>
        <p:spPr bwMode="auto">
          <a:xfrm>
            <a:off x="685800" y="4343400"/>
            <a:ext cx="5484813" cy="41132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t" anchorCtr="0" compatLnSpc="1">
            <a:prstTxWarp prst="textNoShape">
              <a:avLst/>
            </a:prstTxWarp>
          </a:bodyPr>
          <a:lstStyle/>
          <a:p>
            <a:pPr lvl="0"/>
            <a:endParaRPr lang="sl-SI" altLang="sl-SI"/>
          </a:p>
        </p:txBody>
      </p:sp>
      <p:sp>
        <p:nvSpPr>
          <p:cNvPr id="3078" name="Rectangle 6">
            <a:extLst>
              <a:ext uri="{FF2B5EF4-FFF2-40B4-BE49-F238E27FC236}">
                <a16:creationId xmlns:a16="http://schemas.microsoft.com/office/drawing/2014/main" id="{CE57F4D9-0EA0-4CF0-B921-1A2AF3D74A74}"/>
              </a:ext>
            </a:extLst>
          </p:cNvPr>
          <p:cNvSpPr>
            <a:spLocks noGrp="1" noChangeArrowheads="1"/>
          </p:cNvSpPr>
          <p:nvPr>
            <p:ph type="ftr"/>
          </p:nvPr>
        </p:nvSpPr>
        <p:spPr bwMode="auto">
          <a:xfrm>
            <a:off x="0" y="8685213"/>
            <a:ext cx="2970213" cy="4556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b" anchorCtr="0" compatLnSpc="1">
            <a:prstTxWarp prst="textNoShape">
              <a:avLst/>
            </a:prstTxWarp>
          </a:bodyPr>
          <a:lstStyle>
            <a:lvl1pPr>
              <a:lnSpc>
                <a:spcPct val="100000"/>
              </a:lnSpc>
              <a:buClr>
                <a:srgbClr val="000000"/>
              </a:buClr>
              <a:buSzPct val="45000"/>
              <a:buFont typeface="Wingdings" panose="05000000000000000000" pitchFamily="2" charset="2"/>
              <a:buNone/>
              <a:tabLst>
                <a:tab pos="723900" algn="l"/>
                <a:tab pos="1447800" algn="l"/>
                <a:tab pos="2171700" algn="l"/>
                <a:tab pos="2895600" algn="l"/>
              </a:tabLst>
              <a:defRPr sz="1200">
                <a:solidFill>
                  <a:srgbClr val="000000"/>
                </a:solidFill>
                <a:latin typeface="Times New Roman" panose="02020603050405020304" pitchFamily="18" charset="0"/>
                <a:cs typeface="Lucida Sans Unicode" panose="020B0602030504020204" pitchFamily="34" charset="0"/>
              </a:defRPr>
            </a:lvl1pPr>
          </a:lstStyle>
          <a:p>
            <a:endParaRPr lang="en-GB" altLang="sl-SI"/>
          </a:p>
        </p:txBody>
      </p:sp>
      <p:sp>
        <p:nvSpPr>
          <p:cNvPr id="3079" name="Rectangle 7">
            <a:extLst>
              <a:ext uri="{FF2B5EF4-FFF2-40B4-BE49-F238E27FC236}">
                <a16:creationId xmlns:a16="http://schemas.microsoft.com/office/drawing/2014/main" id="{6F492E69-6136-466B-A1E0-B3AAA76C7240}"/>
              </a:ext>
            </a:extLst>
          </p:cNvPr>
          <p:cNvSpPr>
            <a:spLocks noGrp="1" noChangeArrowheads="1"/>
          </p:cNvSpPr>
          <p:nvPr>
            <p:ph type="sldNum"/>
          </p:nvPr>
        </p:nvSpPr>
        <p:spPr bwMode="auto">
          <a:xfrm>
            <a:off x="3884613" y="8685213"/>
            <a:ext cx="2970212" cy="4556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b" anchorCtr="0" compatLnSpc="1">
            <a:prstTxWarp prst="textNoShape">
              <a:avLst/>
            </a:prstTxWarp>
          </a:bodyPr>
          <a:lstStyle>
            <a:lvl1pPr algn="r">
              <a:lnSpc>
                <a:spcPct val="100000"/>
              </a:lnSpc>
              <a:buClr>
                <a:srgbClr val="000000"/>
              </a:buClr>
              <a:buSzPct val="45000"/>
              <a:buFont typeface="Wingdings" panose="05000000000000000000" pitchFamily="2" charset="2"/>
              <a:buNone/>
              <a:tabLst>
                <a:tab pos="723900" algn="l"/>
                <a:tab pos="1447800" algn="l"/>
                <a:tab pos="2171700" algn="l"/>
                <a:tab pos="2895600" algn="l"/>
              </a:tabLst>
              <a:defRPr sz="1200">
                <a:solidFill>
                  <a:srgbClr val="000000"/>
                </a:solidFill>
                <a:latin typeface="Times New Roman" panose="02020603050405020304" pitchFamily="18" charset="0"/>
                <a:cs typeface="Lucida Sans Unicode" panose="020B0602030504020204" pitchFamily="34" charset="0"/>
              </a:defRPr>
            </a:lvl1pPr>
          </a:lstStyle>
          <a:p>
            <a:fld id="{4EE6AF52-D4E0-4A9F-B3EB-2EAFF8EF2CC2}" type="slidenum">
              <a:rPr lang="en-GB" altLang="sl-SI"/>
              <a:pPr/>
              <a:t>‹#›</a:t>
            </a:fld>
            <a:endParaRPr lang="en-GB" altLang="sl-SI"/>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A929E689-42DF-4BD1-AB7B-3CF543B9B309}"/>
              </a:ext>
            </a:extLst>
          </p:cNvPr>
          <p:cNvSpPr>
            <a:spLocks noGrp="1" noChangeArrowheads="1"/>
          </p:cNvSpPr>
          <p:nvPr>
            <p:ph type="sldNum"/>
          </p:nvPr>
        </p:nvSpPr>
        <p:spPr>
          <a:ln/>
        </p:spPr>
        <p:txBody>
          <a:bodyPr/>
          <a:lstStyle/>
          <a:p>
            <a:fld id="{FF3C096B-C64C-49C0-AE3D-5647C8589182}" type="slidenum">
              <a:rPr lang="en-GB" altLang="sl-SI"/>
              <a:pPr/>
              <a:t>1</a:t>
            </a:fld>
            <a:endParaRPr lang="en-GB" altLang="sl-SI"/>
          </a:p>
        </p:txBody>
      </p:sp>
      <p:sp>
        <p:nvSpPr>
          <p:cNvPr id="18433" name="Text Box 1">
            <a:extLst>
              <a:ext uri="{FF2B5EF4-FFF2-40B4-BE49-F238E27FC236}">
                <a16:creationId xmlns:a16="http://schemas.microsoft.com/office/drawing/2014/main" id="{E927F392-E863-4489-9465-C0A3D1B06FEA}"/>
              </a:ext>
            </a:extLst>
          </p:cNvPr>
          <p:cNvSpPr txBox="1">
            <a:spLocks noChangeArrowheads="1"/>
          </p:cNvSpPr>
          <p:nvPr/>
        </p:nvSpPr>
        <p:spPr bwMode="auto">
          <a:xfrm>
            <a:off x="1143000" y="685800"/>
            <a:ext cx="4572000" cy="3429000"/>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sp>
        <p:nvSpPr>
          <p:cNvPr id="18434" name="Rectangle 2">
            <a:extLst>
              <a:ext uri="{FF2B5EF4-FFF2-40B4-BE49-F238E27FC236}">
                <a16:creationId xmlns:a16="http://schemas.microsoft.com/office/drawing/2014/main" id="{B2E16921-3D32-47A2-A1F0-371C44EC6B18}"/>
              </a:ext>
            </a:extLst>
          </p:cNvPr>
          <p:cNvSpPr txBox="1">
            <a:spLocks noGrp="1" noChangeArrowheads="1"/>
          </p:cNvSpPr>
          <p:nvPr>
            <p:ph type="body"/>
          </p:nvPr>
        </p:nvSpPr>
        <p:spPr bwMode="auto">
          <a:xfrm>
            <a:off x="685800" y="4343400"/>
            <a:ext cx="5486400" cy="4116388"/>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ltLang="sl-SI"/>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E2D7488F-27EC-404A-A0A4-9E6C7F9A7434}"/>
              </a:ext>
            </a:extLst>
          </p:cNvPr>
          <p:cNvSpPr>
            <a:spLocks noGrp="1" noChangeArrowheads="1"/>
          </p:cNvSpPr>
          <p:nvPr>
            <p:ph type="sldNum"/>
          </p:nvPr>
        </p:nvSpPr>
        <p:spPr>
          <a:ln/>
        </p:spPr>
        <p:txBody>
          <a:bodyPr/>
          <a:lstStyle/>
          <a:p>
            <a:fld id="{ACB345C8-5542-483E-8C5B-66D7E6E64EF9}" type="slidenum">
              <a:rPr lang="en-GB" altLang="sl-SI"/>
              <a:pPr/>
              <a:t>10</a:t>
            </a:fld>
            <a:endParaRPr lang="en-GB" altLang="sl-SI"/>
          </a:p>
        </p:txBody>
      </p:sp>
      <p:sp>
        <p:nvSpPr>
          <p:cNvPr id="27649" name="Rectangle 1">
            <a:extLst>
              <a:ext uri="{FF2B5EF4-FFF2-40B4-BE49-F238E27FC236}">
                <a16:creationId xmlns:a16="http://schemas.microsoft.com/office/drawing/2014/main" id="{BB2F29A3-870F-43F7-B462-2361C315EBBA}"/>
              </a:ext>
            </a:extLst>
          </p:cNvPr>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7650" name="Rectangle 2">
            <a:extLst>
              <a:ext uri="{FF2B5EF4-FFF2-40B4-BE49-F238E27FC236}">
                <a16:creationId xmlns:a16="http://schemas.microsoft.com/office/drawing/2014/main" id="{2ED2A3F2-CD5D-4F6D-8207-AC69E2D27646}"/>
              </a:ext>
            </a:extLst>
          </p:cNvPr>
          <p:cNvSpPr txBox="1">
            <a:spLocks noGrp="1" noChangeArrowheads="1"/>
          </p:cNvSpPr>
          <p:nvPr>
            <p:ph type="body" idx="1"/>
          </p:nvPr>
        </p:nvSpPr>
        <p:spPr bwMode="auto">
          <a:xfrm>
            <a:off x="685800" y="4343400"/>
            <a:ext cx="5486400" cy="4116388"/>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ltLang="sl-SI"/>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E53B5B06-D19A-4835-ABB0-69C7DE7E943D}"/>
              </a:ext>
            </a:extLst>
          </p:cNvPr>
          <p:cNvSpPr>
            <a:spLocks noGrp="1" noChangeArrowheads="1"/>
          </p:cNvSpPr>
          <p:nvPr>
            <p:ph type="sldNum"/>
          </p:nvPr>
        </p:nvSpPr>
        <p:spPr>
          <a:ln/>
        </p:spPr>
        <p:txBody>
          <a:bodyPr/>
          <a:lstStyle/>
          <a:p>
            <a:fld id="{FABC5D68-3B9E-40E1-BA32-C2FD07813ED9}" type="slidenum">
              <a:rPr lang="en-GB" altLang="sl-SI"/>
              <a:pPr/>
              <a:t>11</a:t>
            </a:fld>
            <a:endParaRPr lang="en-GB" altLang="sl-SI"/>
          </a:p>
        </p:txBody>
      </p:sp>
      <p:sp>
        <p:nvSpPr>
          <p:cNvPr id="28673" name="Rectangle 1">
            <a:extLst>
              <a:ext uri="{FF2B5EF4-FFF2-40B4-BE49-F238E27FC236}">
                <a16:creationId xmlns:a16="http://schemas.microsoft.com/office/drawing/2014/main" id="{B2B9F495-DC62-4005-A050-7A6E0D17DBB4}"/>
              </a:ext>
            </a:extLst>
          </p:cNvPr>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8674" name="Rectangle 2">
            <a:extLst>
              <a:ext uri="{FF2B5EF4-FFF2-40B4-BE49-F238E27FC236}">
                <a16:creationId xmlns:a16="http://schemas.microsoft.com/office/drawing/2014/main" id="{6A368050-4C1C-44C2-999E-B5DA87AFE827}"/>
              </a:ext>
            </a:extLst>
          </p:cNvPr>
          <p:cNvSpPr txBox="1">
            <a:spLocks noGrp="1" noChangeArrowheads="1"/>
          </p:cNvSpPr>
          <p:nvPr>
            <p:ph type="body" idx="1"/>
          </p:nvPr>
        </p:nvSpPr>
        <p:spPr bwMode="auto">
          <a:xfrm>
            <a:off x="685800" y="4343400"/>
            <a:ext cx="5486400" cy="4116388"/>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ltLang="sl-SI"/>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BEDBE075-4461-463F-8107-0D84C2284509}"/>
              </a:ext>
            </a:extLst>
          </p:cNvPr>
          <p:cNvSpPr>
            <a:spLocks noGrp="1" noChangeArrowheads="1"/>
          </p:cNvSpPr>
          <p:nvPr>
            <p:ph type="sldNum"/>
          </p:nvPr>
        </p:nvSpPr>
        <p:spPr>
          <a:ln/>
        </p:spPr>
        <p:txBody>
          <a:bodyPr/>
          <a:lstStyle/>
          <a:p>
            <a:fld id="{E9D7B208-F173-4839-845B-8F556207F1C5}" type="slidenum">
              <a:rPr lang="en-GB" altLang="sl-SI"/>
              <a:pPr/>
              <a:t>12</a:t>
            </a:fld>
            <a:endParaRPr lang="en-GB" altLang="sl-SI"/>
          </a:p>
        </p:txBody>
      </p:sp>
      <p:sp>
        <p:nvSpPr>
          <p:cNvPr id="29697" name="Rectangle 1">
            <a:extLst>
              <a:ext uri="{FF2B5EF4-FFF2-40B4-BE49-F238E27FC236}">
                <a16:creationId xmlns:a16="http://schemas.microsoft.com/office/drawing/2014/main" id="{5D0F87BC-DE71-46EA-9CF2-C7A62DA500E3}"/>
              </a:ext>
            </a:extLst>
          </p:cNvPr>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9698" name="Rectangle 2">
            <a:extLst>
              <a:ext uri="{FF2B5EF4-FFF2-40B4-BE49-F238E27FC236}">
                <a16:creationId xmlns:a16="http://schemas.microsoft.com/office/drawing/2014/main" id="{A547AC56-8B9D-4BA4-9A0C-35963C15F637}"/>
              </a:ext>
            </a:extLst>
          </p:cNvPr>
          <p:cNvSpPr txBox="1">
            <a:spLocks noGrp="1" noChangeArrowheads="1"/>
          </p:cNvSpPr>
          <p:nvPr>
            <p:ph type="body" idx="1"/>
          </p:nvPr>
        </p:nvSpPr>
        <p:spPr bwMode="auto">
          <a:xfrm>
            <a:off x="685800" y="4343400"/>
            <a:ext cx="5486400" cy="4116388"/>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ltLang="sl-SI"/>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D8B11982-A387-4E67-9730-7C28F5D43691}"/>
              </a:ext>
            </a:extLst>
          </p:cNvPr>
          <p:cNvSpPr>
            <a:spLocks noGrp="1" noChangeArrowheads="1"/>
          </p:cNvSpPr>
          <p:nvPr>
            <p:ph type="sldNum"/>
          </p:nvPr>
        </p:nvSpPr>
        <p:spPr>
          <a:ln/>
        </p:spPr>
        <p:txBody>
          <a:bodyPr/>
          <a:lstStyle/>
          <a:p>
            <a:fld id="{B9548AAE-41FA-40EF-9437-35AC062DA366}" type="slidenum">
              <a:rPr lang="en-GB" altLang="sl-SI"/>
              <a:pPr/>
              <a:t>13</a:t>
            </a:fld>
            <a:endParaRPr lang="en-GB" altLang="sl-SI"/>
          </a:p>
        </p:txBody>
      </p:sp>
      <p:sp>
        <p:nvSpPr>
          <p:cNvPr id="30721" name="Rectangle 1">
            <a:extLst>
              <a:ext uri="{FF2B5EF4-FFF2-40B4-BE49-F238E27FC236}">
                <a16:creationId xmlns:a16="http://schemas.microsoft.com/office/drawing/2014/main" id="{76B11C03-5C76-4880-ACA3-EFDD73ABBB3D}"/>
              </a:ext>
            </a:extLst>
          </p:cNvPr>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0722" name="Rectangle 2">
            <a:extLst>
              <a:ext uri="{FF2B5EF4-FFF2-40B4-BE49-F238E27FC236}">
                <a16:creationId xmlns:a16="http://schemas.microsoft.com/office/drawing/2014/main" id="{A4EC7A7D-E17B-4B16-9623-6B69FAD8093F}"/>
              </a:ext>
            </a:extLst>
          </p:cNvPr>
          <p:cNvSpPr txBox="1">
            <a:spLocks noGrp="1" noChangeArrowheads="1"/>
          </p:cNvSpPr>
          <p:nvPr>
            <p:ph type="body" idx="1"/>
          </p:nvPr>
        </p:nvSpPr>
        <p:spPr bwMode="auto">
          <a:xfrm>
            <a:off x="685800" y="4343400"/>
            <a:ext cx="5486400" cy="4116388"/>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ltLang="sl-SI"/>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34E031C9-EBAD-4CD1-BCE3-80E5A739420E}"/>
              </a:ext>
            </a:extLst>
          </p:cNvPr>
          <p:cNvSpPr>
            <a:spLocks noGrp="1" noChangeArrowheads="1"/>
          </p:cNvSpPr>
          <p:nvPr>
            <p:ph type="sldNum"/>
          </p:nvPr>
        </p:nvSpPr>
        <p:spPr>
          <a:ln/>
        </p:spPr>
        <p:txBody>
          <a:bodyPr/>
          <a:lstStyle/>
          <a:p>
            <a:fld id="{B968AB08-D4EE-43CA-AB7F-276ED505284B}" type="slidenum">
              <a:rPr lang="en-GB" altLang="sl-SI"/>
              <a:pPr/>
              <a:t>14</a:t>
            </a:fld>
            <a:endParaRPr lang="en-GB" altLang="sl-SI"/>
          </a:p>
        </p:txBody>
      </p:sp>
      <p:sp>
        <p:nvSpPr>
          <p:cNvPr id="31745" name="Rectangle 1">
            <a:extLst>
              <a:ext uri="{FF2B5EF4-FFF2-40B4-BE49-F238E27FC236}">
                <a16:creationId xmlns:a16="http://schemas.microsoft.com/office/drawing/2014/main" id="{20C66BE2-C9EE-456B-A975-CAE5F2547B70}"/>
              </a:ext>
            </a:extLst>
          </p:cNvPr>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1746" name="Rectangle 2">
            <a:extLst>
              <a:ext uri="{FF2B5EF4-FFF2-40B4-BE49-F238E27FC236}">
                <a16:creationId xmlns:a16="http://schemas.microsoft.com/office/drawing/2014/main" id="{D23BE53B-B250-45FB-966C-299BFB290E28}"/>
              </a:ext>
            </a:extLst>
          </p:cNvPr>
          <p:cNvSpPr txBox="1">
            <a:spLocks noGrp="1" noChangeArrowheads="1"/>
          </p:cNvSpPr>
          <p:nvPr>
            <p:ph type="body" idx="1"/>
          </p:nvPr>
        </p:nvSpPr>
        <p:spPr bwMode="auto">
          <a:xfrm>
            <a:off x="685800" y="4343400"/>
            <a:ext cx="5486400" cy="4116388"/>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ltLang="sl-SI"/>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D8E97162-DDA6-4439-A710-A31331A5721C}"/>
              </a:ext>
            </a:extLst>
          </p:cNvPr>
          <p:cNvSpPr>
            <a:spLocks noGrp="1" noChangeArrowheads="1"/>
          </p:cNvSpPr>
          <p:nvPr>
            <p:ph type="sldNum"/>
          </p:nvPr>
        </p:nvSpPr>
        <p:spPr>
          <a:ln/>
        </p:spPr>
        <p:txBody>
          <a:bodyPr/>
          <a:lstStyle/>
          <a:p>
            <a:fld id="{833999EF-F2FA-438E-B2D8-B3F4289957E6}" type="slidenum">
              <a:rPr lang="en-GB" altLang="sl-SI"/>
              <a:pPr/>
              <a:t>2</a:t>
            </a:fld>
            <a:endParaRPr lang="en-GB" altLang="sl-SI"/>
          </a:p>
        </p:txBody>
      </p:sp>
      <p:sp>
        <p:nvSpPr>
          <p:cNvPr id="19457" name="Rectangle 1">
            <a:extLst>
              <a:ext uri="{FF2B5EF4-FFF2-40B4-BE49-F238E27FC236}">
                <a16:creationId xmlns:a16="http://schemas.microsoft.com/office/drawing/2014/main" id="{9D971D38-0C47-4BAC-84C3-151ACA6D9FB5}"/>
              </a:ext>
            </a:extLst>
          </p:cNvPr>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9458" name="Rectangle 2">
            <a:extLst>
              <a:ext uri="{FF2B5EF4-FFF2-40B4-BE49-F238E27FC236}">
                <a16:creationId xmlns:a16="http://schemas.microsoft.com/office/drawing/2014/main" id="{D5A57A75-B226-419C-8955-1F944978D058}"/>
              </a:ext>
            </a:extLst>
          </p:cNvPr>
          <p:cNvSpPr txBox="1">
            <a:spLocks noGrp="1" noChangeArrowheads="1"/>
          </p:cNvSpPr>
          <p:nvPr>
            <p:ph type="body" idx="1"/>
          </p:nvPr>
        </p:nvSpPr>
        <p:spPr bwMode="auto">
          <a:xfrm>
            <a:off x="685800" y="4343400"/>
            <a:ext cx="5486400" cy="4116388"/>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ltLang="sl-SI"/>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6774B692-3C9B-4031-86C2-560F966CD173}"/>
              </a:ext>
            </a:extLst>
          </p:cNvPr>
          <p:cNvSpPr>
            <a:spLocks noGrp="1" noChangeArrowheads="1"/>
          </p:cNvSpPr>
          <p:nvPr>
            <p:ph type="sldNum"/>
          </p:nvPr>
        </p:nvSpPr>
        <p:spPr>
          <a:ln/>
        </p:spPr>
        <p:txBody>
          <a:bodyPr/>
          <a:lstStyle/>
          <a:p>
            <a:fld id="{722F620D-7371-4798-8021-B83571C181EA}" type="slidenum">
              <a:rPr lang="en-GB" altLang="sl-SI"/>
              <a:pPr/>
              <a:t>3</a:t>
            </a:fld>
            <a:endParaRPr lang="en-GB" altLang="sl-SI"/>
          </a:p>
        </p:txBody>
      </p:sp>
      <p:sp>
        <p:nvSpPr>
          <p:cNvPr id="20481" name="Text Box 1">
            <a:extLst>
              <a:ext uri="{FF2B5EF4-FFF2-40B4-BE49-F238E27FC236}">
                <a16:creationId xmlns:a16="http://schemas.microsoft.com/office/drawing/2014/main" id="{319497F5-0ED0-48A7-ABB0-397FF4D82A15}"/>
              </a:ext>
            </a:extLst>
          </p:cNvPr>
          <p:cNvSpPr txBox="1">
            <a:spLocks noChangeArrowheads="1"/>
          </p:cNvSpPr>
          <p:nvPr/>
        </p:nvSpPr>
        <p:spPr bwMode="auto">
          <a:xfrm>
            <a:off x="1143000" y="685800"/>
            <a:ext cx="4572000" cy="3429000"/>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sp>
        <p:nvSpPr>
          <p:cNvPr id="20482" name="Rectangle 2">
            <a:extLst>
              <a:ext uri="{FF2B5EF4-FFF2-40B4-BE49-F238E27FC236}">
                <a16:creationId xmlns:a16="http://schemas.microsoft.com/office/drawing/2014/main" id="{46734EB7-F46C-4124-A809-7BA2018C7A4F}"/>
              </a:ext>
            </a:extLst>
          </p:cNvPr>
          <p:cNvSpPr txBox="1">
            <a:spLocks noGrp="1" noChangeArrowheads="1"/>
          </p:cNvSpPr>
          <p:nvPr>
            <p:ph type="body"/>
          </p:nvPr>
        </p:nvSpPr>
        <p:spPr bwMode="auto">
          <a:xfrm>
            <a:off x="685800" y="4343400"/>
            <a:ext cx="5486400" cy="4116388"/>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ltLang="sl-SI"/>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CC6FA30A-B7EF-493A-8AA3-4A0929FA9C21}"/>
              </a:ext>
            </a:extLst>
          </p:cNvPr>
          <p:cNvSpPr>
            <a:spLocks noGrp="1" noChangeArrowheads="1"/>
          </p:cNvSpPr>
          <p:nvPr>
            <p:ph type="sldNum"/>
          </p:nvPr>
        </p:nvSpPr>
        <p:spPr>
          <a:ln/>
        </p:spPr>
        <p:txBody>
          <a:bodyPr/>
          <a:lstStyle/>
          <a:p>
            <a:fld id="{34D16B20-98D1-4739-B146-613C325A7615}" type="slidenum">
              <a:rPr lang="en-GB" altLang="sl-SI"/>
              <a:pPr/>
              <a:t>4</a:t>
            </a:fld>
            <a:endParaRPr lang="en-GB" altLang="sl-SI"/>
          </a:p>
        </p:txBody>
      </p:sp>
      <p:sp>
        <p:nvSpPr>
          <p:cNvPr id="21505" name="Text Box 1">
            <a:extLst>
              <a:ext uri="{FF2B5EF4-FFF2-40B4-BE49-F238E27FC236}">
                <a16:creationId xmlns:a16="http://schemas.microsoft.com/office/drawing/2014/main" id="{41664D60-246E-4A3F-B63F-8EB51BF407DC}"/>
              </a:ext>
            </a:extLst>
          </p:cNvPr>
          <p:cNvSpPr txBox="1">
            <a:spLocks noChangeArrowheads="1"/>
          </p:cNvSpPr>
          <p:nvPr/>
        </p:nvSpPr>
        <p:spPr bwMode="auto">
          <a:xfrm>
            <a:off x="1143000" y="685800"/>
            <a:ext cx="4572000" cy="3429000"/>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sp>
        <p:nvSpPr>
          <p:cNvPr id="21506" name="Rectangle 2">
            <a:extLst>
              <a:ext uri="{FF2B5EF4-FFF2-40B4-BE49-F238E27FC236}">
                <a16:creationId xmlns:a16="http://schemas.microsoft.com/office/drawing/2014/main" id="{98E47325-3345-45CA-84D4-FFAA16B4AB63}"/>
              </a:ext>
            </a:extLst>
          </p:cNvPr>
          <p:cNvSpPr txBox="1">
            <a:spLocks noGrp="1" noChangeArrowheads="1"/>
          </p:cNvSpPr>
          <p:nvPr>
            <p:ph type="body"/>
          </p:nvPr>
        </p:nvSpPr>
        <p:spPr bwMode="auto">
          <a:xfrm>
            <a:off x="685800" y="4343400"/>
            <a:ext cx="5486400" cy="4116388"/>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ltLang="sl-SI"/>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0F873EF8-D6E1-4E95-9594-A196428FBEB4}"/>
              </a:ext>
            </a:extLst>
          </p:cNvPr>
          <p:cNvSpPr>
            <a:spLocks noGrp="1" noChangeArrowheads="1"/>
          </p:cNvSpPr>
          <p:nvPr>
            <p:ph type="sldNum"/>
          </p:nvPr>
        </p:nvSpPr>
        <p:spPr>
          <a:ln/>
        </p:spPr>
        <p:txBody>
          <a:bodyPr/>
          <a:lstStyle/>
          <a:p>
            <a:fld id="{9FAE8683-7676-4681-97AE-6E0B0FDAFE6E}" type="slidenum">
              <a:rPr lang="en-GB" altLang="sl-SI"/>
              <a:pPr/>
              <a:t>5</a:t>
            </a:fld>
            <a:endParaRPr lang="en-GB" altLang="sl-SI"/>
          </a:p>
        </p:txBody>
      </p:sp>
      <p:sp>
        <p:nvSpPr>
          <p:cNvPr id="22529" name="Rectangle 1">
            <a:extLst>
              <a:ext uri="{FF2B5EF4-FFF2-40B4-BE49-F238E27FC236}">
                <a16:creationId xmlns:a16="http://schemas.microsoft.com/office/drawing/2014/main" id="{C07104A1-09D7-4438-A132-3900428AB227}"/>
              </a:ext>
            </a:extLst>
          </p:cNvPr>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2530" name="Rectangle 2">
            <a:extLst>
              <a:ext uri="{FF2B5EF4-FFF2-40B4-BE49-F238E27FC236}">
                <a16:creationId xmlns:a16="http://schemas.microsoft.com/office/drawing/2014/main" id="{0B650B24-4F78-4B64-BEEF-406803E1C546}"/>
              </a:ext>
            </a:extLst>
          </p:cNvPr>
          <p:cNvSpPr txBox="1">
            <a:spLocks noGrp="1" noChangeArrowheads="1"/>
          </p:cNvSpPr>
          <p:nvPr>
            <p:ph type="body" idx="1"/>
          </p:nvPr>
        </p:nvSpPr>
        <p:spPr bwMode="auto">
          <a:xfrm>
            <a:off x="685800" y="4343400"/>
            <a:ext cx="5486400" cy="4116388"/>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ltLang="sl-SI"/>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55F9AEB8-5392-4C9B-8563-24CDD3FD4AC2}"/>
              </a:ext>
            </a:extLst>
          </p:cNvPr>
          <p:cNvSpPr>
            <a:spLocks noGrp="1" noChangeArrowheads="1"/>
          </p:cNvSpPr>
          <p:nvPr>
            <p:ph type="sldNum"/>
          </p:nvPr>
        </p:nvSpPr>
        <p:spPr>
          <a:ln/>
        </p:spPr>
        <p:txBody>
          <a:bodyPr/>
          <a:lstStyle/>
          <a:p>
            <a:fld id="{DD64680B-B567-4C78-A5A2-13D79B171313}" type="slidenum">
              <a:rPr lang="en-GB" altLang="sl-SI"/>
              <a:pPr/>
              <a:t>6</a:t>
            </a:fld>
            <a:endParaRPr lang="en-GB" altLang="sl-SI"/>
          </a:p>
        </p:txBody>
      </p:sp>
      <p:sp>
        <p:nvSpPr>
          <p:cNvPr id="23553" name="Rectangle 1">
            <a:extLst>
              <a:ext uri="{FF2B5EF4-FFF2-40B4-BE49-F238E27FC236}">
                <a16:creationId xmlns:a16="http://schemas.microsoft.com/office/drawing/2014/main" id="{FEC96A71-FE33-4B66-898B-C73FD5010FE9}"/>
              </a:ext>
            </a:extLst>
          </p:cNvPr>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3554" name="Rectangle 2">
            <a:extLst>
              <a:ext uri="{FF2B5EF4-FFF2-40B4-BE49-F238E27FC236}">
                <a16:creationId xmlns:a16="http://schemas.microsoft.com/office/drawing/2014/main" id="{2C510849-9DB9-4E42-A4AB-F7FB3CBBFDEB}"/>
              </a:ext>
            </a:extLst>
          </p:cNvPr>
          <p:cNvSpPr txBox="1">
            <a:spLocks noGrp="1" noChangeArrowheads="1"/>
          </p:cNvSpPr>
          <p:nvPr>
            <p:ph type="body" idx="1"/>
          </p:nvPr>
        </p:nvSpPr>
        <p:spPr bwMode="auto">
          <a:xfrm>
            <a:off x="685800" y="4343400"/>
            <a:ext cx="5486400" cy="4116388"/>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ltLang="sl-SI"/>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90D67FB3-E510-4113-BD5C-4BFA0A852E69}"/>
              </a:ext>
            </a:extLst>
          </p:cNvPr>
          <p:cNvSpPr>
            <a:spLocks noGrp="1" noChangeArrowheads="1"/>
          </p:cNvSpPr>
          <p:nvPr>
            <p:ph type="sldNum"/>
          </p:nvPr>
        </p:nvSpPr>
        <p:spPr>
          <a:ln/>
        </p:spPr>
        <p:txBody>
          <a:bodyPr/>
          <a:lstStyle/>
          <a:p>
            <a:fld id="{D8A4EB6A-ECA8-489D-B165-40258575EF2B}" type="slidenum">
              <a:rPr lang="en-GB" altLang="sl-SI"/>
              <a:pPr/>
              <a:t>7</a:t>
            </a:fld>
            <a:endParaRPr lang="en-GB" altLang="sl-SI"/>
          </a:p>
        </p:txBody>
      </p:sp>
      <p:sp>
        <p:nvSpPr>
          <p:cNvPr id="24577" name="Rectangle 1">
            <a:extLst>
              <a:ext uri="{FF2B5EF4-FFF2-40B4-BE49-F238E27FC236}">
                <a16:creationId xmlns:a16="http://schemas.microsoft.com/office/drawing/2014/main" id="{FA84213E-5587-4917-A8A0-D59891BC0953}"/>
              </a:ext>
            </a:extLst>
          </p:cNvPr>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4578" name="Rectangle 2">
            <a:extLst>
              <a:ext uri="{FF2B5EF4-FFF2-40B4-BE49-F238E27FC236}">
                <a16:creationId xmlns:a16="http://schemas.microsoft.com/office/drawing/2014/main" id="{EAFB37B1-C556-447E-9ECC-68273892807F}"/>
              </a:ext>
            </a:extLst>
          </p:cNvPr>
          <p:cNvSpPr txBox="1">
            <a:spLocks noGrp="1" noChangeArrowheads="1"/>
          </p:cNvSpPr>
          <p:nvPr>
            <p:ph type="body" idx="1"/>
          </p:nvPr>
        </p:nvSpPr>
        <p:spPr bwMode="auto">
          <a:xfrm>
            <a:off x="685800" y="4343400"/>
            <a:ext cx="5486400" cy="4116388"/>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ltLang="sl-SI"/>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394B7E2F-931C-4E57-8F23-EF8D9AEF22E3}"/>
              </a:ext>
            </a:extLst>
          </p:cNvPr>
          <p:cNvSpPr>
            <a:spLocks noGrp="1" noChangeArrowheads="1"/>
          </p:cNvSpPr>
          <p:nvPr>
            <p:ph type="sldNum"/>
          </p:nvPr>
        </p:nvSpPr>
        <p:spPr>
          <a:ln/>
        </p:spPr>
        <p:txBody>
          <a:bodyPr/>
          <a:lstStyle/>
          <a:p>
            <a:fld id="{C4669F14-D90A-4557-AAB0-303EB86C4615}" type="slidenum">
              <a:rPr lang="en-GB" altLang="sl-SI"/>
              <a:pPr/>
              <a:t>8</a:t>
            </a:fld>
            <a:endParaRPr lang="en-GB" altLang="sl-SI"/>
          </a:p>
        </p:txBody>
      </p:sp>
      <p:sp>
        <p:nvSpPr>
          <p:cNvPr id="25601" name="Rectangle 1">
            <a:extLst>
              <a:ext uri="{FF2B5EF4-FFF2-40B4-BE49-F238E27FC236}">
                <a16:creationId xmlns:a16="http://schemas.microsoft.com/office/drawing/2014/main" id="{B765EE17-64CD-4BE8-AF24-A6EF667C41B6}"/>
              </a:ext>
            </a:extLst>
          </p:cNvPr>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5602" name="Rectangle 2">
            <a:extLst>
              <a:ext uri="{FF2B5EF4-FFF2-40B4-BE49-F238E27FC236}">
                <a16:creationId xmlns:a16="http://schemas.microsoft.com/office/drawing/2014/main" id="{CD646BB5-0276-4082-B2D6-D54970ED6FE1}"/>
              </a:ext>
            </a:extLst>
          </p:cNvPr>
          <p:cNvSpPr txBox="1">
            <a:spLocks noGrp="1" noChangeArrowheads="1"/>
          </p:cNvSpPr>
          <p:nvPr>
            <p:ph type="body" idx="1"/>
          </p:nvPr>
        </p:nvSpPr>
        <p:spPr bwMode="auto">
          <a:xfrm>
            <a:off x="685800" y="4343400"/>
            <a:ext cx="5486400" cy="4116388"/>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ltLang="sl-SI"/>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F18AECC7-76BB-4D64-A813-7C54179D3081}"/>
              </a:ext>
            </a:extLst>
          </p:cNvPr>
          <p:cNvSpPr>
            <a:spLocks noGrp="1" noChangeArrowheads="1"/>
          </p:cNvSpPr>
          <p:nvPr>
            <p:ph type="sldNum"/>
          </p:nvPr>
        </p:nvSpPr>
        <p:spPr>
          <a:ln/>
        </p:spPr>
        <p:txBody>
          <a:bodyPr/>
          <a:lstStyle/>
          <a:p>
            <a:fld id="{69CB0834-2B4B-4D90-BD15-198222A83276}" type="slidenum">
              <a:rPr lang="en-GB" altLang="sl-SI"/>
              <a:pPr/>
              <a:t>9</a:t>
            </a:fld>
            <a:endParaRPr lang="en-GB" altLang="sl-SI"/>
          </a:p>
        </p:txBody>
      </p:sp>
      <p:sp>
        <p:nvSpPr>
          <p:cNvPr id="26625" name="Rectangle 1">
            <a:extLst>
              <a:ext uri="{FF2B5EF4-FFF2-40B4-BE49-F238E27FC236}">
                <a16:creationId xmlns:a16="http://schemas.microsoft.com/office/drawing/2014/main" id="{7B0DFB97-2607-4F07-8D57-F83B4A0AFBC0}"/>
              </a:ext>
            </a:extLst>
          </p:cNvPr>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6626" name="Rectangle 2">
            <a:extLst>
              <a:ext uri="{FF2B5EF4-FFF2-40B4-BE49-F238E27FC236}">
                <a16:creationId xmlns:a16="http://schemas.microsoft.com/office/drawing/2014/main" id="{4C8EB314-2FF0-435F-9835-C346F684428C}"/>
              </a:ext>
            </a:extLst>
          </p:cNvPr>
          <p:cNvSpPr txBox="1">
            <a:spLocks noGrp="1" noChangeArrowheads="1"/>
          </p:cNvSpPr>
          <p:nvPr>
            <p:ph type="body" idx="1"/>
          </p:nvPr>
        </p:nvSpPr>
        <p:spPr bwMode="auto">
          <a:xfrm>
            <a:off x="685800" y="4343400"/>
            <a:ext cx="5486400" cy="4116388"/>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ltLang="sl-SI"/>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13A5A9-82DE-4077-BF4A-AE2BE828C861}"/>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endParaRPr lang="sl-SI"/>
          </a:p>
        </p:txBody>
      </p:sp>
      <p:sp>
        <p:nvSpPr>
          <p:cNvPr id="3" name="Subtitle 2">
            <a:extLst>
              <a:ext uri="{FF2B5EF4-FFF2-40B4-BE49-F238E27FC236}">
                <a16:creationId xmlns:a16="http://schemas.microsoft.com/office/drawing/2014/main" id="{8DD606E7-7A09-4F98-9A11-F77D45B934A1}"/>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sl-SI"/>
          </a:p>
        </p:txBody>
      </p:sp>
      <p:sp>
        <p:nvSpPr>
          <p:cNvPr id="4" name="Date Placeholder 3">
            <a:extLst>
              <a:ext uri="{FF2B5EF4-FFF2-40B4-BE49-F238E27FC236}">
                <a16:creationId xmlns:a16="http://schemas.microsoft.com/office/drawing/2014/main" id="{E8BEB013-BA75-48DC-9578-29EBF703EEF8}"/>
              </a:ext>
            </a:extLst>
          </p:cNvPr>
          <p:cNvSpPr>
            <a:spLocks noGrp="1"/>
          </p:cNvSpPr>
          <p:nvPr>
            <p:ph type="dt" sz="half" idx="10"/>
          </p:nvPr>
        </p:nvSpPr>
        <p:spPr/>
        <p:txBody>
          <a:bodyPr/>
          <a:lstStyle>
            <a:lvl1pPr>
              <a:defRPr/>
            </a:lvl1pPr>
          </a:lstStyle>
          <a:p>
            <a:fld id="{6D4C864E-E50F-4466-9795-D6B24D9724CF}" type="datetimeFigureOut">
              <a:rPr lang="sl-SI"/>
              <a:pPr/>
              <a:t>30. 05. 2019</a:t>
            </a:fld>
            <a:endParaRPr lang="sl-SI"/>
          </a:p>
        </p:txBody>
      </p:sp>
      <p:sp>
        <p:nvSpPr>
          <p:cNvPr id="5" name="Footer Placeholder 4">
            <a:extLst>
              <a:ext uri="{FF2B5EF4-FFF2-40B4-BE49-F238E27FC236}">
                <a16:creationId xmlns:a16="http://schemas.microsoft.com/office/drawing/2014/main" id="{2DC1FEC0-1308-4F1B-83F2-798CFCDDF54B}"/>
              </a:ext>
            </a:extLst>
          </p:cNvPr>
          <p:cNvSpPr>
            <a:spLocks noGrp="1"/>
          </p:cNvSpPr>
          <p:nvPr>
            <p:ph type="ftr" sz="quarter" idx="11"/>
          </p:nvPr>
        </p:nvSpPr>
        <p:spPr/>
        <p:txBody>
          <a:bodyPr/>
          <a:lstStyle>
            <a:lvl1pPr>
              <a:defRPr/>
            </a:lvl1pPr>
          </a:lstStyle>
          <a:p>
            <a:endParaRPr lang="sl-SI"/>
          </a:p>
        </p:txBody>
      </p:sp>
      <p:sp>
        <p:nvSpPr>
          <p:cNvPr id="6" name="Slide Number Placeholder 5">
            <a:extLst>
              <a:ext uri="{FF2B5EF4-FFF2-40B4-BE49-F238E27FC236}">
                <a16:creationId xmlns:a16="http://schemas.microsoft.com/office/drawing/2014/main" id="{36CF440B-66CD-4648-9648-CB9815FD436F}"/>
              </a:ext>
            </a:extLst>
          </p:cNvPr>
          <p:cNvSpPr>
            <a:spLocks noGrp="1"/>
          </p:cNvSpPr>
          <p:nvPr>
            <p:ph type="sldNum" sz="quarter" idx="12"/>
          </p:nvPr>
        </p:nvSpPr>
        <p:spPr/>
        <p:txBody>
          <a:bodyPr/>
          <a:lstStyle>
            <a:lvl1pPr>
              <a:defRPr/>
            </a:lvl1pPr>
          </a:lstStyle>
          <a:p>
            <a:fld id="{30AFF6DD-A04E-440C-9098-4984F0AA4ECD}" type="slidenum">
              <a:rPr lang="sl-SI"/>
              <a:pPr/>
              <a:t>‹#›</a:t>
            </a:fld>
            <a:endParaRPr lang="sl-SI"/>
          </a:p>
        </p:txBody>
      </p:sp>
    </p:spTree>
    <p:extLst>
      <p:ext uri="{BB962C8B-B14F-4D97-AF65-F5344CB8AC3E}">
        <p14:creationId xmlns:p14="http://schemas.microsoft.com/office/powerpoint/2010/main" val="907039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80A26E-5E42-49F7-A0A4-69F9DF5649C6}"/>
              </a:ext>
            </a:extLst>
          </p:cNvPr>
          <p:cNvSpPr>
            <a:spLocks noGrp="1"/>
          </p:cNvSpPr>
          <p:nvPr>
            <p:ph type="title"/>
          </p:nvPr>
        </p:nvSpPr>
        <p:spPr/>
        <p:txBody>
          <a:bodyPr/>
          <a:lstStyle/>
          <a:p>
            <a:r>
              <a:rPr lang="en-US"/>
              <a:t>Click to edit Master title style</a:t>
            </a:r>
            <a:endParaRPr lang="sl-SI"/>
          </a:p>
        </p:txBody>
      </p:sp>
      <p:sp>
        <p:nvSpPr>
          <p:cNvPr id="3" name="Vertical Text Placeholder 2">
            <a:extLst>
              <a:ext uri="{FF2B5EF4-FFF2-40B4-BE49-F238E27FC236}">
                <a16:creationId xmlns:a16="http://schemas.microsoft.com/office/drawing/2014/main" id="{3DC4B3B0-918E-44A2-AC2E-21C79BADF29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Date Placeholder 3">
            <a:extLst>
              <a:ext uri="{FF2B5EF4-FFF2-40B4-BE49-F238E27FC236}">
                <a16:creationId xmlns:a16="http://schemas.microsoft.com/office/drawing/2014/main" id="{694F0F66-1EC7-4C21-B559-390042C4A745}"/>
              </a:ext>
            </a:extLst>
          </p:cNvPr>
          <p:cNvSpPr>
            <a:spLocks noGrp="1"/>
          </p:cNvSpPr>
          <p:nvPr>
            <p:ph type="dt" sz="half" idx="10"/>
          </p:nvPr>
        </p:nvSpPr>
        <p:spPr/>
        <p:txBody>
          <a:bodyPr/>
          <a:lstStyle>
            <a:lvl1pPr>
              <a:defRPr/>
            </a:lvl1pPr>
          </a:lstStyle>
          <a:p>
            <a:fld id="{6D4C864E-E50F-4466-9795-D6B24D9724CF}" type="datetimeFigureOut">
              <a:rPr lang="sl-SI"/>
              <a:pPr/>
              <a:t>30. 05. 2019</a:t>
            </a:fld>
            <a:endParaRPr lang="sl-SI"/>
          </a:p>
        </p:txBody>
      </p:sp>
      <p:sp>
        <p:nvSpPr>
          <p:cNvPr id="5" name="Footer Placeholder 4">
            <a:extLst>
              <a:ext uri="{FF2B5EF4-FFF2-40B4-BE49-F238E27FC236}">
                <a16:creationId xmlns:a16="http://schemas.microsoft.com/office/drawing/2014/main" id="{C90FDBE0-556F-4156-90FD-2B8B181833FB}"/>
              </a:ext>
            </a:extLst>
          </p:cNvPr>
          <p:cNvSpPr>
            <a:spLocks noGrp="1"/>
          </p:cNvSpPr>
          <p:nvPr>
            <p:ph type="ftr" sz="quarter" idx="11"/>
          </p:nvPr>
        </p:nvSpPr>
        <p:spPr/>
        <p:txBody>
          <a:bodyPr/>
          <a:lstStyle>
            <a:lvl1pPr>
              <a:defRPr/>
            </a:lvl1pPr>
          </a:lstStyle>
          <a:p>
            <a:endParaRPr lang="sl-SI"/>
          </a:p>
        </p:txBody>
      </p:sp>
      <p:sp>
        <p:nvSpPr>
          <p:cNvPr id="6" name="Slide Number Placeholder 5">
            <a:extLst>
              <a:ext uri="{FF2B5EF4-FFF2-40B4-BE49-F238E27FC236}">
                <a16:creationId xmlns:a16="http://schemas.microsoft.com/office/drawing/2014/main" id="{B32D09B4-F26B-4F36-BCDD-22D2FD106DCB}"/>
              </a:ext>
            </a:extLst>
          </p:cNvPr>
          <p:cNvSpPr>
            <a:spLocks noGrp="1"/>
          </p:cNvSpPr>
          <p:nvPr>
            <p:ph type="sldNum" sz="quarter" idx="12"/>
          </p:nvPr>
        </p:nvSpPr>
        <p:spPr/>
        <p:txBody>
          <a:bodyPr/>
          <a:lstStyle>
            <a:lvl1pPr>
              <a:defRPr/>
            </a:lvl1pPr>
          </a:lstStyle>
          <a:p>
            <a:fld id="{F36EAD33-9C6A-4CA5-81F3-3B684EE08612}" type="slidenum">
              <a:rPr lang="sl-SI"/>
              <a:pPr/>
              <a:t>‹#›</a:t>
            </a:fld>
            <a:endParaRPr lang="sl-SI"/>
          </a:p>
        </p:txBody>
      </p:sp>
    </p:spTree>
    <p:extLst>
      <p:ext uri="{BB962C8B-B14F-4D97-AF65-F5344CB8AC3E}">
        <p14:creationId xmlns:p14="http://schemas.microsoft.com/office/powerpoint/2010/main" val="23746984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5F79AD6-2845-4FBC-BD0C-60A99AD34E70}"/>
              </a:ext>
            </a:extLst>
          </p:cNvPr>
          <p:cNvSpPr>
            <a:spLocks noGrp="1"/>
          </p:cNvSpPr>
          <p:nvPr>
            <p:ph type="title" orient="vert"/>
          </p:nvPr>
        </p:nvSpPr>
        <p:spPr>
          <a:xfrm>
            <a:off x="6543675" y="365125"/>
            <a:ext cx="1971675" cy="5811838"/>
          </a:xfrm>
        </p:spPr>
        <p:txBody>
          <a:bodyPr vert="eaVert"/>
          <a:lstStyle/>
          <a:p>
            <a:r>
              <a:rPr lang="en-US"/>
              <a:t>Click to edit Master title style</a:t>
            </a:r>
            <a:endParaRPr lang="sl-SI"/>
          </a:p>
        </p:txBody>
      </p:sp>
      <p:sp>
        <p:nvSpPr>
          <p:cNvPr id="3" name="Vertical Text Placeholder 2">
            <a:extLst>
              <a:ext uri="{FF2B5EF4-FFF2-40B4-BE49-F238E27FC236}">
                <a16:creationId xmlns:a16="http://schemas.microsoft.com/office/drawing/2014/main" id="{A38D8314-C7DC-4CC1-84E3-064610FEA13F}"/>
              </a:ext>
            </a:extLst>
          </p:cNvPr>
          <p:cNvSpPr>
            <a:spLocks noGrp="1"/>
          </p:cNvSpPr>
          <p:nvPr>
            <p:ph type="body" orient="vert" idx="1"/>
          </p:nvPr>
        </p:nvSpPr>
        <p:spPr>
          <a:xfrm>
            <a:off x="628650" y="365125"/>
            <a:ext cx="57626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Date Placeholder 3">
            <a:extLst>
              <a:ext uri="{FF2B5EF4-FFF2-40B4-BE49-F238E27FC236}">
                <a16:creationId xmlns:a16="http://schemas.microsoft.com/office/drawing/2014/main" id="{E24ADBEB-BE0C-40EC-9DBE-FD8527186799}"/>
              </a:ext>
            </a:extLst>
          </p:cNvPr>
          <p:cNvSpPr>
            <a:spLocks noGrp="1"/>
          </p:cNvSpPr>
          <p:nvPr>
            <p:ph type="dt" sz="half" idx="10"/>
          </p:nvPr>
        </p:nvSpPr>
        <p:spPr/>
        <p:txBody>
          <a:bodyPr/>
          <a:lstStyle>
            <a:lvl1pPr>
              <a:defRPr/>
            </a:lvl1pPr>
          </a:lstStyle>
          <a:p>
            <a:fld id="{6D4C864E-E50F-4466-9795-D6B24D9724CF}" type="datetimeFigureOut">
              <a:rPr lang="sl-SI"/>
              <a:pPr/>
              <a:t>30. 05. 2019</a:t>
            </a:fld>
            <a:endParaRPr lang="sl-SI"/>
          </a:p>
        </p:txBody>
      </p:sp>
      <p:sp>
        <p:nvSpPr>
          <p:cNvPr id="5" name="Footer Placeholder 4">
            <a:extLst>
              <a:ext uri="{FF2B5EF4-FFF2-40B4-BE49-F238E27FC236}">
                <a16:creationId xmlns:a16="http://schemas.microsoft.com/office/drawing/2014/main" id="{ECEA6ECC-8E43-4479-9C5A-0A5ADA7D3BA0}"/>
              </a:ext>
            </a:extLst>
          </p:cNvPr>
          <p:cNvSpPr>
            <a:spLocks noGrp="1"/>
          </p:cNvSpPr>
          <p:nvPr>
            <p:ph type="ftr" sz="quarter" idx="11"/>
          </p:nvPr>
        </p:nvSpPr>
        <p:spPr/>
        <p:txBody>
          <a:bodyPr/>
          <a:lstStyle>
            <a:lvl1pPr>
              <a:defRPr/>
            </a:lvl1pPr>
          </a:lstStyle>
          <a:p>
            <a:endParaRPr lang="sl-SI"/>
          </a:p>
        </p:txBody>
      </p:sp>
      <p:sp>
        <p:nvSpPr>
          <p:cNvPr id="6" name="Slide Number Placeholder 5">
            <a:extLst>
              <a:ext uri="{FF2B5EF4-FFF2-40B4-BE49-F238E27FC236}">
                <a16:creationId xmlns:a16="http://schemas.microsoft.com/office/drawing/2014/main" id="{1FC79E00-882B-462F-945A-79D050F74C01}"/>
              </a:ext>
            </a:extLst>
          </p:cNvPr>
          <p:cNvSpPr>
            <a:spLocks noGrp="1"/>
          </p:cNvSpPr>
          <p:nvPr>
            <p:ph type="sldNum" sz="quarter" idx="12"/>
          </p:nvPr>
        </p:nvSpPr>
        <p:spPr/>
        <p:txBody>
          <a:bodyPr/>
          <a:lstStyle>
            <a:lvl1pPr>
              <a:defRPr/>
            </a:lvl1pPr>
          </a:lstStyle>
          <a:p>
            <a:fld id="{5DC5B771-8EC3-42BB-A377-1C7E13F2291E}" type="slidenum">
              <a:rPr lang="sl-SI"/>
              <a:pPr/>
              <a:t>‹#›</a:t>
            </a:fld>
            <a:endParaRPr lang="sl-SI"/>
          </a:p>
        </p:txBody>
      </p:sp>
    </p:spTree>
    <p:extLst>
      <p:ext uri="{BB962C8B-B14F-4D97-AF65-F5344CB8AC3E}">
        <p14:creationId xmlns:p14="http://schemas.microsoft.com/office/powerpoint/2010/main" val="386281015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A406B0-8EAB-45A3-B962-078E291DAF37}"/>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endParaRPr lang="sl-SI"/>
          </a:p>
        </p:txBody>
      </p:sp>
      <p:sp>
        <p:nvSpPr>
          <p:cNvPr id="3" name="Subtitle 2">
            <a:extLst>
              <a:ext uri="{FF2B5EF4-FFF2-40B4-BE49-F238E27FC236}">
                <a16:creationId xmlns:a16="http://schemas.microsoft.com/office/drawing/2014/main" id="{3068B7CC-4DE0-4A1D-AE07-CD99F54455A2}"/>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sl-SI"/>
          </a:p>
        </p:txBody>
      </p:sp>
      <p:sp>
        <p:nvSpPr>
          <p:cNvPr id="4" name="Date Placeholder 3">
            <a:extLst>
              <a:ext uri="{FF2B5EF4-FFF2-40B4-BE49-F238E27FC236}">
                <a16:creationId xmlns:a16="http://schemas.microsoft.com/office/drawing/2014/main" id="{3F0AF09B-D445-4CE6-9802-886161094782}"/>
              </a:ext>
            </a:extLst>
          </p:cNvPr>
          <p:cNvSpPr>
            <a:spLocks noGrp="1"/>
          </p:cNvSpPr>
          <p:nvPr>
            <p:ph type="dt" sz="half" idx="10"/>
          </p:nvPr>
        </p:nvSpPr>
        <p:spPr/>
        <p:txBody>
          <a:bodyPr/>
          <a:lstStyle>
            <a:lvl1pPr>
              <a:defRPr/>
            </a:lvl1pPr>
          </a:lstStyle>
          <a:p>
            <a:fld id="{532579C7-1819-4AF1-A198-29C1A5657683}" type="datetimeFigureOut">
              <a:rPr lang="sl-SI"/>
              <a:pPr/>
              <a:t>30. 05. 2019</a:t>
            </a:fld>
            <a:endParaRPr lang="sl-SI"/>
          </a:p>
        </p:txBody>
      </p:sp>
      <p:sp>
        <p:nvSpPr>
          <p:cNvPr id="5" name="Footer Placeholder 4">
            <a:extLst>
              <a:ext uri="{FF2B5EF4-FFF2-40B4-BE49-F238E27FC236}">
                <a16:creationId xmlns:a16="http://schemas.microsoft.com/office/drawing/2014/main" id="{723144C0-FBED-41FB-82D2-274ED660F4E1}"/>
              </a:ext>
            </a:extLst>
          </p:cNvPr>
          <p:cNvSpPr>
            <a:spLocks noGrp="1"/>
          </p:cNvSpPr>
          <p:nvPr>
            <p:ph type="ftr" sz="quarter" idx="11"/>
          </p:nvPr>
        </p:nvSpPr>
        <p:spPr/>
        <p:txBody>
          <a:bodyPr/>
          <a:lstStyle>
            <a:lvl1pPr>
              <a:defRPr/>
            </a:lvl1pPr>
          </a:lstStyle>
          <a:p>
            <a:endParaRPr lang="sl-SI"/>
          </a:p>
        </p:txBody>
      </p:sp>
      <p:sp>
        <p:nvSpPr>
          <p:cNvPr id="6" name="Slide Number Placeholder 5">
            <a:extLst>
              <a:ext uri="{FF2B5EF4-FFF2-40B4-BE49-F238E27FC236}">
                <a16:creationId xmlns:a16="http://schemas.microsoft.com/office/drawing/2014/main" id="{3D73E040-F8A5-40C5-931A-AB63E2CE7EA1}"/>
              </a:ext>
            </a:extLst>
          </p:cNvPr>
          <p:cNvSpPr>
            <a:spLocks noGrp="1"/>
          </p:cNvSpPr>
          <p:nvPr>
            <p:ph type="sldNum" sz="quarter" idx="12"/>
          </p:nvPr>
        </p:nvSpPr>
        <p:spPr/>
        <p:txBody>
          <a:bodyPr/>
          <a:lstStyle>
            <a:lvl1pPr>
              <a:defRPr/>
            </a:lvl1pPr>
          </a:lstStyle>
          <a:p>
            <a:fld id="{BAD4FE10-0BED-4A51-831C-62F42835F740}" type="slidenum">
              <a:rPr lang="sl-SI"/>
              <a:pPr/>
              <a:t>‹#›</a:t>
            </a:fld>
            <a:endParaRPr lang="sl-SI"/>
          </a:p>
        </p:txBody>
      </p:sp>
    </p:spTree>
    <p:extLst>
      <p:ext uri="{BB962C8B-B14F-4D97-AF65-F5344CB8AC3E}">
        <p14:creationId xmlns:p14="http://schemas.microsoft.com/office/powerpoint/2010/main" val="306103772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175DB7-0425-48EB-864B-F523231976CD}"/>
              </a:ext>
            </a:extLst>
          </p:cNvPr>
          <p:cNvSpPr>
            <a:spLocks noGrp="1"/>
          </p:cNvSpPr>
          <p:nvPr>
            <p:ph type="title"/>
          </p:nvPr>
        </p:nvSpPr>
        <p:spPr/>
        <p:txBody>
          <a:bodyPr/>
          <a:lstStyle/>
          <a:p>
            <a:r>
              <a:rPr lang="en-US"/>
              <a:t>Click to edit Master title style</a:t>
            </a:r>
            <a:endParaRPr lang="sl-SI"/>
          </a:p>
        </p:txBody>
      </p:sp>
      <p:sp>
        <p:nvSpPr>
          <p:cNvPr id="3" name="Content Placeholder 2">
            <a:extLst>
              <a:ext uri="{FF2B5EF4-FFF2-40B4-BE49-F238E27FC236}">
                <a16:creationId xmlns:a16="http://schemas.microsoft.com/office/drawing/2014/main" id="{63127E4E-3D73-4429-884F-8056EE3F66F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Date Placeholder 3">
            <a:extLst>
              <a:ext uri="{FF2B5EF4-FFF2-40B4-BE49-F238E27FC236}">
                <a16:creationId xmlns:a16="http://schemas.microsoft.com/office/drawing/2014/main" id="{31DB7943-6F42-4D2A-AA68-BBDA67F62CB1}"/>
              </a:ext>
            </a:extLst>
          </p:cNvPr>
          <p:cNvSpPr>
            <a:spLocks noGrp="1"/>
          </p:cNvSpPr>
          <p:nvPr>
            <p:ph type="dt" sz="half" idx="10"/>
          </p:nvPr>
        </p:nvSpPr>
        <p:spPr/>
        <p:txBody>
          <a:bodyPr/>
          <a:lstStyle>
            <a:lvl1pPr>
              <a:defRPr/>
            </a:lvl1pPr>
          </a:lstStyle>
          <a:p>
            <a:fld id="{532579C7-1819-4AF1-A198-29C1A5657683}" type="datetimeFigureOut">
              <a:rPr lang="sl-SI"/>
              <a:pPr/>
              <a:t>30. 05. 2019</a:t>
            </a:fld>
            <a:endParaRPr lang="sl-SI"/>
          </a:p>
        </p:txBody>
      </p:sp>
      <p:sp>
        <p:nvSpPr>
          <p:cNvPr id="5" name="Footer Placeholder 4">
            <a:extLst>
              <a:ext uri="{FF2B5EF4-FFF2-40B4-BE49-F238E27FC236}">
                <a16:creationId xmlns:a16="http://schemas.microsoft.com/office/drawing/2014/main" id="{28B274A6-0326-40ED-B8AC-47A98889576B}"/>
              </a:ext>
            </a:extLst>
          </p:cNvPr>
          <p:cNvSpPr>
            <a:spLocks noGrp="1"/>
          </p:cNvSpPr>
          <p:nvPr>
            <p:ph type="ftr" sz="quarter" idx="11"/>
          </p:nvPr>
        </p:nvSpPr>
        <p:spPr/>
        <p:txBody>
          <a:bodyPr/>
          <a:lstStyle>
            <a:lvl1pPr>
              <a:defRPr/>
            </a:lvl1pPr>
          </a:lstStyle>
          <a:p>
            <a:endParaRPr lang="sl-SI"/>
          </a:p>
        </p:txBody>
      </p:sp>
      <p:sp>
        <p:nvSpPr>
          <p:cNvPr id="6" name="Slide Number Placeholder 5">
            <a:extLst>
              <a:ext uri="{FF2B5EF4-FFF2-40B4-BE49-F238E27FC236}">
                <a16:creationId xmlns:a16="http://schemas.microsoft.com/office/drawing/2014/main" id="{528EDD53-86C6-4A84-87BA-FABA0FFC964A}"/>
              </a:ext>
            </a:extLst>
          </p:cNvPr>
          <p:cNvSpPr>
            <a:spLocks noGrp="1"/>
          </p:cNvSpPr>
          <p:nvPr>
            <p:ph type="sldNum" sz="quarter" idx="12"/>
          </p:nvPr>
        </p:nvSpPr>
        <p:spPr/>
        <p:txBody>
          <a:bodyPr/>
          <a:lstStyle>
            <a:lvl1pPr>
              <a:defRPr/>
            </a:lvl1pPr>
          </a:lstStyle>
          <a:p>
            <a:fld id="{B348FF63-E31A-4136-944D-C1BB0A9CAC5D}" type="slidenum">
              <a:rPr lang="sl-SI"/>
              <a:pPr/>
              <a:t>‹#›</a:t>
            </a:fld>
            <a:endParaRPr lang="sl-SI"/>
          </a:p>
        </p:txBody>
      </p:sp>
    </p:spTree>
    <p:extLst>
      <p:ext uri="{BB962C8B-B14F-4D97-AF65-F5344CB8AC3E}">
        <p14:creationId xmlns:p14="http://schemas.microsoft.com/office/powerpoint/2010/main" val="121592953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4DFE71-E0AA-4B73-813F-F25FB721BC7B}"/>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endParaRPr lang="sl-SI"/>
          </a:p>
        </p:txBody>
      </p:sp>
      <p:sp>
        <p:nvSpPr>
          <p:cNvPr id="3" name="Text Placeholder 2">
            <a:extLst>
              <a:ext uri="{FF2B5EF4-FFF2-40B4-BE49-F238E27FC236}">
                <a16:creationId xmlns:a16="http://schemas.microsoft.com/office/drawing/2014/main" id="{5A4C51DB-CFB8-4F5F-B6B4-BE04848BC1F5}"/>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F8A72AE0-02AF-44D7-B3AF-5AE84C4CC124}"/>
              </a:ext>
            </a:extLst>
          </p:cNvPr>
          <p:cNvSpPr>
            <a:spLocks noGrp="1"/>
          </p:cNvSpPr>
          <p:nvPr>
            <p:ph type="dt" sz="half" idx="10"/>
          </p:nvPr>
        </p:nvSpPr>
        <p:spPr/>
        <p:txBody>
          <a:bodyPr/>
          <a:lstStyle>
            <a:lvl1pPr>
              <a:defRPr/>
            </a:lvl1pPr>
          </a:lstStyle>
          <a:p>
            <a:fld id="{532579C7-1819-4AF1-A198-29C1A5657683}" type="datetimeFigureOut">
              <a:rPr lang="sl-SI"/>
              <a:pPr/>
              <a:t>30. 05. 2019</a:t>
            </a:fld>
            <a:endParaRPr lang="sl-SI"/>
          </a:p>
        </p:txBody>
      </p:sp>
      <p:sp>
        <p:nvSpPr>
          <p:cNvPr id="5" name="Footer Placeholder 4">
            <a:extLst>
              <a:ext uri="{FF2B5EF4-FFF2-40B4-BE49-F238E27FC236}">
                <a16:creationId xmlns:a16="http://schemas.microsoft.com/office/drawing/2014/main" id="{BC06EB25-CFBF-4D13-A17B-B4554A1715E8}"/>
              </a:ext>
            </a:extLst>
          </p:cNvPr>
          <p:cNvSpPr>
            <a:spLocks noGrp="1"/>
          </p:cNvSpPr>
          <p:nvPr>
            <p:ph type="ftr" sz="quarter" idx="11"/>
          </p:nvPr>
        </p:nvSpPr>
        <p:spPr/>
        <p:txBody>
          <a:bodyPr/>
          <a:lstStyle>
            <a:lvl1pPr>
              <a:defRPr/>
            </a:lvl1pPr>
          </a:lstStyle>
          <a:p>
            <a:endParaRPr lang="sl-SI"/>
          </a:p>
        </p:txBody>
      </p:sp>
      <p:sp>
        <p:nvSpPr>
          <p:cNvPr id="6" name="Slide Number Placeholder 5">
            <a:extLst>
              <a:ext uri="{FF2B5EF4-FFF2-40B4-BE49-F238E27FC236}">
                <a16:creationId xmlns:a16="http://schemas.microsoft.com/office/drawing/2014/main" id="{9483312A-7D4C-4CA3-B07C-BA3F78FE43D9}"/>
              </a:ext>
            </a:extLst>
          </p:cNvPr>
          <p:cNvSpPr>
            <a:spLocks noGrp="1"/>
          </p:cNvSpPr>
          <p:nvPr>
            <p:ph type="sldNum" sz="quarter" idx="12"/>
          </p:nvPr>
        </p:nvSpPr>
        <p:spPr/>
        <p:txBody>
          <a:bodyPr/>
          <a:lstStyle>
            <a:lvl1pPr>
              <a:defRPr/>
            </a:lvl1pPr>
          </a:lstStyle>
          <a:p>
            <a:fld id="{F2621326-A02C-44E2-A10E-3102C3569869}" type="slidenum">
              <a:rPr lang="sl-SI"/>
              <a:pPr/>
              <a:t>‹#›</a:t>
            </a:fld>
            <a:endParaRPr lang="sl-SI"/>
          </a:p>
        </p:txBody>
      </p:sp>
    </p:spTree>
    <p:extLst>
      <p:ext uri="{BB962C8B-B14F-4D97-AF65-F5344CB8AC3E}">
        <p14:creationId xmlns:p14="http://schemas.microsoft.com/office/powerpoint/2010/main" val="151396102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61D50E-B204-4A9F-9083-C3B56A96645B}"/>
              </a:ext>
            </a:extLst>
          </p:cNvPr>
          <p:cNvSpPr>
            <a:spLocks noGrp="1"/>
          </p:cNvSpPr>
          <p:nvPr>
            <p:ph type="title"/>
          </p:nvPr>
        </p:nvSpPr>
        <p:spPr/>
        <p:txBody>
          <a:bodyPr/>
          <a:lstStyle/>
          <a:p>
            <a:r>
              <a:rPr lang="en-US"/>
              <a:t>Click to edit Master title style</a:t>
            </a:r>
            <a:endParaRPr lang="sl-SI"/>
          </a:p>
        </p:txBody>
      </p:sp>
      <p:sp>
        <p:nvSpPr>
          <p:cNvPr id="3" name="Content Placeholder 2">
            <a:extLst>
              <a:ext uri="{FF2B5EF4-FFF2-40B4-BE49-F238E27FC236}">
                <a16:creationId xmlns:a16="http://schemas.microsoft.com/office/drawing/2014/main" id="{DFEC3BBB-3D1C-4C93-B2EB-F19BE609BD6C}"/>
              </a:ext>
            </a:extLst>
          </p:cNvPr>
          <p:cNvSpPr>
            <a:spLocks noGrp="1"/>
          </p:cNvSpPr>
          <p:nvPr>
            <p:ph sz="half" idx="1"/>
          </p:nvPr>
        </p:nvSpPr>
        <p:spPr>
          <a:xfrm>
            <a:off x="62865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Content Placeholder 3">
            <a:extLst>
              <a:ext uri="{FF2B5EF4-FFF2-40B4-BE49-F238E27FC236}">
                <a16:creationId xmlns:a16="http://schemas.microsoft.com/office/drawing/2014/main" id="{E74EFEB4-2780-4DBE-85F0-34B98314F0E3}"/>
              </a:ext>
            </a:extLst>
          </p:cNvPr>
          <p:cNvSpPr>
            <a:spLocks noGrp="1"/>
          </p:cNvSpPr>
          <p:nvPr>
            <p:ph sz="half" idx="2"/>
          </p:nvPr>
        </p:nvSpPr>
        <p:spPr>
          <a:xfrm>
            <a:off x="464820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5" name="Date Placeholder 4">
            <a:extLst>
              <a:ext uri="{FF2B5EF4-FFF2-40B4-BE49-F238E27FC236}">
                <a16:creationId xmlns:a16="http://schemas.microsoft.com/office/drawing/2014/main" id="{CC423395-34C2-4D9D-81A5-5739E9B83B6D}"/>
              </a:ext>
            </a:extLst>
          </p:cNvPr>
          <p:cNvSpPr>
            <a:spLocks noGrp="1"/>
          </p:cNvSpPr>
          <p:nvPr>
            <p:ph type="dt" sz="half" idx="10"/>
          </p:nvPr>
        </p:nvSpPr>
        <p:spPr/>
        <p:txBody>
          <a:bodyPr/>
          <a:lstStyle>
            <a:lvl1pPr>
              <a:defRPr/>
            </a:lvl1pPr>
          </a:lstStyle>
          <a:p>
            <a:fld id="{532579C7-1819-4AF1-A198-29C1A5657683}" type="datetimeFigureOut">
              <a:rPr lang="sl-SI"/>
              <a:pPr/>
              <a:t>30. 05. 2019</a:t>
            </a:fld>
            <a:endParaRPr lang="sl-SI"/>
          </a:p>
        </p:txBody>
      </p:sp>
      <p:sp>
        <p:nvSpPr>
          <p:cNvPr id="6" name="Footer Placeholder 5">
            <a:extLst>
              <a:ext uri="{FF2B5EF4-FFF2-40B4-BE49-F238E27FC236}">
                <a16:creationId xmlns:a16="http://schemas.microsoft.com/office/drawing/2014/main" id="{89407515-7088-46B7-9EC2-2FB3DFDF672F}"/>
              </a:ext>
            </a:extLst>
          </p:cNvPr>
          <p:cNvSpPr>
            <a:spLocks noGrp="1"/>
          </p:cNvSpPr>
          <p:nvPr>
            <p:ph type="ftr" sz="quarter" idx="11"/>
          </p:nvPr>
        </p:nvSpPr>
        <p:spPr/>
        <p:txBody>
          <a:bodyPr/>
          <a:lstStyle>
            <a:lvl1pPr>
              <a:defRPr/>
            </a:lvl1pPr>
          </a:lstStyle>
          <a:p>
            <a:endParaRPr lang="sl-SI"/>
          </a:p>
        </p:txBody>
      </p:sp>
      <p:sp>
        <p:nvSpPr>
          <p:cNvPr id="7" name="Slide Number Placeholder 6">
            <a:extLst>
              <a:ext uri="{FF2B5EF4-FFF2-40B4-BE49-F238E27FC236}">
                <a16:creationId xmlns:a16="http://schemas.microsoft.com/office/drawing/2014/main" id="{08B9D859-BDD7-4C62-BC47-73AA510739ED}"/>
              </a:ext>
            </a:extLst>
          </p:cNvPr>
          <p:cNvSpPr>
            <a:spLocks noGrp="1"/>
          </p:cNvSpPr>
          <p:nvPr>
            <p:ph type="sldNum" sz="quarter" idx="12"/>
          </p:nvPr>
        </p:nvSpPr>
        <p:spPr/>
        <p:txBody>
          <a:bodyPr/>
          <a:lstStyle>
            <a:lvl1pPr>
              <a:defRPr/>
            </a:lvl1pPr>
          </a:lstStyle>
          <a:p>
            <a:fld id="{88879157-DABD-46BC-9FF8-CF7DBB0550CF}" type="slidenum">
              <a:rPr lang="sl-SI"/>
              <a:pPr/>
              <a:t>‹#›</a:t>
            </a:fld>
            <a:endParaRPr lang="sl-SI"/>
          </a:p>
        </p:txBody>
      </p:sp>
    </p:spTree>
    <p:extLst>
      <p:ext uri="{BB962C8B-B14F-4D97-AF65-F5344CB8AC3E}">
        <p14:creationId xmlns:p14="http://schemas.microsoft.com/office/powerpoint/2010/main" val="169908952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9124E3-2431-42EA-8CE0-911B0847362E}"/>
              </a:ext>
            </a:extLst>
          </p:cNvPr>
          <p:cNvSpPr>
            <a:spLocks noGrp="1"/>
          </p:cNvSpPr>
          <p:nvPr>
            <p:ph type="title"/>
          </p:nvPr>
        </p:nvSpPr>
        <p:spPr>
          <a:xfrm>
            <a:off x="630238" y="365125"/>
            <a:ext cx="7886700" cy="1325563"/>
          </a:xfrm>
        </p:spPr>
        <p:txBody>
          <a:bodyPr/>
          <a:lstStyle/>
          <a:p>
            <a:r>
              <a:rPr lang="en-US"/>
              <a:t>Click to edit Master title style</a:t>
            </a:r>
            <a:endParaRPr lang="sl-SI"/>
          </a:p>
        </p:txBody>
      </p:sp>
      <p:sp>
        <p:nvSpPr>
          <p:cNvPr id="3" name="Text Placeholder 2">
            <a:extLst>
              <a:ext uri="{FF2B5EF4-FFF2-40B4-BE49-F238E27FC236}">
                <a16:creationId xmlns:a16="http://schemas.microsoft.com/office/drawing/2014/main" id="{4AF5BDBC-F845-4CCB-9E5E-7CBF6121798E}"/>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470521E-6EB7-4DA9-8DD1-B64C67C136B4}"/>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5" name="Text Placeholder 4">
            <a:extLst>
              <a:ext uri="{FF2B5EF4-FFF2-40B4-BE49-F238E27FC236}">
                <a16:creationId xmlns:a16="http://schemas.microsoft.com/office/drawing/2014/main" id="{A15FACF7-4329-41ED-9F80-9246D2BEE701}"/>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7143843-D88D-4500-AEF0-2B3268C414E0}"/>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7" name="Date Placeholder 6">
            <a:extLst>
              <a:ext uri="{FF2B5EF4-FFF2-40B4-BE49-F238E27FC236}">
                <a16:creationId xmlns:a16="http://schemas.microsoft.com/office/drawing/2014/main" id="{9960B731-6480-45BF-AFDA-A524CFE75BC1}"/>
              </a:ext>
            </a:extLst>
          </p:cNvPr>
          <p:cNvSpPr>
            <a:spLocks noGrp="1"/>
          </p:cNvSpPr>
          <p:nvPr>
            <p:ph type="dt" sz="half" idx="10"/>
          </p:nvPr>
        </p:nvSpPr>
        <p:spPr/>
        <p:txBody>
          <a:bodyPr/>
          <a:lstStyle>
            <a:lvl1pPr>
              <a:defRPr/>
            </a:lvl1pPr>
          </a:lstStyle>
          <a:p>
            <a:fld id="{532579C7-1819-4AF1-A198-29C1A5657683}" type="datetimeFigureOut">
              <a:rPr lang="sl-SI"/>
              <a:pPr/>
              <a:t>30. 05. 2019</a:t>
            </a:fld>
            <a:endParaRPr lang="sl-SI"/>
          </a:p>
        </p:txBody>
      </p:sp>
      <p:sp>
        <p:nvSpPr>
          <p:cNvPr id="8" name="Footer Placeholder 7">
            <a:extLst>
              <a:ext uri="{FF2B5EF4-FFF2-40B4-BE49-F238E27FC236}">
                <a16:creationId xmlns:a16="http://schemas.microsoft.com/office/drawing/2014/main" id="{254383CB-C58A-42CA-B639-9D23BF7326FA}"/>
              </a:ext>
            </a:extLst>
          </p:cNvPr>
          <p:cNvSpPr>
            <a:spLocks noGrp="1"/>
          </p:cNvSpPr>
          <p:nvPr>
            <p:ph type="ftr" sz="quarter" idx="11"/>
          </p:nvPr>
        </p:nvSpPr>
        <p:spPr/>
        <p:txBody>
          <a:bodyPr/>
          <a:lstStyle>
            <a:lvl1pPr>
              <a:defRPr/>
            </a:lvl1pPr>
          </a:lstStyle>
          <a:p>
            <a:endParaRPr lang="sl-SI"/>
          </a:p>
        </p:txBody>
      </p:sp>
      <p:sp>
        <p:nvSpPr>
          <p:cNvPr id="9" name="Slide Number Placeholder 8">
            <a:extLst>
              <a:ext uri="{FF2B5EF4-FFF2-40B4-BE49-F238E27FC236}">
                <a16:creationId xmlns:a16="http://schemas.microsoft.com/office/drawing/2014/main" id="{B763C018-2A20-4DC1-A619-0BAE1521B106}"/>
              </a:ext>
            </a:extLst>
          </p:cNvPr>
          <p:cNvSpPr>
            <a:spLocks noGrp="1"/>
          </p:cNvSpPr>
          <p:nvPr>
            <p:ph type="sldNum" sz="quarter" idx="12"/>
          </p:nvPr>
        </p:nvSpPr>
        <p:spPr/>
        <p:txBody>
          <a:bodyPr/>
          <a:lstStyle>
            <a:lvl1pPr>
              <a:defRPr/>
            </a:lvl1pPr>
          </a:lstStyle>
          <a:p>
            <a:fld id="{99203828-242D-4E13-82FE-80E17C0F81C3}" type="slidenum">
              <a:rPr lang="sl-SI"/>
              <a:pPr/>
              <a:t>‹#›</a:t>
            </a:fld>
            <a:endParaRPr lang="sl-SI"/>
          </a:p>
        </p:txBody>
      </p:sp>
    </p:spTree>
    <p:extLst>
      <p:ext uri="{BB962C8B-B14F-4D97-AF65-F5344CB8AC3E}">
        <p14:creationId xmlns:p14="http://schemas.microsoft.com/office/powerpoint/2010/main" val="84088795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D3FDA7-6C2A-42C6-8D61-A22CEF586525}"/>
              </a:ext>
            </a:extLst>
          </p:cNvPr>
          <p:cNvSpPr>
            <a:spLocks noGrp="1"/>
          </p:cNvSpPr>
          <p:nvPr>
            <p:ph type="title"/>
          </p:nvPr>
        </p:nvSpPr>
        <p:spPr/>
        <p:txBody>
          <a:bodyPr/>
          <a:lstStyle/>
          <a:p>
            <a:r>
              <a:rPr lang="en-US"/>
              <a:t>Click to edit Master title style</a:t>
            </a:r>
            <a:endParaRPr lang="sl-SI"/>
          </a:p>
        </p:txBody>
      </p:sp>
      <p:sp>
        <p:nvSpPr>
          <p:cNvPr id="3" name="Date Placeholder 2">
            <a:extLst>
              <a:ext uri="{FF2B5EF4-FFF2-40B4-BE49-F238E27FC236}">
                <a16:creationId xmlns:a16="http://schemas.microsoft.com/office/drawing/2014/main" id="{4BDD8D6E-E308-4716-9A6F-9690DAC41F70}"/>
              </a:ext>
            </a:extLst>
          </p:cNvPr>
          <p:cNvSpPr>
            <a:spLocks noGrp="1"/>
          </p:cNvSpPr>
          <p:nvPr>
            <p:ph type="dt" sz="half" idx="10"/>
          </p:nvPr>
        </p:nvSpPr>
        <p:spPr/>
        <p:txBody>
          <a:bodyPr/>
          <a:lstStyle>
            <a:lvl1pPr>
              <a:defRPr/>
            </a:lvl1pPr>
          </a:lstStyle>
          <a:p>
            <a:fld id="{532579C7-1819-4AF1-A198-29C1A5657683}" type="datetimeFigureOut">
              <a:rPr lang="sl-SI"/>
              <a:pPr/>
              <a:t>30. 05. 2019</a:t>
            </a:fld>
            <a:endParaRPr lang="sl-SI"/>
          </a:p>
        </p:txBody>
      </p:sp>
      <p:sp>
        <p:nvSpPr>
          <p:cNvPr id="4" name="Footer Placeholder 3">
            <a:extLst>
              <a:ext uri="{FF2B5EF4-FFF2-40B4-BE49-F238E27FC236}">
                <a16:creationId xmlns:a16="http://schemas.microsoft.com/office/drawing/2014/main" id="{D038B481-09C6-47E2-BB4C-3FAAC318C6AA}"/>
              </a:ext>
            </a:extLst>
          </p:cNvPr>
          <p:cNvSpPr>
            <a:spLocks noGrp="1"/>
          </p:cNvSpPr>
          <p:nvPr>
            <p:ph type="ftr" sz="quarter" idx="11"/>
          </p:nvPr>
        </p:nvSpPr>
        <p:spPr/>
        <p:txBody>
          <a:bodyPr/>
          <a:lstStyle>
            <a:lvl1pPr>
              <a:defRPr/>
            </a:lvl1pPr>
          </a:lstStyle>
          <a:p>
            <a:endParaRPr lang="sl-SI"/>
          </a:p>
        </p:txBody>
      </p:sp>
      <p:sp>
        <p:nvSpPr>
          <p:cNvPr id="5" name="Slide Number Placeholder 4">
            <a:extLst>
              <a:ext uri="{FF2B5EF4-FFF2-40B4-BE49-F238E27FC236}">
                <a16:creationId xmlns:a16="http://schemas.microsoft.com/office/drawing/2014/main" id="{6B555546-E8A4-4002-913D-130F033224B8}"/>
              </a:ext>
            </a:extLst>
          </p:cNvPr>
          <p:cNvSpPr>
            <a:spLocks noGrp="1"/>
          </p:cNvSpPr>
          <p:nvPr>
            <p:ph type="sldNum" sz="quarter" idx="12"/>
          </p:nvPr>
        </p:nvSpPr>
        <p:spPr/>
        <p:txBody>
          <a:bodyPr/>
          <a:lstStyle>
            <a:lvl1pPr>
              <a:defRPr/>
            </a:lvl1pPr>
          </a:lstStyle>
          <a:p>
            <a:fld id="{546D6CB6-398A-4E39-94A5-09CE85CB7EE8}" type="slidenum">
              <a:rPr lang="sl-SI"/>
              <a:pPr/>
              <a:t>‹#›</a:t>
            </a:fld>
            <a:endParaRPr lang="sl-SI"/>
          </a:p>
        </p:txBody>
      </p:sp>
    </p:spTree>
    <p:extLst>
      <p:ext uri="{BB962C8B-B14F-4D97-AF65-F5344CB8AC3E}">
        <p14:creationId xmlns:p14="http://schemas.microsoft.com/office/powerpoint/2010/main" val="223904766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32A12E2-E3D0-46DB-AA9E-E19EF781000D}"/>
              </a:ext>
            </a:extLst>
          </p:cNvPr>
          <p:cNvSpPr>
            <a:spLocks noGrp="1"/>
          </p:cNvSpPr>
          <p:nvPr>
            <p:ph type="dt" sz="half" idx="10"/>
          </p:nvPr>
        </p:nvSpPr>
        <p:spPr/>
        <p:txBody>
          <a:bodyPr/>
          <a:lstStyle>
            <a:lvl1pPr>
              <a:defRPr/>
            </a:lvl1pPr>
          </a:lstStyle>
          <a:p>
            <a:fld id="{532579C7-1819-4AF1-A198-29C1A5657683}" type="datetimeFigureOut">
              <a:rPr lang="sl-SI"/>
              <a:pPr/>
              <a:t>30. 05. 2019</a:t>
            </a:fld>
            <a:endParaRPr lang="sl-SI"/>
          </a:p>
        </p:txBody>
      </p:sp>
      <p:sp>
        <p:nvSpPr>
          <p:cNvPr id="3" name="Footer Placeholder 2">
            <a:extLst>
              <a:ext uri="{FF2B5EF4-FFF2-40B4-BE49-F238E27FC236}">
                <a16:creationId xmlns:a16="http://schemas.microsoft.com/office/drawing/2014/main" id="{5A250619-89F4-446D-BCE2-B456DDECA48C}"/>
              </a:ext>
            </a:extLst>
          </p:cNvPr>
          <p:cNvSpPr>
            <a:spLocks noGrp="1"/>
          </p:cNvSpPr>
          <p:nvPr>
            <p:ph type="ftr" sz="quarter" idx="11"/>
          </p:nvPr>
        </p:nvSpPr>
        <p:spPr/>
        <p:txBody>
          <a:bodyPr/>
          <a:lstStyle>
            <a:lvl1pPr>
              <a:defRPr/>
            </a:lvl1pPr>
          </a:lstStyle>
          <a:p>
            <a:endParaRPr lang="sl-SI"/>
          </a:p>
        </p:txBody>
      </p:sp>
      <p:sp>
        <p:nvSpPr>
          <p:cNvPr id="4" name="Slide Number Placeholder 3">
            <a:extLst>
              <a:ext uri="{FF2B5EF4-FFF2-40B4-BE49-F238E27FC236}">
                <a16:creationId xmlns:a16="http://schemas.microsoft.com/office/drawing/2014/main" id="{CC8EA488-B2DF-4F5C-A19E-DC871ABB1BD6}"/>
              </a:ext>
            </a:extLst>
          </p:cNvPr>
          <p:cNvSpPr>
            <a:spLocks noGrp="1"/>
          </p:cNvSpPr>
          <p:nvPr>
            <p:ph type="sldNum" sz="quarter" idx="12"/>
          </p:nvPr>
        </p:nvSpPr>
        <p:spPr/>
        <p:txBody>
          <a:bodyPr/>
          <a:lstStyle>
            <a:lvl1pPr>
              <a:defRPr/>
            </a:lvl1pPr>
          </a:lstStyle>
          <a:p>
            <a:fld id="{82F9D7E6-D85B-46F3-A546-448E16491211}" type="slidenum">
              <a:rPr lang="sl-SI"/>
              <a:pPr/>
              <a:t>‹#›</a:t>
            </a:fld>
            <a:endParaRPr lang="sl-SI"/>
          </a:p>
        </p:txBody>
      </p:sp>
    </p:spTree>
    <p:extLst>
      <p:ext uri="{BB962C8B-B14F-4D97-AF65-F5344CB8AC3E}">
        <p14:creationId xmlns:p14="http://schemas.microsoft.com/office/powerpoint/2010/main" val="239744604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51BD52-F138-47D9-AD1E-A640593E2EC5}"/>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sl-SI"/>
          </a:p>
        </p:txBody>
      </p:sp>
      <p:sp>
        <p:nvSpPr>
          <p:cNvPr id="3" name="Content Placeholder 2">
            <a:extLst>
              <a:ext uri="{FF2B5EF4-FFF2-40B4-BE49-F238E27FC236}">
                <a16:creationId xmlns:a16="http://schemas.microsoft.com/office/drawing/2014/main" id="{4CA2A2A9-419B-489F-A558-2A1629C85E61}"/>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Text Placeholder 3">
            <a:extLst>
              <a:ext uri="{FF2B5EF4-FFF2-40B4-BE49-F238E27FC236}">
                <a16:creationId xmlns:a16="http://schemas.microsoft.com/office/drawing/2014/main" id="{CB688CC8-ED0A-47B0-B3BE-501561654CD3}"/>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1BC8A4D-7964-4C0F-B240-B617B517C2C0}"/>
              </a:ext>
            </a:extLst>
          </p:cNvPr>
          <p:cNvSpPr>
            <a:spLocks noGrp="1"/>
          </p:cNvSpPr>
          <p:nvPr>
            <p:ph type="dt" sz="half" idx="10"/>
          </p:nvPr>
        </p:nvSpPr>
        <p:spPr/>
        <p:txBody>
          <a:bodyPr/>
          <a:lstStyle>
            <a:lvl1pPr>
              <a:defRPr/>
            </a:lvl1pPr>
          </a:lstStyle>
          <a:p>
            <a:fld id="{532579C7-1819-4AF1-A198-29C1A5657683}" type="datetimeFigureOut">
              <a:rPr lang="sl-SI"/>
              <a:pPr/>
              <a:t>30. 05. 2019</a:t>
            </a:fld>
            <a:endParaRPr lang="sl-SI"/>
          </a:p>
        </p:txBody>
      </p:sp>
      <p:sp>
        <p:nvSpPr>
          <p:cNvPr id="6" name="Footer Placeholder 5">
            <a:extLst>
              <a:ext uri="{FF2B5EF4-FFF2-40B4-BE49-F238E27FC236}">
                <a16:creationId xmlns:a16="http://schemas.microsoft.com/office/drawing/2014/main" id="{ECE37603-9FE4-46B3-B1F7-EEFA4A587930}"/>
              </a:ext>
            </a:extLst>
          </p:cNvPr>
          <p:cNvSpPr>
            <a:spLocks noGrp="1"/>
          </p:cNvSpPr>
          <p:nvPr>
            <p:ph type="ftr" sz="quarter" idx="11"/>
          </p:nvPr>
        </p:nvSpPr>
        <p:spPr/>
        <p:txBody>
          <a:bodyPr/>
          <a:lstStyle>
            <a:lvl1pPr>
              <a:defRPr/>
            </a:lvl1pPr>
          </a:lstStyle>
          <a:p>
            <a:endParaRPr lang="sl-SI"/>
          </a:p>
        </p:txBody>
      </p:sp>
      <p:sp>
        <p:nvSpPr>
          <p:cNvPr id="7" name="Slide Number Placeholder 6">
            <a:extLst>
              <a:ext uri="{FF2B5EF4-FFF2-40B4-BE49-F238E27FC236}">
                <a16:creationId xmlns:a16="http://schemas.microsoft.com/office/drawing/2014/main" id="{AF212264-682A-49BE-842A-441D72AE9BCB}"/>
              </a:ext>
            </a:extLst>
          </p:cNvPr>
          <p:cNvSpPr>
            <a:spLocks noGrp="1"/>
          </p:cNvSpPr>
          <p:nvPr>
            <p:ph type="sldNum" sz="quarter" idx="12"/>
          </p:nvPr>
        </p:nvSpPr>
        <p:spPr/>
        <p:txBody>
          <a:bodyPr/>
          <a:lstStyle>
            <a:lvl1pPr>
              <a:defRPr/>
            </a:lvl1pPr>
          </a:lstStyle>
          <a:p>
            <a:fld id="{C4701A0F-9114-441D-96D4-0AFAA67227DE}" type="slidenum">
              <a:rPr lang="sl-SI"/>
              <a:pPr/>
              <a:t>‹#›</a:t>
            </a:fld>
            <a:endParaRPr lang="sl-SI"/>
          </a:p>
        </p:txBody>
      </p:sp>
    </p:spTree>
    <p:extLst>
      <p:ext uri="{BB962C8B-B14F-4D97-AF65-F5344CB8AC3E}">
        <p14:creationId xmlns:p14="http://schemas.microsoft.com/office/powerpoint/2010/main" val="39781844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55B4B4-D561-4858-BD88-73750BE8F7DB}"/>
              </a:ext>
            </a:extLst>
          </p:cNvPr>
          <p:cNvSpPr>
            <a:spLocks noGrp="1"/>
          </p:cNvSpPr>
          <p:nvPr>
            <p:ph type="title"/>
          </p:nvPr>
        </p:nvSpPr>
        <p:spPr/>
        <p:txBody>
          <a:bodyPr/>
          <a:lstStyle/>
          <a:p>
            <a:r>
              <a:rPr lang="en-US"/>
              <a:t>Click to edit Master title style</a:t>
            </a:r>
            <a:endParaRPr lang="sl-SI"/>
          </a:p>
        </p:txBody>
      </p:sp>
      <p:sp>
        <p:nvSpPr>
          <p:cNvPr id="3" name="Content Placeholder 2">
            <a:extLst>
              <a:ext uri="{FF2B5EF4-FFF2-40B4-BE49-F238E27FC236}">
                <a16:creationId xmlns:a16="http://schemas.microsoft.com/office/drawing/2014/main" id="{FC8F5931-81C3-40AF-A7B9-3AEBBADA94D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Date Placeholder 3">
            <a:extLst>
              <a:ext uri="{FF2B5EF4-FFF2-40B4-BE49-F238E27FC236}">
                <a16:creationId xmlns:a16="http://schemas.microsoft.com/office/drawing/2014/main" id="{CFF0C122-D418-4897-AF71-7597618C910E}"/>
              </a:ext>
            </a:extLst>
          </p:cNvPr>
          <p:cNvSpPr>
            <a:spLocks noGrp="1"/>
          </p:cNvSpPr>
          <p:nvPr>
            <p:ph type="dt" sz="half" idx="10"/>
          </p:nvPr>
        </p:nvSpPr>
        <p:spPr/>
        <p:txBody>
          <a:bodyPr/>
          <a:lstStyle>
            <a:lvl1pPr>
              <a:defRPr/>
            </a:lvl1pPr>
          </a:lstStyle>
          <a:p>
            <a:fld id="{6D4C864E-E50F-4466-9795-D6B24D9724CF}" type="datetimeFigureOut">
              <a:rPr lang="sl-SI"/>
              <a:pPr/>
              <a:t>30. 05. 2019</a:t>
            </a:fld>
            <a:endParaRPr lang="sl-SI"/>
          </a:p>
        </p:txBody>
      </p:sp>
      <p:sp>
        <p:nvSpPr>
          <p:cNvPr id="5" name="Footer Placeholder 4">
            <a:extLst>
              <a:ext uri="{FF2B5EF4-FFF2-40B4-BE49-F238E27FC236}">
                <a16:creationId xmlns:a16="http://schemas.microsoft.com/office/drawing/2014/main" id="{018A5B44-F960-4BE5-A7C3-DCEB8E8359DB}"/>
              </a:ext>
            </a:extLst>
          </p:cNvPr>
          <p:cNvSpPr>
            <a:spLocks noGrp="1"/>
          </p:cNvSpPr>
          <p:nvPr>
            <p:ph type="ftr" sz="quarter" idx="11"/>
          </p:nvPr>
        </p:nvSpPr>
        <p:spPr/>
        <p:txBody>
          <a:bodyPr/>
          <a:lstStyle>
            <a:lvl1pPr>
              <a:defRPr/>
            </a:lvl1pPr>
          </a:lstStyle>
          <a:p>
            <a:endParaRPr lang="sl-SI"/>
          </a:p>
        </p:txBody>
      </p:sp>
      <p:sp>
        <p:nvSpPr>
          <p:cNvPr id="6" name="Slide Number Placeholder 5">
            <a:extLst>
              <a:ext uri="{FF2B5EF4-FFF2-40B4-BE49-F238E27FC236}">
                <a16:creationId xmlns:a16="http://schemas.microsoft.com/office/drawing/2014/main" id="{43569F4D-6964-4197-91EC-A14F9049FD01}"/>
              </a:ext>
            </a:extLst>
          </p:cNvPr>
          <p:cNvSpPr>
            <a:spLocks noGrp="1"/>
          </p:cNvSpPr>
          <p:nvPr>
            <p:ph type="sldNum" sz="quarter" idx="12"/>
          </p:nvPr>
        </p:nvSpPr>
        <p:spPr/>
        <p:txBody>
          <a:bodyPr/>
          <a:lstStyle>
            <a:lvl1pPr>
              <a:defRPr/>
            </a:lvl1pPr>
          </a:lstStyle>
          <a:p>
            <a:fld id="{964AA8AE-C1D1-4442-B44E-1B77BE7137D6}" type="slidenum">
              <a:rPr lang="sl-SI"/>
              <a:pPr/>
              <a:t>‹#›</a:t>
            </a:fld>
            <a:endParaRPr lang="sl-SI"/>
          </a:p>
        </p:txBody>
      </p:sp>
    </p:spTree>
    <p:extLst>
      <p:ext uri="{BB962C8B-B14F-4D97-AF65-F5344CB8AC3E}">
        <p14:creationId xmlns:p14="http://schemas.microsoft.com/office/powerpoint/2010/main" val="255493054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243E4E-DB20-4FDF-B8AB-B664102488AD}"/>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sl-SI"/>
          </a:p>
        </p:txBody>
      </p:sp>
      <p:sp>
        <p:nvSpPr>
          <p:cNvPr id="3" name="Picture Placeholder 2">
            <a:extLst>
              <a:ext uri="{FF2B5EF4-FFF2-40B4-BE49-F238E27FC236}">
                <a16:creationId xmlns:a16="http://schemas.microsoft.com/office/drawing/2014/main" id="{B54146D8-9332-4280-AC5D-565F047FD9CE}"/>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l-SI"/>
          </a:p>
        </p:txBody>
      </p:sp>
      <p:sp>
        <p:nvSpPr>
          <p:cNvPr id="4" name="Text Placeholder 3">
            <a:extLst>
              <a:ext uri="{FF2B5EF4-FFF2-40B4-BE49-F238E27FC236}">
                <a16:creationId xmlns:a16="http://schemas.microsoft.com/office/drawing/2014/main" id="{0E9DEEC0-500A-450B-A83E-71872E9FD454}"/>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A28F483-EC0C-4786-BB94-31BBB319C5E9}"/>
              </a:ext>
            </a:extLst>
          </p:cNvPr>
          <p:cNvSpPr>
            <a:spLocks noGrp="1"/>
          </p:cNvSpPr>
          <p:nvPr>
            <p:ph type="dt" sz="half" idx="10"/>
          </p:nvPr>
        </p:nvSpPr>
        <p:spPr/>
        <p:txBody>
          <a:bodyPr/>
          <a:lstStyle>
            <a:lvl1pPr>
              <a:defRPr/>
            </a:lvl1pPr>
          </a:lstStyle>
          <a:p>
            <a:fld id="{532579C7-1819-4AF1-A198-29C1A5657683}" type="datetimeFigureOut">
              <a:rPr lang="sl-SI"/>
              <a:pPr/>
              <a:t>30. 05. 2019</a:t>
            </a:fld>
            <a:endParaRPr lang="sl-SI"/>
          </a:p>
        </p:txBody>
      </p:sp>
      <p:sp>
        <p:nvSpPr>
          <p:cNvPr id="6" name="Footer Placeholder 5">
            <a:extLst>
              <a:ext uri="{FF2B5EF4-FFF2-40B4-BE49-F238E27FC236}">
                <a16:creationId xmlns:a16="http://schemas.microsoft.com/office/drawing/2014/main" id="{AC95EC92-C741-4556-B46E-E8D14923B894}"/>
              </a:ext>
            </a:extLst>
          </p:cNvPr>
          <p:cNvSpPr>
            <a:spLocks noGrp="1"/>
          </p:cNvSpPr>
          <p:nvPr>
            <p:ph type="ftr" sz="quarter" idx="11"/>
          </p:nvPr>
        </p:nvSpPr>
        <p:spPr/>
        <p:txBody>
          <a:bodyPr/>
          <a:lstStyle>
            <a:lvl1pPr>
              <a:defRPr/>
            </a:lvl1pPr>
          </a:lstStyle>
          <a:p>
            <a:endParaRPr lang="sl-SI"/>
          </a:p>
        </p:txBody>
      </p:sp>
      <p:sp>
        <p:nvSpPr>
          <p:cNvPr id="7" name="Slide Number Placeholder 6">
            <a:extLst>
              <a:ext uri="{FF2B5EF4-FFF2-40B4-BE49-F238E27FC236}">
                <a16:creationId xmlns:a16="http://schemas.microsoft.com/office/drawing/2014/main" id="{148D4649-B0DF-43AD-855B-70501E601A56}"/>
              </a:ext>
            </a:extLst>
          </p:cNvPr>
          <p:cNvSpPr>
            <a:spLocks noGrp="1"/>
          </p:cNvSpPr>
          <p:nvPr>
            <p:ph type="sldNum" sz="quarter" idx="12"/>
          </p:nvPr>
        </p:nvSpPr>
        <p:spPr/>
        <p:txBody>
          <a:bodyPr/>
          <a:lstStyle>
            <a:lvl1pPr>
              <a:defRPr/>
            </a:lvl1pPr>
          </a:lstStyle>
          <a:p>
            <a:fld id="{E897876F-2033-418B-ACEB-C08E8E8F939F}" type="slidenum">
              <a:rPr lang="sl-SI"/>
              <a:pPr/>
              <a:t>‹#›</a:t>
            </a:fld>
            <a:endParaRPr lang="sl-SI"/>
          </a:p>
        </p:txBody>
      </p:sp>
    </p:spTree>
    <p:extLst>
      <p:ext uri="{BB962C8B-B14F-4D97-AF65-F5344CB8AC3E}">
        <p14:creationId xmlns:p14="http://schemas.microsoft.com/office/powerpoint/2010/main" val="366294212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595B5B-EC55-4D19-9EBB-2472CC12AADE}"/>
              </a:ext>
            </a:extLst>
          </p:cNvPr>
          <p:cNvSpPr>
            <a:spLocks noGrp="1"/>
          </p:cNvSpPr>
          <p:nvPr>
            <p:ph type="title"/>
          </p:nvPr>
        </p:nvSpPr>
        <p:spPr/>
        <p:txBody>
          <a:bodyPr/>
          <a:lstStyle/>
          <a:p>
            <a:r>
              <a:rPr lang="en-US"/>
              <a:t>Click to edit Master title style</a:t>
            </a:r>
            <a:endParaRPr lang="sl-SI"/>
          </a:p>
        </p:txBody>
      </p:sp>
      <p:sp>
        <p:nvSpPr>
          <p:cNvPr id="3" name="Vertical Text Placeholder 2">
            <a:extLst>
              <a:ext uri="{FF2B5EF4-FFF2-40B4-BE49-F238E27FC236}">
                <a16:creationId xmlns:a16="http://schemas.microsoft.com/office/drawing/2014/main" id="{FE48D670-D64D-45A4-98EA-B7A921778CD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Date Placeholder 3">
            <a:extLst>
              <a:ext uri="{FF2B5EF4-FFF2-40B4-BE49-F238E27FC236}">
                <a16:creationId xmlns:a16="http://schemas.microsoft.com/office/drawing/2014/main" id="{944CC828-A42F-4733-9F85-B5D3BED5BF19}"/>
              </a:ext>
            </a:extLst>
          </p:cNvPr>
          <p:cNvSpPr>
            <a:spLocks noGrp="1"/>
          </p:cNvSpPr>
          <p:nvPr>
            <p:ph type="dt" sz="half" idx="10"/>
          </p:nvPr>
        </p:nvSpPr>
        <p:spPr/>
        <p:txBody>
          <a:bodyPr/>
          <a:lstStyle>
            <a:lvl1pPr>
              <a:defRPr/>
            </a:lvl1pPr>
          </a:lstStyle>
          <a:p>
            <a:fld id="{532579C7-1819-4AF1-A198-29C1A5657683}" type="datetimeFigureOut">
              <a:rPr lang="sl-SI"/>
              <a:pPr/>
              <a:t>30. 05. 2019</a:t>
            </a:fld>
            <a:endParaRPr lang="sl-SI"/>
          </a:p>
        </p:txBody>
      </p:sp>
      <p:sp>
        <p:nvSpPr>
          <p:cNvPr id="5" name="Footer Placeholder 4">
            <a:extLst>
              <a:ext uri="{FF2B5EF4-FFF2-40B4-BE49-F238E27FC236}">
                <a16:creationId xmlns:a16="http://schemas.microsoft.com/office/drawing/2014/main" id="{6950FC87-B5A7-4BBC-A07E-BEFD52F5973E}"/>
              </a:ext>
            </a:extLst>
          </p:cNvPr>
          <p:cNvSpPr>
            <a:spLocks noGrp="1"/>
          </p:cNvSpPr>
          <p:nvPr>
            <p:ph type="ftr" sz="quarter" idx="11"/>
          </p:nvPr>
        </p:nvSpPr>
        <p:spPr/>
        <p:txBody>
          <a:bodyPr/>
          <a:lstStyle>
            <a:lvl1pPr>
              <a:defRPr/>
            </a:lvl1pPr>
          </a:lstStyle>
          <a:p>
            <a:endParaRPr lang="sl-SI"/>
          </a:p>
        </p:txBody>
      </p:sp>
      <p:sp>
        <p:nvSpPr>
          <p:cNvPr id="6" name="Slide Number Placeholder 5">
            <a:extLst>
              <a:ext uri="{FF2B5EF4-FFF2-40B4-BE49-F238E27FC236}">
                <a16:creationId xmlns:a16="http://schemas.microsoft.com/office/drawing/2014/main" id="{E7B1524E-278F-483D-AD09-28430413F478}"/>
              </a:ext>
            </a:extLst>
          </p:cNvPr>
          <p:cNvSpPr>
            <a:spLocks noGrp="1"/>
          </p:cNvSpPr>
          <p:nvPr>
            <p:ph type="sldNum" sz="quarter" idx="12"/>
          </p:nvPr>
        </p:nvSpPr>
        <p:spPr/>
        <p:txBody>
          <a:bodyPr/>
          <a:lstStyle>
            <a:lvl1pPr>
              <a:defRPr/>
            </a:lvl1pPr>
          </a:lstStyle>
          <a:p>
            <a:fld id="{4F299E70-1C71-411C-BD54-3216E0D44E6C}" type="slidenum">
              <a:rPr lang="sl-SI"/>
              <a:pPr/>
              <a:t>‹#›</a:t>
            </a:fld>
            <a:endParaRPr lang="sl-SI"/>
          </a:p>
        </p:txBody>
      </p:sp>
    </p:spTree>
    <p:extLst>
      <p:ext uri="{BB962C8B-B14F-4D97-AF65-F5344CB8AC3E}">
        <p14:creationId xmlns:p14="http://schemas.microsoft.com/office/powerpoint/2010/main" val="60102899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8CAD4C4-B29A-4512-9401-B4E443359DC1}"/>
              </a:ext>
            </a:extLst>
          </p:cNvPr>
          <p:cNvSpPr>
            <a:spLocks noGrp="1"/>
          </p:cNvSpPr>
          <p:nvPr>
            <p:ph type="title" orient="vert"/>
          </p:nvPr>
        </p:nvSpPr>
        <p:spPr>
          <a:xfrm>
            <a:off x="6543675" y="365125"/>
            <a:ext cx="1971675" cy="5811838"/>
          </a:xfrm>
        </p:spPr>
        <p:txBody>
          <a:bodyPr vert="eaVert"/>
          <a:lstStyle/>
          <a:p>
            <a:r>
              <a:rPr lang="en-US"/>
              <a:t>Click to edit Master title style</a:t>
            </a:r>
            <a:endParaRPr lang="sl-SI"/>
          </a:p>
        </p:txBody>
      </p:sp>
      <p:sp>
        <p:nvSpPr>
          <p:cNvPr id="3" name="Vertical Text Placeholder 2">
            <a:extLst>
              <a:ext uri="{FF2B5EF4-FFF2-40B4-BE49-F238E27FC236}">
                <a16:creationId xmlns:a16="http://schemas.microsoft.com/office/drawing/2014/main" id="{048D794E-574B-472D-959E-438F58E10678}"/>
              </a:ext>
            </a:extLst>
          </p:cNvPr>
          <p:cNvSpPr>
            <a:spLocks noGrp="1"/>
          </p:cNvSpPr>
          <p:nvPr>
            <p:ph type="body" orient="vert" idx="1"/>
          </p:nvPr>
        </p:nvSpPr>
        <p:spPr>
          <a:xfrm>
            <a:off x="628650" y="365125"/>
            <a:ext cx="57626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Date Placeholder 3">
            <a:extLst>
              <a:ext uri="{FF2B5EF4-FFF2-40B4-BE49-F238E27FC236}">
                <a16:creationId xmlns:a16="http://schemas.microsoft.com/office/drawing/2014/main" id="{BB2D6F0C-FCB1-40A6-AE65-3F7D572487F2}"/>
              </a:ext>
            </a:extLst>
          </p:cNvPr>
          <p:cNvSpPr>
            <a:spLocks noGrp="1"/>
          </p:cNvSpPr>
          <p:nvPr>
            <p:ph type="dt" sz="half" idx="10"/>
          </p:nvPr>
        </p:nvSpPr>
        <p:spPr/>
        <p:txBody>
          <a:bodyPr/>
          <a:lstStyle>
            <a:lvl1pPr>
              <a:defRPr/>
            </a:lvl1pPr>
          </a:lstStyle>
          <a:p>
            <a:fld id="{532579C7-1819-4AF1-A198-29C1A5657683}" type="datetimeFigureOut">
              <a:rPr lang="sl-SI"/>
              <a:pPr/>
              <a:t>30. 05. 2019</a:t>
            </a:fld>
            <a:endParaRPr lang="sl-SI"/>
          </a:p>
        </p:txBody>
      </p:sp>
      <p:sp>
        <p:nvSpPr>
          <p:cNvPr id="5" name="Footer Placeholder 4">
            <a:extLst>
              <a:ext uri="{FF2B5EF4-FFF2-40B4-BE49-F238E27FC236}">
                <a16:creationId xmlns:a16="http://schemas.microsoft.com/office/drawing/2014/main" id="{F5CEF1C7-ED8A-4587-9CBD-81F17D24169A}"/>
              </a:ext>
            </a:extLst>
          </p:cNvPr>
          <p:cNvSpPr>
            <a:spLocks noGrp="1"/>
          </p:cNvSpPr>
          <p:nvPr>
            <p:ph type="ftr" sz="quarter" idx="11"/>
          </p:nvPr>
        </p:nvSpPr>
        <p:spPr/>
        <p:txBody>
          <a:bodyPr/>
          <a:lstStyle>
            <a:lvl1pPr>
              <a:defRPr/>
            </a:lvl1pPr>
          </a:lstStyle>
          <a:p>
            <a:endParaRPr lang="sl-SI"/>
          </a:p>
        </p:txBody>
      </p:sp>
      <p:sp>
        <p:nvSpPr>
          <p:cNvPr id="6" name="Slide Number Placeholder 5">
            <a:extLst>
              <a:ext uri="{FF2B5EF4-FFF2-40B4-BE49-F238E27FC236}">
                <a16:creationId xmlns:a16="http://schemas.microsoft.com/office/drawing/2014/main" id="{9C94C2E3-22C8-43CE-A24A-A0FB18DF79D2}"/>
              </a:ext>
            </a:extLst>
          </p:cNvPr>
          <p:cNvSpPr>
            <a:spLocks noGrp="1"/>
          </p:cNvSpPr>
          <p:nvPr>
            <p:ph type="sldNum" sz="quarter" idx="12"/>
          </p:nvPr>
        </p:nvSpPr>
        <p:spPr/>
        <p:txBody>
          <a:bodyPr/>
          <a:lstStyle>
            <a:lvl1pPr>
              <a:defRPr/>
            </a:lvl1pPr>
          </a:lstStyle>
          <a:p>
            <a:fld id="{9534A249-2A7A-49B0-A0CB-6D8789635BB5}" type="slidenum">
              <a:rPr lang="sl-SI"/>
              <a:pPr/>
              <a:t>‹#›</a:t>
            </a:fld>
            <a:endParaRPr lang="sl-SI"/>
          </a:p>
        </p:txBody>
      </p:sp>
    </p:spTree>
    <p:extLst>
      <p:ext uri="{BB962C8B-B14F-4D97-AF65-F5344CB8AC3E}">
        <p14:creationId xmlns:p14="http://schemas.microsoft.com/office/powerpoint/2010/main" val="367845541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59DFE0-B123-465C-AC13-EBC56C1A94D6}"/>
              </a:ext>
            </a:extLst>
          </p:cNvPr>
          <p:cNvSpPr>
            <a:spLocks noGrp="1"/>
          </p:cNvSpPr>
          <p:nvPr>
            <p:ph type="title"/>
          </p:nvPr>
        </p:nvSpPr>
        <p:spPr>
          <a:xfrm>
            <a:off x="628650" y="365125"/>
            <a:ext cx="7886700" cy="1325563"/>
          </a:xfrm>
        </p:spPr>
        <p:txBody>
          <a:bodyPr/>
          <a:lstStyle/>
          <a:p>
            <a:r>
              <a:rPr lang="en-US"/>
              <a:t>Click to edit Master title style</a:t>
            </a:r>
            <a:endParaRPr lang="sl-SI"/>
          </a:p>
        </p:txBody>
      </p:sp>
      <p:sp>
        <p:nvSpPr>
          <p:cNvPr id="3" name="Date Placeholder 2">
            <a:extLst>
              <a:ext uri="{FF2B5EF4-FFF2-40B4-BE49-F238E27FC236}">
                <a16:creationId xmlns:a16="http://schemas.microsoft.com/office/drawing/2014/main" id="{3046A148-2C2E-41B2-A154-F03F16AB5E55}"/>
              </a:ext>
            </a:extLst>
          </p:cNvPr>
          <p:cNvSpPr>
            <a:spLocks noGrp="1"/>
          </p:cNvSpPr>
          <p:nvPr>
            <p:ph type="dt" sz="half" idx="10"/>
          </p:nvPr>
        </p:nvSpPr>
        <p:spPr>
          <a:xfrm>
            <a:off x="628650" y="6356350"/>
            <a:ext cx="2057400" cy="365125"/>
          </a:xfrm>
        </p:spPr>
        <p:txBody>
          <a:bodyPr/>
          <a:lstStyle>
            <a:lvl1pPr>
              <a:defRPr/>
            </a:lvl1pPr>
          </a:lstStyle>
          <a:p>
            <a:fld id="{532579C7-1819-4AF1-A198-29C1A5657683}" type="datetimeFigureOut">
              <a:rPr lang="sl-SI"/>
              <a:pPr/>
              <a:t>30. 05. 2019</a:t>
            </a:fld>
            <a:endParaRPr lang="sl-SI"/>
          </a:p>
        </p:txBody>
      </p:sp>
      <p:sp>
        <p:nvSpPr>
          <p:cNvPr id="4" name="Footer Placeholder 3">
            <a:extLst>
              <a:ext uri="{FF2B5EF4-FFF2-40B4-BE49-F238E27FC236}">
                <a16:creationId xmlns:a16="http://schemas.microsoft.com/office/drawing/2014/main" id="{A324F2D8-B9A1-4A25-9BC8-0D9C771DBA15}"/>
              </a:ext>
            </a:extLst>
          </p:cNvPr>
          <p:cNvSpPr>
            <a:spLocks noGrp="1"/>
          </p:cNvSpPr>
          <p:nvPr>
            <p:ph type="ftr" sz="quarter" idx="11"/>
          </p:nvPr>
        </p:nvSpPr>
        <p:spPr>
          <a:xfrm>
            <a:off x="3028950" y="6356350"/>
            <a:ext cx="3086100" cy="365125"/>
          </a:xfrm>
        </p:spPr>
        <p:txBody>
          <a:bodyPr/>
          <a:lstStyle>
            <a:lvl1pPr>
              <a:defRPr/>
            </a:lvl1pPr>
          </a:lstStyle>
          <a:p>
            <a:endParaRPr lang="sl-SI"/>
          </a:p>
        </p:txBody>
      </p:sp>
      <p:sp>
        <p:nvSpPr>
          <p:cNvPr id="5" name="Slide Number Placeholder 4">
            <a:extLst>
              <a:ext uri="{FF2B5EF4-FFF2-40B4-BE49-F238E27FC236}">
                <a16:creationId xmlns:a16="http://schemas.microsoft.com/office/drawing/2014/main" id="{5012D8FD-97EC-414D-9723-892B66E76864}"/>
              </a:ext>
            </a:extLst>
          </p:cNvPr>
          <p:cNvSpPr>
            <a:spLocks noGrp="1"/>
          </p:cNvSpPr>
          <p:nvPr>
            <p:ph type="sldNum" sz="quarter" idx="12"/>
          </p:nvPr>
        </p:nvSpPr>
        <p:spPr>
          <a:xfrm>
            <a:off x="6457950" y="6356350"/>
            <a:ext cx="2057400" cy="365125"/>
          </a:xfrm>
        </p:spPr>
        <p:txBody>
          <a:bodyPr/>
          <a:lstStyle>
            <a:lvl1pPr>
              <a:defRPr/>
            </a:lvl1pPr>
          </a:lstStyle>
          <a:p>
            <a:fld id="{4031E31A-DDD9-4BBA-B0F0-C273BA211168}" type="slidenum">
              <a:rPr lang="sl-SI"/>
              <a:pPr/>
              <a:t>‹#›</a:t>
            </a:fld>
            <a:endParaRPr lang="sl-SI"/>
          </a:p>
        </p:txBody>
      </p:sp>
    </p:spTree>
    <p:extLst>
      <p:ext uri="{BB962C8B-B14F-4D97-AF65-F5344CB8AC3E}">
        <p14:creationId xmlns:p14="http://schemas.microsoft.com/office/powerpoint/2010/main" val="39152413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A0F922-5C63-498D-9514-9A77DEC8AA76}"/>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endParaRPr lang="sl-SI"/>
          </a:p>
        </p:txBody>
      </p:sp>
      <p:sp>
        <p:nvSpPr>
          <p:cNvPr id="3" name="Text Placeholder 2">
            <a:extLst>
              <a:ext uri="{FF2B5EF4-FFF2-40B4-BE49-F238E27FC236}">
                <a16:creationId xmlns:a16="http://schemas.microsoft.com/office/drawing/2014/main" id="{FF7D7354-7F33-4DD6-83EC-5A6E6B272E8E}"/>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5DF7517A-8F7A-41BC-BBDB-F5EA40EE45EB}"/>
              </a:ext>
            </a:extLst>
          </p:cNvPr>
          <p:cNvSpPr>
            <a:spLocks noGrp="1"/>
          </p:cNvSpPr>
          <p:nvPr>
            <p:ph type="dt" sz="half" idx="10"/>
          </p:nvPr>
        </p:nvSpPr>
        <p:spPr/>
        <p:txBody>
          <a:bodyPr/>
          <a:lstStyle>
            <a:lvl1pPr>
              <a:defRPr/>
            </a:lvl1pPr>
          </a:lstStyle>
          <a:p>
            <a:fld id="{6D4C864E-E50F-4466-9795-D6B24D9724CF}" type="datetimeFigureOut">
              <a:rPr lang="sl-SI"/>
              <a:pPr/>
              <a:t>30. 05. 2019</a:t>
            </a:fld>
            <a:endParaRPr lang="sl-SI"/>
          </a:p>
        </p:txBody>
      </p:sp>
      <p:sp>
        <p:nvSpPr>
          <p:cNvPr id="5" name="Footer Placeholder 4">
            <a:extLst>
              <a:ext uri="{FF2B5EF4-FFF2-40B4-BE49-F238E27FC236}">
                <a16:creationId xmlns:a16="http://schemas.microsoft.com/office/drawing/2014/main" id="{F4FB78CB-D6BA-47A7-9801-FA1F17D3B286}"/>
              </a:ext>
            </a:extLst>
          </p:cNvPr>
          <p:cNvSpPr>
            <a:spLocks noGrp="1"/>
          </p:cNvSpPr>
          <p:nvPr>
            <p:ph type="ftr" sz="quarter" idx="11"/>
          </p:nvPr>
        </p:nvSpPr>
        <p:spPr/>
        <p:txBody>
          <a:bodyPr/>
          <a:lstStyle>
            <a:lvl1pPr>
              <a:defRPr/>
            </a:lvl1pPr>
          </a:lstStyle>
          <a:p>
            <a:endParaRPr lang="sl-SI"/>
          </a:p>
        </p:txBody>
      </p:sp>
      <p:sp>
        <p:nvSpPr>
          <p:cNvPr id="6" name="Slide Number Placeholder 5">
            <a:extLst>
              <a:ext uri="{FF2B5EF4-FFF2-40B4-BE49-F238E27FC236}">
                <a16:creationId xmlns:a16="http://schemas.microsoft.com/office/drawing/2014/main" id="{70EC0C80-3AF1-40BF-8C43-271C955E4293}"/>
              </a:ext>
            </a:extLst>
          </p:cNvPr>
          <p:cNvSpPr>
            <a:spLocks noGrp="1"/>
          </p:cNvSpPr>
          <p:nvPr>
            <p:ph type="sldNum" sz="quarter" idx="12"/>
          </p:nvPr>
        </p:nvSpPr>
        <p:spPr/>
        <p:txBody>
          <a:bodyPr/>
          <a:lstStyle>
            <a:lvl1pPr>
              <a:defRPr/>
            </a:lvl1pPr>
          </a:lstStyle>
          <a:p>
            <a:fld id="{D6A372A7-809A-4BAD-A8EB-F6FB2974311D}" type="slidenum">
              <a:rPr lang="sl-SI"/>
              <a:pPr/>
              <a:t>‹#›</a:t>
            </a:fld>
            <a:endParaRPr lang="sl-SI"/>
          </a:p>
        </p:txBody>
      </p:sp>
    </p:spTree>
    <p:extLst>
      <p:ext uri="{BB962C8B-B14F-4D97-AF65-F5344CB8AC3E}">
        <p14:creationId xmlns:p14="http://schemas.microsoft.com/office/powerpoint/2010/main" val="24619970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1F6966-0463-4C98-8FA6-DB1DD7ABC6CC}"/>
              </a:ext>
            </a:extLst>
          </p:cNvPr>
          <p:cNvSpPr>
            <a:spLocks noGrp="1"/>
          </p:cNvSpPr>
          <p:nvPr>
            <p:ph type="title"/>
          </p:nvPr>
        </p:nvSpPr>
        <p:spPr/>
        <p:txBody>
          <a:bodyPr/>
          <a:lstStyle/>
          <a:p>
            <a:r>
              <a:rPr lang="en-US"/>
              <a:t>Click to edit Master title style</a:t>
            </a:r>
            <a:endParaRPr lang="sl-SI"/>
          </a:p>
        </p:txBody>
      </p:sp>
      <p:sp>
        <p:nvSpPr>
          <p:cNvPr id="3" name="Content Placeholder 2">
            <a:extLst>
              <a:ext uri="{FF2B5EF4-FFF2-40B4-BE49-F238E27FC236}">
                <a16:creationId xmlns:a16="http://schemas.microsoft.com/office/drawing/2014/main" id="{7BEF5C4D-2059-49D7-955D-63F4A22C1EBE}"/>
              </a:ext>
            </a:extLst>
          </p:cNvPr>
          <p:cNvSpPr>
            <a:spLocks noGrp="1"/>
          </p:cNvSpPr>
          <p:nvPr>
            <p:ph sz="half" idx="1"/>
          </p:nvPr>
        </p:nvSpPr>
        <p:spPr>
          <a:xfrm>
            <a:off x="62865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Content Placeholder 3">
            <a:extLst>
              <a:ext uri="{FF2B5EF4-FFF2-40B4-BE49-F238E27FC236}">
                <a16:creationId xmlns:a16="http://schemas.microsoft.com/office/drawing/2014/main" id="{92038518-91A4-44C3-855F-185BBAE361EC}"/>
              </a:ext>
            </a:extLst>
          </p:cNvPr>
          <p:cNvSpPr>
            <a:spLocks noGrp="1"/>
          </p:cNvSpPr>
          <p:nvPr>
            <p:ph sz="half" idx="2"/>
          </p:nvPr>
        </p:nvSpPr>
        <p:spPr>
          <a:xfrm>
            <a:off x="464820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5" name="Date Placeholder 4">
            <a:extLst>
              <a:ext uri="{FF2B5EF4-FFF2-40B4-BE49-F238E27FC236}">
                <a16:creationId xmlns:a16="http://schemas.microsoft.com/office/drawing/2014/main" id="{8B5DFBBD-8803-4191-B5E5-E2B821ACEB8D}"/>
              </a:ext>
            </a:extLst>
          </p:cNvPr>
          <p:cNvSpPr>
            <a:spLocks noGrp="1"/>
          </p:cNvSpPr>
          <p:nvPr>
            <p:ph type="dt" sz="half" idx="10"/>
          </p:nvPr>
        </p:nvSpPr>
        <p:spPr/>
        <p:txBody>
          <a:bodyPr/>
          <a:lstStyle>
            <a:lvl1pPr>
              <a:defRPr/>
            </a:lvl1pPr>
          </a:lstStyle>
          <a:p>
            <a:fld id="{6D4C864E-E50F-4466-9795-D6B24D9724CF}" type="datetimeFigureOut">
              <a:rPr lang="sl-SI"/>
              <a:pPr/>
              <a:t>30. 05. 2019</a:t>
            </a:fld>
            <a:endParaRPr lang="sl-SI"/>
          </a:p>
        </p:txBody>
      </p:sp>
      <p:sp>
        <p:nvSpPr>
          <p:cNvPr id="6" name="Footer Placeholder 5">
            <a:extLst>
              <a:ext uri="{FF2B5EF4-FFF2-40B4-BE49-F238E27FC236}">
                <a16:creationId xmlns:a16="http://schemas.microsoft.com/office/drawing/2014/main" id="{1981B494-2E1D-4869-A229-81BD857EE921}"/>
              </a:ext>
            </a:extLst>
          </p:cNvPr>
          <p:cNvSpPr>
            <a:spLocks noGrp="1"/>
          </p:cNvSpPr>
          <p:nvPr>
            <p:ph type="ftr" sz="quarter" idx="11"/>
          </p:nvPr>
        </p:nvSpPr>
        <p:spPr/>
        <p:txBody>
          <a:bodyPr/>
          <a:lstStyle>
            <a:lvl1pPr>
              <a:defRPr/>
            </a:lvl1pPr>
          </a:lstStyle>
          <a:p>
            <a:endParaRPr lang="sl-SI"/>
          </a:p>
        </p:txBody>
      </p:sp>
      <p:sp>
        <p:nvSpPr>
          <p:cNvPr id="7" name="Slide Number Placeholder 6">
            <a:extLst>
              <a:ext uri="{FF2B5EF4-FFF2-40B4-BE49-F238E27FC236}">
                <a16:creationId xmlns:a16="http://schemas.microsoft.com/office/drawing/2014/main" id="{8FBB411C-0A86-48F0-8DBD-80BFA267835C}"/>
              </a:ext>
            </a:extLst>
          </p:cNvPr>
          <p:cNvSpPr>
            <a:spLocks noGrp="1"/>
          </p:cNvSpPr>
          <p:nvPr>
            <p:ph type="sldNum" sz="quarter" idx="12"/>
          </p:nvPr>
        </p:nvSpPr>
        <p:spPr/>
        <p:txBody>
          <a:bodyPr/>
          <a:lstStyle>
            <a:lvl1pPr>
              <a:defRPr/>
            </a:lvl1pPr>
          </a:lstStyle>
          <a:p>
            <a:fld id="{A610C627-5C96-4F5F-8D41-1D5E05062284}" type="slidenum">
              <a:rPr lang="sl-SI"/>
              <a:pPr/>
              <a:t>‹#›</a:t>
            </a:fld>
            <a:endParaRPr lang="sl-SI"/>
          </a:p>
        </p:txBody>
      </p:sp>
    </p:spTree>
    <p:extLst>
      <p:ext uri="{BB962C8B-B14F-4D97-AF65-F5344CB8AC3E}">
        <p14:creationId xmlns:p14="http://schemas.microsoft.com/office/powerpoint/2010/main" val="36563597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61F0A3-93C4-4ADB-A51F-A2B7E38070BD}"/>
              </a:ext>
            </a:extLst>
          </p:cNvPr>
          <p:cNvSpPr>
            <a:spLocks noGrp="1"/>
          </p:cNvSpPr>
          <p:nvPr>
            <p:ph type="title"/>
          </p:nvPr>
        </p:nvSpPr>
        <p:spPr>
          <a:xfrm>
            <a:off x="630238" y="365125"/>
            <a:ext cx="7886700" cy="1325563"/>
          </a:xfrm>
        </p:spPr>
        <p:txBody>
          <a:bodyPr/>
          <a:lstStyle/>
          <a:p>
            <a:r>
              <a:rPr lang="en-US"/>
              <a:t>Click to edit Master title style</a:t>
            </a:r>
            <a:endParaRPr lang="sl-SI"/>
          </a:p>
        </p:txBody>
      </p:sp>
      <p:sp>
        <p:nvSpPr>
          <p:cNvPr id="3" name="Text Placeholder 2">
            <a:extLst>
              <a:ext uri="{FF2B5EF4-FFF2-40B4-BE49-F238E27FC236}">
                <a16:creationId xmlns:a16="http://schemas.microsoft.com/office/drawing/2014/main" id="{1BC35FE4-65B9-42C6-B957-16F014F07849}"/>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76FCDD7-5F18-4C51-8E89-CCC360F15BC9}"/>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5" name="Text Placeholder 4">
            <a:extLst>
              <a:ext uri="{FF2B5EF4-FFF2-40B4-BE49-F238E27FC236}">
                <a16:creationId xmlns:a16="http://schemas.microsoft.com/office/drawing/2014/main" id="{A74277AB-7319-41DE-B950-4B14C14247B1}"/>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2B91DC8-073B-4EEF-B806-6A7E97E0C6E3}"/>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7" name="Date Placeholder 6">
            <a:extLst>
              <a:ext uri="{FF2B5EF4-FFF2-40B4-BE49-F238E27FC236}">
                <a16:creationId xmlns:a16="http://schemas.microsoft.com/office/drawing/2014/main" id="{A65E417B-6923-401B-9DB1-752C660B8675}"/>
              </a:ext>
            </a:extLst>
          </p:cNvPr>
          <p:cNvSpPr>
            <a:spLocks noGrp="1"/>
          </p:cNvSpPr>
          <p:nvPr>
            <p:ph type="dt" sz="half" idx="10"/>
          </p:nvPr>
        </p:nvSpPr>
        <p:spPr/>
        <p:txBody>
          <a:bodyPr/>
          <a:lstStyle>
            <a:lvl1pPr>
              <a:defRPr/>
            </a:lvl1pPr>
          </a:lstStyle>
          <a:p>
            <a:fld id="{6D4C864E-E50F-4466-9795-D6B24D9724CF}" type="datetimeFigureOut">
              <a:rPr lang="sl-SI"/>
              <a:pPr/>
              <a:t>30. 05. 2019</a:t>
            </a:fld>
            <a:endParaRPr lang="sl-SI"/>
          </a:p>
        </p:txBody>
      </p:sp>
      <p:sp>
        <p:nvSpPr>
          <p:cNvPr id="8" name="Footer Placeholder 7">
            <a:extLst>
              <a:ext uri="{FF2B5EF4-FFF2-40B4-BE49-F238E27FC236}">
                <a16:creationId xmlns:a16="http://schemas.microsoft.com/office/drawing/2014/main" id="{3699B674-7D3B-4B71-8741-BB551930C350}"/>
              </a:ext>
            </a:extLst>
          </p:cNvPr>
          <p:cNvSpPr>
            <a:spLocks noGrp="1"/>
          </p:cNvSpPr>
          <p:nvPr>
            <p:ph type="ftr" sz="quarter" idx="11"/>
          </p:nvPr>
        </p:nvSpPr>
        <p:spPr/>
        <p:txBody>
          <a:bodyPr/>
          <a:lstStyle>
            <a:lvl1pPr>
              <a:defRPr/>
            </a:lvl1pPr>
          </a:lstStyle>
          <a:p>
            <a:endParaRPr lang="sl-SI"/>
          </a:p>
        </p:txBody>
      </p:sp>
      <p:sp>
        <p:nvSpPr>
          <p:cNvPr id="9" name="Slide Number Placeholder 8">
            <a:extLst>
              <a:ext uri="{FF2B5EF4-FFF2-40B4-BE49-F238E27FC236}">
                <a16:creationId xmlns:a16="http://schemas.microsoft.com/office/drawing/2014/main" id="{8F844922-5E3D-43AC-8FCB-24758726CEC5}"/>
              </a:ext>
            </a:extLst>
          </p:cNvPr>
          <p:cNvSpPr>
            <a:spLocks noGrp="1"/>
          </p:cNvSpPr>
          <p:nvPr>
            <p:ph type="sldNum" sz="quarter" idx="12"/>
          </p:nvPr>
        </p:nvSpPr>
        <p:spPr/>
        <p:txBody>
          <a:bodyPr/>
          <a:lstStyle>
            <a:lvl1pPr>
              <a:defRPr/>
            </a:lvl1pPr>
          </a:lstStyle>
          <a:p>
            <a:fld id="{529B5B57-D80B-4AC6-9F3C-8D9749F73FAC}" type="slidenum">
              <a:rPr lang="sl-SI"/>
              <a:pPr/>
              <a:t>‹#›</a:t>
            </a:fld>
            <a:endParaRPr lang="sl-SI"/>
          </a:p>
        </p:txBody>
      </p:sp>
    </p:spTree>
    <p:extLst>
      <p:ext uri="{BB962C8B-B14F-4D97-AF65-F5344CB8AC3E}">
        <p14:creationId xmlns:p14="http://schemas.microsoft.com/office/powerpoint/2010/main" val="19084892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D54D5A-93DA-40EC-85EE-CC23F694DC77}"/>
              </a:ext>
            </a:extLst>
          </p:cNvPr>
          <p:cNvSpPr>
            <a:spLocks noGrp="1"/>
          </p:cNvSpPr>
          <p:nvPr>
            <p:ph type="title"/>
          </p:nvPr>
        </p:nvSpPr>
        <p:spPr/>
        <p:txBody>
          <a:bodyPr/>
          <a:lstStyle/>
          <a:p>
            <a:r>
              <a:rPr lang="en-US"/>
              <a:t>Click to edit Master title style</a:t>
            </a:r>
            <a:endParaRPr lang="sl-SI"/>
          </a:p>
        </p:txBody>
      </p:sp>
      <p:sp>
        <p:nvSpPr>
          <p:cNvPr id="3" name="Date Placeholder 2">
            <a:extLst>
              <a:ext uri="{FF2B5EF4-FFF2-40B4-BE49-F238E27FC236}">
                <a16:creationId xmlns:a16="http://schemas.microsoft.com/office/drawing/2014/main" id="{18783DF5-9CE1-409A-8C5C-6EEAB7EF1B69}"/>
              </a:ext>
            </a:extLst>
          </p:cNvPr>
          <p:cNvSpPr>
            <a:spLocks noGrp="1"/>
          </p:cNvSpPr>
          <p:nvPr>
            <p:ph type="dt" sz="half" idx="10"/>
          </p:nvPr>
        </p:nvSpPr>
        <p:spPr/>
        <p:txBody>
          <a:bodyPr/>
          <a:lstStyle>
            <a:lvl1pPr>
              <a:defRPr/>
            </a:lvl1pPr>
          </a:lstStyle>
          <a:p>
            <a:fld id="{6D4C864E-E50F-4466-9795-D6B24D9724CF}" type="datetimeFigureOut">
              <a:rPr lang="sl-SI"/>
              <a:pPr/>
              <a:t>30. 05. 2019</a:t>
            </a:fld>
            <a:endParaRPr lang="sl-SI"/>
          </a:p>
        </p:txBody>
      </p:sp>
      <p:sp>
        <p:nvSpPr>
          <p:cNvPr id="4" name="Footer Placeholder 3">
            <a:extLst>
              <a:ext uri="{FF2B5EF4-FFF2-40B4-BE49-F238E27FC236}">
                <a16:creationId xmlns:a16="http://schemas.microsoft.com/office/drawing/2014/main" id="{ABE4E67E-F559-4BF6-A51F-E2AC767C0139}"/>
              </a:ext>
            </a:extLst>
          </p:cNvPr>
          <p:cNvSpPr>
            <a:spLocks noGrp="1"/>
          </p:cNvSpPr>
          <p:nvPr>
            <p:ph type="ftr" sz="quarter" idx="11"/>
          </p:nvPr>
        </p:nvSpPr>
        <p:spPr/>
        <p:txBody>
          <a:bodyPr/>
          <a:lstStyle>
            <a:lvl1pPr>
              <a:defRPr/>
            </a:lvl1pPr>
          </a:lstStyle>
          <a:p>
            <a:endParaRPr lang="sl-SI"/>
          </a:p>
        </p:txBody>
      </p:sp>
      <p:sp>
        <p:nvSpPr>
          <p:cNvPr id="5" name="Slide Number Placeholder 4">
            <a:extLst>
              <a:ext uri="{FF2B5EF4-FFF2-40B4-BE49-F238E27FC236}">
                <a16:creationId xmlns:a16="http://schemas.microsoft.com/office/drawing/2014/main" id="{6244A866-AC5F-4A1B-B8B7-015E06823942}"/>
              </a:ext>
            </a:extLst>
          </p:cNvPr>
          <p:cNvSpPr>
            <a:spLocks noGrp="1"/>
          </p:cNvSpPr>
          <p:nvPr>
            <p:ph type="sldNum" sz="quarter" idx="12"/>
          </p:nvPr>
        </p:nvSpPr>
        <p:spPr/>
        <p:txBody>
          <a:bodyPr/>
          <a:lstStyle>
            <a:lvl1pPr>
              <a:defRPr/>
            </a:lvl1pPr>
          </a:lstStyle>
          <a:p>
            <a:fld id="{04759479-7584-4314-9ADF-62DE23994957}" type="slidenum">
              <a:rPr lang="sl-SI"/>
              <a:pPr/>
              <a:t>‹#›</a:t>
            </a:fld>
            <a:endParaRPr lang="sl-SI"/>
          </a:p>
        </p:txBody>
      </p:sp>
    </p:spTree>
    <p:extLst>
      <p:ext uri="{BB962C8B-B14F-4D97-AF65-F5344CB8AC3E}">
        <p14:creationId xmlns:p14="http://schemas.microsoft.com/office/powerpoint/2010/main" val="26471217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D7DCDC5-6022-4C34-982E-862FB3E43239}"/>
              </a:ext>
            </a:extLst>
          </p:cNvPr>
          <p:cNvSpPr>
            <a:spLocks noGrp="1"/>
          </p:cNvSpPr>
          <p:nvPr>
            <p:ph type="dt" sz="half" idx="10"/>
          </p:nvPr>
        </p:nvSpPr>
        <p:spPr/>
        <p:txBody>
          <a:bodyPr/>
          <a:lstStyle>
            <a:lvl1pPr>
              <a:defRPr/>
            </a:lvl1pPr>
          </a:lstStyle>
          <a:p>
            <a:fld id="{6D4C864E-E50F-4466-9795-D6B24D9724CF}" type="datetimeFigureOut">
              <a:rPr lang="sl-SI"/>
              <a:pPr/>
              <a:t>30. 05. 2019</a:t>
            </a:fld>
            <a:endParaRPr lang="sl-SI"/>
          </a:p>
        </p:txBody>
      </p:sp>
      <p:sp>
        <p:nvSpPr>
          <p:cNvPr id="3" name="Footer Placeholder 2">
            <a:extLst>
              <a:ext uri="{FF2B5EF4-FFF2-40B4-BE49-F238E27FC236}">
                <a16:creationId xmlns:a16="http://schemas.microsoft.com/office/drawing/2014/main" id="{9998D6DA-A8A0-4AF2-8D28-D6E0CF6A6560}"/>
              </a:ext>
            </a:extLst>
          </p:cNvPr>
          <p:cNvSpPr>
            <a:spLocks noGrp="1"/>
          </p:cNvSpPr>
          <p:nvPr>
            <p:ph type="ftr" sz="quarter" idx="11"/>
          </p:nvPr>
        </p:nvSpPr>
        <p:spPr/>
        <p:txBody>
          <a:bodyPr/>
          <a:lstStyle>
            <a:lvl1pPr>
              <a:defRPr/>
            </a:lvl1pPr>
          </a:lstStyle>
          <a:p>
            <a:endParaRPr lang="sl-SI"/>
          </a:p>
        </p:txBody>
      </p:sp>
      <p:sp>
        <p:nvSpPr>
          <p:cNvPr id="4" name="Slide Number Placeholder 3">
            <a:extLst>
              <a:ext uri="{FF2B5EF4-FFF2-40B4-BE49-F238E27FC236}">
                <a16:creationId xmlns:a16="http://schemas.microsoft.com/office/drawing/2014/main" id="{1791653B-AC2F-4B0C-A820-06CB49C4EA62}"/>
              </a:ext>
            </a:extLst>
          </p:cNvPr>
          <p:cNvSpPr>
            <a:spLocks noGrp="1"/>
          </p:cNvSpPr>
          <p:nvPr>
            <p:ph type="sldNum" sz="quarter" idx="12"/>
          </p:nvPr>
        </p:nvSpPr>
        <p:spPr/>
        <p:txBody>
          <a:bodyPr/>
          <a:lstStyle>
            <a:lvl1pPr>
              <a:defRPr/>
            </a:lvl1pPr>
          </a:lstStyle>
          <a:p>
            <a:fld id="{5E9DBA68-0890-4369-A003-B830444D98BE}" type="slidenum">
              <a:rPr lang="sl-SI"/>
              <a:pPr/>
              <a:t>‹#›</a:t>
            </a:fld>
            <a:endParaRPr lang="sl-SI"/>
          </a:p>
        </p:txBody>
      </p:sp>
    </p:spTree>
    <p:extLst>
      <p:ext uri="{BB962C8B-B14F-4D97-AF65-F5344CB8AC3E}">
        <p14:creationId xmlns:p14="http://schemas.microsoft.com/office/powerpoint/2010/main" val="28807854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BA8F93-1566-4FD9-B029-D6671B0A593D}"/>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sl-SI"/>
          </a:p>
        </p:txBody>
      </p:sp>
      <p:sp>
        <p:nvSpPr>
          <p:cNvPr id="3" name="Content Placeholder 2">
            <a:extLst>
              <a:ext uri="{FF2B5EF4-FFF2-40B4-BE49-F238E27FC236}">
                <a16:creationId xmlns:a16="http://schemas.microsoft.com/office/drawing/2014/main" id="{99337313-F0E7-447F-B292-271E54841C4D}"/>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Text Placeholder 3">
            <a:extLst>
              <a:ext uri="{FF2B5EF4-FFF2-40B4-BE49-F238E27FC236}">
                <a16:creationId xmlns:a16="http://schemas.microsoft.com/office/drawing/2014/main" id="{ACB311A9-0AA0-4554-BD48-1D89F1CAF3F7}"/>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171A2AB-D515-4097-836A-7815F193B7BA}"/>
              </a:ext>
            </a:extLst>
          </p:cNvPr>
          <p:cNvSpPr>
            <a:spLocks noGrp="1"/>
          </p:cNvSpPr>
          <p:nvPr>
            <p:ph type="dt" sz="half" idx="10"/>
          </p:nvPr>
        </p:nvSpPr>
        <p:spPr/>
        <p:txBody>
          <a:bodyPr/>
          <a:lstStyle>
            <a:lvl1pPr>
              <a:defRPr/>
            </a:lvl1pPr>
          </a:lstStyle>
          <a:p>
            <a:fld id="{6D4C864E-E50F-4466-9795-D6B24D9724CF}" type="datetimeFigureOut">
              <a:rPr lang="sl-SI"/>
              <a:pPr/>
              <a:t>30. 05. 2019</a:t>
            </a:fld>
            <a:endParaRPr lang="sl-SI"/>
          </a:p>
        </p:txBody>
      </p:sp>
      <p:sp>
        <p:nvSpPr>
          <p:cNvPr id="6" name="Footer Placeholder 5">
            <a:extLst>
              <a:ext uri="{FF2B5EF4-FFF2-40B4-BE49-F238E27FC236}">
                <a16:creationId xmlns:a16="http://schemas.microsoft.com/office/drawing/2014/main" id="{368A8CAD-D1EF-4A66-84E5-0632C9273486}"/>
              </a:ext>
            </a:extLst>
          </p:cNvPr>
          <p:cNvSpPr>
            <a:spLocks noGrp="1"/>
          </p:cNvSpPr>
          <p:nvPr>
            <p:ph type="ftr" sz="quarter" idx="11"/>
          </p:nvPr>
        </p:nvSpPr>
        <p:spPr/>
        <p:txBody>
          <a:bodyPr/>
          <a:lstStyle>
            <a:lvl1pPr>
              <a:defRPr/>
            </a:lvl1pPr>
          </a:lstStyle>
          <a:p>
            <a:endParaRPr lang="sl-SI"/>
          </a:p>
        </p:txBody>
      </p:sp>
      <p:sp>
        <p:nvSpPr>
          <p:cNvPr id="7" name="Slide Number Placeholder 6">
            <a:extLst>
              <a:ext uri="{FF2B5EF4-FFF2-40B4-BE49-F238E27FC236}">
                <a16:creationId xmlns:a16="http://schemas.microsoft.com/office/drawing/2014/main" id="{3D2DECB9-BD68-4B9A-B460-32D08B3A4CF0}"/>
              </a:ext>
            </a:extLst>
          </p:cNvPr>
          <p:cNvSpPr>
            <a:spLocks noGrp="1"/>
          </p:cNvSpPr>
          <p:nvPr>
            <p:ph type="sldNum" sz="quarter" idx="12"/>
          </p:nvPr>
        </p:nvSpPr>
        <p:spPr/>
        <p:txBody>
          <a:bodyPr/>
          <a:lstStyle>
            <a:lvl1pPr>
              <a:defRPr/>
            </a:lvl1pPr>
          </a:lstStyle>
          <a:p>
            <a:fld id="{0753BB54-55A4-4D1B-B098-86FD19787399}" type="slidenum">
              <a:rPr lang="sl-SI"/>
              <a:pPr/>
              <a:t>‹#›</a:t>
            </a:fld>
            <a:endParaRPr lang="sl-SI"/>
          </a:p>
        </p:txBody>
      </p:sp>
    </p:spTree>
    <p:extLst>
      <p:ext uri="{BB962C8B-B14F-4D97-AF65-F5344CB8AC3E}">
        <p14:creationId xmlns:p14="http://schemas.microsoft.com/office/powerpoint/2010/main" val="3366949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EAB572-FAB0-48C9-B8AE-52CA94F2C27E}"/>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sl-SI"/>
          </a:p>
        </p:txBody>
      </p:sp>
      <p:sp>
        <p:nvSpPr>
          <p:cNvPr id="3" name="Picture Placeholder 2">
            <a:extLst>
              <a:ext uri="{FF2B5EF4-FFF2-40B4-BE49-F238E27FC236}">
                <a16:creationId xmlns:a16="http://schemas.microsoft.com/office/drawing/2014/main" id="{9F1324CF-C2A7-4D60-9422-5A18D4EA61A3}"/>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l-SI"/>
          </a:p>
        </p:txBody>
      </p:sp>
      <p:sp>
        <p:nvSpPr>
          <p:cNvPr id="4" name="Text Placeholder 3">
            <a:extLst>
              <a:ext uri="{FF2B5EF4-FFF2-40B4-BE49-F238E27FC236}">
                <a16:creationId xmlns:a16="http://schemas.microsoft.com/office/drawing/2014/main" id="{70D0737A-4A86-461E-9CCA-58EC0989B577}"/>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AB3D713-6263-432D-A6EA-E7274A724A27}"/>
              </a:ext>
            </a:extLst>
          </p:cNvPr>
          <p:cNvSpPr>
            <a:spLocks noGrp="1"/>
          </p:cNvSpPr>
          <p:nvPr>
            <p:ph type="dt" sz="half" idx="10"/>
          </p:nvPr>
        </p:nvSpPr>
        <p:spPr/>
        <p:txBody>
          <a:bodyPr/>
          <a:lstStyle>
            <a:lvl1pPr>
              <a:defRPr/>
            </a:lvl1pPr>
          </a:lstStyle>
          <a:p>
            <a:fld id="{6D4C864E-E50F-4466-9795-D6B24D9724CF}" type="datetimeFigureOut">
              <a:rPr lang="sl-SI"/>
              <a:pPr/>
              <a:t>30. 05. 2019</a:t>
            </a:fld>
            <a:endParaRPr lang="sl-SI"/>
          </a:p>
        </p:txBody>
      </p:sp>
      <p:sp>
        <p:nvSpPr>
          <p:cNvPr id="6" name="Footer Placeholder 5">
            <a:extLst>
              <a:ext uri="{FF2B5EF4-FFF2-40B4-BE49-F238E27FC236}">
                <a16:creationId xmlns:a16="http://schemas.microsoft.com/office/drawing/2014/main" id="{3F059247-213F-4EBD-A3A1-65A0FA27B812}"/>
              </a:ext>
            </a:extLst>
          </p:cNvPr>
          <p:cNvSpPr>
            <a:spLocks noGrp="1"/>
          </p:cNvSpPr>
          <p:nvPr>
            <p:ph type="ftr" sz="quarter" idx="11"/>
          </p:nvPr>
        </p:nvSpPr>
        <p:spPr/>
        <p:txBody>
          <a:bodyPr/>
          <a:lstStyle>
            <a:lvl1pPr>
              <a:defRPr/>
            </a:lvl1pPr>
          </a:lstStyle>
          <a:p>
            <a:endParaRPr lang="sl-SI"/>
          </a:p>
        </p:txBody>
      </p:sp>
      <p:sp>
        <p:nvSpPr>
          <p:cNvPr id="7" name="Slide Number Placeholder 6">
            <a:extLst>
              <a:ext uri="{FF2B5EF4-FFF2-40B4-BE49-F238E27FC236}">
                <a16:creationId xmlns:a16="http://schemas.microsoft.com/office/drawing/2014/main" id="{D3F7581D-A23E-4A7D-9263-7D84710A79CA}"/>
              </a:ext>
            </a:extLst>
          </p:cNvPr>
          <p:cNvSpPr>
            <a:spLocks noGrp="1"/>
          </p:cNvSpPr>
          <p:nvPr>
            <p:ph type="sldNum" sz="quarter" idx="12"/>
          </p:nvPr>
        </p:nvSpPr>
        <p:spPr/>
        <p:txBody>
          <a:bodyPr/>
          <a:lstStyle>
            <a:lvl1pPr>
              <a:defRPr/>
            </a:lvl1pPr>
          </a:lstStyle>
          <a:p>
            <a:fld id="{616E00C7-B143-45EA-9A13-2CDB358F1593}" type="slidenum">
              <a:rPr lang="sl-SI"/>
              <a:pPr/>
              <a:t>‹#›</a:t>
            </a:fld>
            <a:endParaRPr lang="sl-SI"/>
          </a:p>
        </p:txBody>
      </p:sp>
    </p:spTree>
    <p:extLst>
      <p:ext uri="{BB962C8B-B14F-4D97-AF65-F5344CB8AC3E}">
        <p14:creationId xmlns:p14="http://schemas.microsoft.com/office/powerpoint/2010/main" val="28785610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9E5EE9A-EC6A-4060-B7C3-311221F5B644}"/>
              </a:ext>
            </a:extLst>
          </p:cNvPr>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endParaRPr lang="sl-SI"/>
          </a:p>
        </p:txBody>
      </p:sp>
      <p:sp>
        <p:nvSpPr>
          <p:cNvPr id="3" name="Text Placeholder 2">
            <a:extLst>
              <a:ext uri="{FF2B5EF4-FFF2-40B4-BE49-F238E27FC236}">
                <a16:creationId xmlns:a16="http://schemas.microsoft.com/office/drawing/2014/main" id="{157953B6-9F3E-4F63-8A92-6F2BCB11C4EA}"/>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Date Placeholder 3">
            <a:extLst>
              <a:ext uri="{FF2B5EF4-FFF2-40B4-BE49-F238E27FC236}">
                <a16:creationId xmlns:a16="http://schemas.microsoft.com/office/drawing/2014/main" id="{BC1655F5-3AD6-4C3F-8970-81EACA78955F}"/>
              </a:ext>
            </a:extLst>
          </p:cNvPr>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D4C864E-E50F-4466-9795-D6B24D9724CF}" type="datetimeFigureOut">
              <a:rPr lang="sl-SI"/>
              <a:pPr/>
              <a:t>30. 05. 2019</a:t>
            </a:fld>
            <a:endParaRPr lang="sl-SI"/>
          </a:p>
        </p:txBody>
      </p:sp>
      <p:sp>
        <p:nvSpPr>
          <p:cNvPr id="5" name="Footer Placeholder 4">
            <a:extLst>
              <a:ext uri="{FF2B5EF4-FFF2-40B4-BE49-F238E27FC236}">
                <a16:creationId xmlns:a16="http://schemas.microsoft.com/office/drawing/2014/main" id="{D71CA0E0-F9D9-4CDF-B9D3-80093FC98247}"/>
              </a:ext>
            </a:extLst>
          </p:cNvPr>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l-SI"/>
          </a:p>
        </p:txBody>
      </p:sp>
      <p:sp>
        <p:nvSpPr>
          <p:cNvPr id="6" name="Slide Number Placeholder 5">
            <a:extLst>
              <a:ext uri="{FF2B5EF4-FFF2-40B4-BE49-F238E27FC236}">
                <a16:creationId xmlns:a16="http://schemas.microsoft.com/office/drawing/2014/main" id="{ADAAC861-5770-49F1-ACB6-BBA9C6F42EDF}"/>
              </a:ext>
            </a:extLst>
          </p:cNvPr>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D3AA817-CAC9-4BC0-A042-DEEA2C58335B}" type="slidenum">
              <a:rPr lang="sl-SI"/>
              <a:pPr/>
              <a:t>‹#›</a:t>
            </a:fld>
            <a:endParaRPr lang="sl-SI"/>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hf sldNum="0"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236CEAC-4581-473C-98C1-1B5EAE983515}"/>
              </a:ext>
            </a:extLst>
          </p:cNvPr>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endParaRPr lang="sl-SI"/>
          </a:p>
        </p:txBody>
      </p:sp>
      <p:sp>
        <p:nvSpPr>
          <p:cNvPr id="3" name="Text Placeholder 2">
            <a:extLst>
              <a:ext uri="{FF2B5EF4-FFF2-40B4-BE49-F238E27FC236}">
                <a16:creationId xmlns:a16="http://schemas.microsoft.com/office/drawing/2014/main" id="{E582E475-3507-486C-89F6-61D443A834C6}"/>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Date Placeholder 3">
            <a:extLst>
              <a:ext uri="{FF2B5EF4-FFF2-40B4-BE49-F238E27FC236}">
                <a16:creationId xmlns:a16="http://schemas.microsoft.com/office/drawing/2014/main" id="{88379D99-F09C-4477-A4AA-6A3379D600E2}"/>
              </a:ext>
            </a:extLst>
          </p:cNvPr>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2579C7-1819-4AF1-A198-29C1A5657683}" type="datetimeFigureOut">
              <a:rPr lang="sl-SI"/>
              <a:pPr/>
              <a:t>30. 05. 2019</a:t>
            </a:fld>
            <a:endParaRPr lang="sl-SI"/>
          </a:p>
        </p:txBody>
      </p:sp>
      <p:sp>
        <p:nvSpPr>
          <p:cNvPr id="5" name="Footer Placeholder 4">
            <a:extLst>
              <a:ext uri="{FF2B5EF4-FFF2-40B4-BE49-F238E27FC236}">
                <a16:creationId xmlns:a16="http://schemas.microsoft.com/office/drawing/2014/main" id="{D8C14353-3D7F-4CAA-A227-03884653A170}"/>
              </a:ext>
            </a:extLst>
          </p:cNvPr>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l-SI"/>
          </a:p>
        </p:txBody>
      </p:sp>
      <p:sp>
        <p:nvSpPr>
          <p:cNvPr id="6" name="Slide Number Placeholder 5">
            <a:extLst>
              <a:ext uri="{FF2B5EF4-FFF2-40B4-BE49-F238E27FC236}">
                <a16:creationId xmlns:a16="http://schemas.microsoft.com/office/drawing/2014/main" id="{59D11347-A44E-45F6-95ED-B365AE584A36}"/>
              </a:ext>
            </a:extLst>
          </p:cNvPr>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9E2316E-A39B-459A-950F-5F665C661012}" type="slidenum">
              <a:rPr lang="sl-SI"/>
              <a:pPr/>
              <a:t>‹#›</a:t>
            </a:fld>
            <a:endParaRPr lang="sl-SI"/>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hf sldNum="0"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3.xml"/></Relationships>
</file>

<file path=ppt/slides/_rels/slide10.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a:extLst>
              <a:ext uri="{FF2B5EF4-FFF2-40B4-BE49-F238E27FC236}">
                <a16:creationId xmlns:a16="http://schemas.microsoft.com/office/drawing/2014/main" id="{5D2F7BAE-85EE-4083-8794-0945A2D54EE1}"/>
              </a:ext>
            </a:extLst>
          </p:cNvPr>
          <p:cNvSpPr>
            <a:spLocks noGrp="1" noChangeArrowheads="1"/>
          </p:cNvSpPr>
          <p:nvPr>
            <p:ph type="title"/>
          </p:nvPr>
        </p:nvSpPr>
        <p:spPr bwMode="auto">
          <a:xfrm>
            <a:off x="395536" y="1772816"/>
            <a:ext cx="8205788" cy="28368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numCol="1" anchor="b" anchorCtr="1" compatLnSpc="1">
            <a:prstTxWarp prst="textNoShape">
              <a:avLst/>
            </a:prstTxWarp>
          </a:bodyPr>
          <a:lstStyle/>
          <a:p>
            <a:pPr algn="ctr" fontAlgn="base">
              <a:lnSpc>
                <a:spcPct val="100000"/>
              </a:lnSpc>
              <a:spcAft>
                <a:spcPct val="0"/>
              </a:spcAft>
              <a:buClr>
                <a:srgbClr val="FFFFFF"/>
              </a:buClr>
              <a:buFont typeface="Castellar" panose="020A0402060406010301"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sl-SI" sz="6000" b="1" dirty="0">
                <a:latin typeface="Castellar" panose="020A0402060406010301" pitchFamily="18" charset="0"/>
              </a:rPr>
              <a:t>COMMUNICATION AMONG YOUNG PEOPLE</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1">
            <a:extLst>
              <a:ext uri="{FF2B5EF4-FFF2-40B4-BE49-F238E27FC236}">
                <a16:creationId xmlns:a16="http://schemas.microsoft.com/office/drawing/2014/main" id="{EE28A84B-ADDD-40CE-B2E1-86774DF03DB9}"/>
              </a:ext>
            </a:extLst>
          </p:cNvPr>
          <p:cNvSpPr>
            <a:spLocks noGrp="1" noChangeArrowheads="1"/>
          </p:cNvSpPr>
          <p:nvPr>
            <p:ph type="title"/>
          </p:nvPr>
        </p:nvSpPr>
        <p:spPr bwMode="auto">
          <a:xfrm>
            <a:off x="457200" y="274638"/>
            <a:ext cx="8229600" cy="11430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numCol="1" anchorCtr="0" compatLnSpc="1">
            <a:prstTxWarp prst="textNoShape">
              <a:avLst/>
            </a:prstTxWarp>
            <a:normAutofit fontScale="90000"/>
          </a:bodyPr>
          <a:lstStyle/>
          <a:p>
            <a:pPr algn="ctr" fontAlgn="base">
              <a:lnSpc>
                <a:spcPct val="100000"/>
              </a:lnSpc>
              <a:spcAft>
                <a:spcPct val="0"/>
              </a:spcAft>
              <a:buClr>
                <a:srgbClr val="FFFFFF"/>
              </a:buClr>
              <a:buFont typeface="Castellar" panose="020A0402060406010301"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sl-SI" sz="4000">
                <a:solidFill>
                  <a:srgbClr val="FFFFFF"/>
                </a:solidFill>
                <a:latin typeface="Castellar" panose="020A0402060406010301" pitchFamily="18" charset="0"/>
              </a:rPr>
              <a:t>Short Message Service (SMS)</a:t>
            </a:r>
            <a:r>
              <a:rPr lang="en-GB" altLang="sl-SI" sz="4000">
                <a:solidFill>
                  <a:srgbClr val="FFFFFF"/>
                </a:solidFill>
                <a:latin typeface="Arial" panose="020B0604020202020204" pitchFamily="34" charset="0"/>
              </a:rPr>
              <a:t> </a:t>
            </a:r>
          </a:p>
        </p:txBody>
      </p:sp>
      <p:sp>
        <p:nvSpPr>
          <p:cNvPr id="13314" name="Rectangle 2">
            <a:extLst>
              <a:ext uri="{FF2B5EF4-FFF2-40B4-BE49-F238E27FC236}">
                <a16:creationId xmlns:a16="http://schemas.microsoft.com/office/drawing/2014/main" id="{993999E0-DC5F-4F20-90FE-8F73DE9CCEB1}"/>
              </a:ext>
            </a:extLst>
          </p:cNvPr>
          <p:cNvSpPr>
            <a:spLocks noGrp="1" noChangeArrowheads="1"/>
          </p:cNvSpPr>
          <p:nvPr>
            <p:ph type="body" idx="1"/>
          </p:nvPr>
        </p:nvSpPr>
        <p:spPr bwMode="auto">
          <a:xfrm>
            <a:off x="457200" y="1600200"/>
            <a:ext cx="8229600" cy="4495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numCol="1" anchor="t" anchorCtr="0" compatLnSpc="1">
            <a:prstTxWarp prst="textNoShape">
              <a:avLst/>
            </a:prstTxWarp>
          </a:bodyPr>
          <a:lstStyle/>
          <a:p>
            <a:pPr marL="342900" indent="-342900" fontAlgn="base">
              <a:lnSpc>
                <a:spcPct val="100000"/>
              </a:lnSpc>
              <a:spcBef>
                <a:spcPts val="800"/>
              </a:spcBef>
              <a:spcAft>
                <a:spcPct val="0"/>
              </a:spcAft>
              <a:buClr>
                <a:srgbClr val="FFCC66"/>
              </a:buClr>
              <a:buSzPct val="80000"/>
              <a:buFont typeface="Wingdings" panose="05000000000000000000"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sl-SI" sz="3200">
                <a:latin typeface="Arial" panose="020B0604020202020204" pitchFamily="34" charset="0"/>
              </a:rPr>
              <a:t>is a service available on most digital mobile phones, other mobile devices (Pocket PC, or occasionally even desktop computers) and some fixed phones, that permits the sending of short messages between mobile phones, other handheld devices and even landline telephones. </a:t>
            </a:r>
          </a:p>
        </p:txBody>
      </p:sp>
      <p:pic>
        <p:nvPicPr>
          <p:cNvPr id="13315" name="Picture 3">
            <a:extLst>
              <a:ext uri="{FF2B5EF4-FFF2-40B4-BE49-F238E27FC236}">
                <a16:creationId xmlns:a16="http://schemas.microsoft.com/office/drawing/2014/main" id="{4F24A4DD-0F54-4A6A-B39C-905BA532D1F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72225" y="5143500"/>
            <a:ext cx="2286000" cy="171450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1">
            <a:extLst>
              <a:ext uri="{FF2B5EF4-FFF2-40B4-BE49-F238E27FC236}">
                <a16:creationId xmlns:a16="http://schemas.microsoft.com/office/drawing/2014/main" id="{512BCFAF-0B43-4D7B-A1B3-44428B6770BF}"/>
              </a:ext>
            </a:extLst>
          </p:cNvPr>
          <p:cNvSpPr>
            <a:spLocks noGrp="1" noChangeArrowheads="1"/>
          </p:cNvSpPr>
          <p:nvPr>
            <p:ph type="title"/>
          </p:nvPr>
        </p:nvSpPr>
        <p:spPr bwMode="auto">
          <a:xfrm>
            <a:off x="457200" y="274638"/>
            <a:ext cx="8229600" cy="11430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numCol="1" anchorCtr="0" compatLnSpc="1">
            <a:prstTxWarp prst="textNoShape">
              <a:avLst/>
            </a:prstTxWarp>
          </a:bodyPr>
          <a:lstStyle/>
          <a:p>
            <a:pPr algn="ctr" fontAlgn="base">
              <a:lnSpc>
                <a:spcPct val="100000"/>
              </a:lnSpc>
              <a:spcAft>
                <a:spcPct val="0"/>
              </a:spcAft>
              <a:buClr>
                <a:srgbClr val="FFFFCC"/>
              </a:buClr>
              <a:buFont typeface="Castellar" panose="020A0402060406010301"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sl-SI">
                <a:solidFill>
                  <a:schemeClr val="tx2"/>
                </a:solidFill>
                <a:latin typeface="Castellar" panose="020A0402060406010301" pitchFamily="18" charset="0"/>
              </a:rPr>
              <a:t>Electronic mail </a:t>
            </a:r>
          </a:p>
        </p:txBody>
      </p:sp>
      <p:sp>
        <p:nvSpPr>
          <p:cNvPr id="14338" name="Rectangle 2">
            <a:extLst>
              <a:ext uri="{FF2B5EF4-FFF2-40B4-BE49-F238E27FC236}">
                <a16:creationId xmlns:a16="http://schemas.microsoft.com/office/drawing/2014/main" id="{B99711CD-28A9-4879-95FF-0D1A50D2BFF6}"/>
              </a:ext>
            </a:extLst>
          </p:cNvPr>
          <p:cNvSpPr>
            <a:spLocks noGrp="1" noChangeArrowheads="1"/>
          </p:cNvSpPr>
          <p:nvPr>
            <p:ph type="body" idx="1"/>
          </p:nvPr>
        </p:nvSpPr>
        <p:spPr bwMode="auto">
          <a:xfrm>
            <a:off x="457200" y="1600200"/>
            <a:ext cx="8229600" cy="4495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numCol="1" anchor="t" anchorCtr="0" compatLnSpc="1">
            <a:prstTxWarp prst="textNoShape">
              <a:avLst/>
            </a:prstTxWarp>
          </a:bodyPr>
          <a:lstStyle/>
          <a:p>
            <a:pPr marL="342900" indent="-342900" fontAlgn="base">
              <a:lnSpc>
                <a:spcPct val="100000"/>
              </a:lnSpc>
              <a:spcBef>
                <a:spcPts val="800"/>
              </a:spcBef>
              <a:spcAft>
                <a:spcPct val="0"/>
              </a:spcAft>
              <a:buClr>
                <a:srgbClr val="FFCC66"/>
              </a:buClr>
              <a:buSzPct val="80000"/>
              <a:buFont typeface="Wingdings" panose="05000000000000000000"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sl-SI" sz="3200">
                <a:latin typeface="Arial" panose="020B0604020202020204" pitchFamily="34" charset="0"/>
              </a:rPr>
              <a:t>is a store and forward method of composing, sending, storing, and receiving messages over electronic communication systems. </a:t>
            </a:r>
          </a:p>
        </p:txBody>
      </p:sp>
      <p:pic>
        <p:nvPicPr>
          <p:cNvPr id="14339" name="Picture 3">
            <a:extLst>
              <a:ext uri="{FF2B5EF4-FFF2-40B4-BE49-F238E27FC236}">
                <a16:creationId xmlns:a16="http://schemas.microsoft.com/office/drawing/2014/main" id="{C64C5ADD-6EF5-4BDD-A4E3-12C11B70AE0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35375" y="3390900"/>
            <a:ext cx="3467100" cy="346710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1">
            <a:extLst>
              <a:ext uri="{FF2B5EF4-FFF2-40B4-BE49-F238E27FC236}">
                <a16:creationId xmlns:a16="http://schemas.microsoft.com/office/drawing/2014/main" id="{AF27CFB0-83DC-418A-A7F2-A9889D5789DF}"/>
              </a:ext>
            </a:extLst>
          </p:cNvPr>
          <p:cNvSpPr>
            <a:spLocks noGrp="1" noChangeArrowheads="1"/>
          </p:cNvSpPr>
          <p:nvPr>
            <p:ph type="title"/>
          </p:nvPr>
        </p:nvSpPr>
        <p:spPr bwMode="auto">
          <a:xfrm>
            <a:off x="457200" y="274638"/>
            <a:ext cx="8229600" cy="11430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numCol="1" anchorCtr="0" compatLnSpc="1">
            <a:prstTxWarp prst="textNoShape">
              <a:avLst/>
            </a:prstTxWarp>
          </a:bodyPr>
          <a:lstStyle/>
          <a:p>
            <a:pPr algn="ctr" fontAlgn="base">
              <a:lnSpc>
                <a:spcPct val="100000"/>
              </a:lnSpc>
              <a:spcAft>
                <a:spcPct val="0"/>
              </a:spcAft>
              <a:buClr>
                <a:srgbClr val="FFFFCC"/>
              </a:buClr>
              <a:buFont typeface="Castellar" panose="020A0402060406010301"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sl-SI">
                <a:solidFill>
                  <a:schemeClr val="tx2"/>
                </a:solidFill>
                <a:latin typeface="Castellar" panose="020A0402060406010301" pitchFamily="18" charset="0"/>
              </a:rPr>
              <a:t>Telephone</a:t>
            </a:r>
          </a:p>
        </p:txBody>
      </p:sp>
      <p:sp>
        <p:nvSpPr>
          <p:cNvPr id="15362" name="Rectangle 2">
            <a:extLst>
              <a:ext uri="{FF2B5EF4-FFF2-40B4-BE49-F238E27FC236}">
                <a16:creationId xmlns:a16="http://schemas.microsoft.com/office/drawing/2014/main" id="{4B16400E-28C3-4CB2-962C-D8EB341C444E}"/>
              </a:ext>
            </a:extLst>
          </p:cNvPr>
          <p:cNvSpPr>
            <a:spLocks noGrp="1" noChangeArrowheads="1"/>
          </p:cNvSpPr>
          <p:nvPr>
            <p:ph type="body" idx="1"/>
          </p:nvPr>
        </p:nvSpPr>
        <p:spPr bwMode="auto">
          <a:xfrm>
            <a:off x="457200" y="1600200"/>
            <a:ext cx="8229600" cy="4495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numCol="1" anchor="t" anchorCtr="0" compatLnSpc="1">
            <a:prstTxWarp prst="textNoShape">
              <a:avLst/>
            </a:prstTxWarp>
          </a:bodyPr>
          <a:lstStyle/>
          <a:p>
            <a:pPr marL="342900" indent="-342900" fontAlgn="base">
              <a:lnSpc>
                <a:spcPct val="100000"/>
              </a:lnSpc>
              <a:spcBef>
                <a:spcPts val="800"/>
              </a:spcBef>
              <a:spcAft>
                <a:spcPct val="0"/>
              </a:spcAft>
              <a:buClr>
                <a:srgbClr val="FFCC66"/>
              </a:buClr>
              <a:buSzPct val="80000"/>
              <a:buFont typeface="Wingdings" panose="05000000000000000000"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sl-SI" sz="3200">
                <a:latin typeface="Arial" panose="020B0604020202020204" pitchFamily="34" charset="0"/>
              </a:rPr>
              <a:t>is a telecommunications device which is used to transmit and receive sound (most commonly voice and speech) across distance. </a:t>
            </a:r>
          </a:p>
          <a:p>
            <a:pPr marL="342900" indent="-342900" fontAlgn="base">
              <a:lnSpc>
                <a:spcPct val="100000"/>
              </a:lnSpc>
              <a:spcBef>
                <a:spcPts val="800"/>
              </a:spcBef>
              <a:spcAft>
                <a:spcPct val="0"/>
              </a:spcAft>
              <a:buClr>
                <a:srgbClr val="FFCC66"/>
              </a:buClr>
              <a:buSzPct val="80000"/>
              <a:buFont typeface="Wingdings" panose="05000000000000000000"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sl-SI" sz="3200">
                <a:latin typeface="Arial" panose="020B0604020202020204" pitchFamily="34" charset="0"/>
              </a:rPr>
              <a:t>They allows almost any phone user to communicate with almost any other. </a:t>
            </a:r>
          </a:p>
        </p:txBody>
      </p:sp>
      <p:pic>
        <p:nvPicPr>
          <p:cNvPr id="15363" name="Picture 3">
            <a:extLst>
              <a:ext uri="{FF2B5EF4-FFF2-40B4-BE49-F238E27FC236}">
                <a16:creationId xmlns:a16="http://schemas.microsoft.com/office/drawing/2014/main" id="{19F7E176-9816-47EF-876D-9B2800EBF89F}"/>
              </a:ext>
            </a:extLst>
          </p:cNvPr>
          <p:cNvPicPr>
            <a:picLocks noChangeAspect="1" noChangeArrowheads="1"/>
          </p:cNvPicPr>
          <p:nvPr/>
        </p:nvPicPr>
        <p:blipFill>
          <a:blip r:embed="rId3">
            <a:lum bright="-18000"/>
            <a:extLst>
              <a:ext uri="{28A0092B-C50C-407E-A947-70E740481C1C}">
                <a14:useLocalDpi xmlns:a14="http://schemas.microsoft.com/office/drawing/2010/main" val="0"/>
              </a:ext>
            </a:extLst>
          </a:blip>
          <a:srcRect/>
          <a:stretch>
            <a:fillRect/>
          </a:stretch>
        </p:blipFill>
        <p:spPr bwMode="auto">
          <a:xfrm>
            <a:off x="7451725" y="4437063"/>
            <a:ext cx="1470025" cy="2116137"/>
          </a:xfrm>
          <a:prstGeom prst="rect">
            <a:avLst/>
          </a:prstGeom>
          <a:noFill/>
          <a:ln>
            <a:noFill/>
          </a:ln>
          <a:effectLst/>
          <a:extLst>
            <a:ext uri="{909E8E84-426E-40DD-AFC4-6F175D3DCCD1}">
              <a14:hiddenFill xmlns:a14="http://schemas.microsoft.com/office/drawing/2010/main">
                <a:blipFill dpi="0" rotWithShape="0">
                  <a:blip>
                    <a:lum bright="-1800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1">
            <a:extLst>
              <a:ext uri="{FF2B5EF4-FFF2-40B4-BE49-F238E27FC236}">
                <a16:creationId xmlns:a16="http://schemas.microsoft.com/office/drawing/2014/main" id="{61C883DA-FF62-474D-A036-CADAE1EBC557}"/>
              </a:ext>
            </a:extLst>
          </p:cNvPr>
          <p:cNvSpPr>
            <a:spLocks noGrp="1" noChangeArrowheads="1"/>
          </p:cNvSpPr>
          <p:nvPr>
            <p:ph type="title"/>
          </p:nvPr>
        </p:nvSpPr>
        <p:spPr bwMode="auto">
          <a:xfrm>
            <a:off x="457200" y="274638"/>
            <a:ext cx="8229600" cy="11430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numCol="1" anchorCtr="0" compatLnSpc="1">
            <a:prstTxWarp prst="textNoShape">
              <a:avLst/>
            </a:prstTxWarp>
          </a:bodyPr>
          <a:lstStyle/>
          <a:p>
            <a:pPr algn="ctr" fontAlgn="base">
              <a:lnSpc>
                <a:spcPct val="100000"/>
              </a:lnSpc>
              <a:spcAft>
                <a:spcPct val="0"/>
              </a:spcAft>
              <a:buClr>
                <a:srgbClr val="FFFFCC"/>
              </a:buClr>
              <a:buFont typeface="Castellar" panose="020A0402060406010301"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sl-SI">
                <a:solidFill>
                  <a:schemeClr val="tx2"/>
                </a:solidFill>
                <a:latin typeface="Castellar" panose="020A0402060406010301" pitchFamily="18" charset="0"/>
              </a:rPr>
              <a:t>Smart mobbing</a:t>
            </a:r>
            <a:r>
              <a:rPr lang="en-GB" altLang="sl-SI">
                <a:solidFill>
                  <a:schemeClr val="tx2"/>
                </a:solidFill>
                <a:latin typeface="Arial" panose="020B0604020202020204" pitchFamily="34" charset="0"/>
              </a:rPr>
              <a:t> </a:t>
            </a:r>
          </a:p>
        </p:txBody>
      </p:sp>
      <p:sp>
        <p:nvSpPr>
          <p:cNvPr id="16386" name="Rectangle 2">
            <a:extLst>
              <a:ext uri="{FF2B5EF4-FFF2-40B4-BE49-F238E27FC236}">
                <a16:creationId xmlns:a16="http://schemas.microsoft.com/office/drawing/2014/main" id="{EBCB97A0-7775-411C-BEF3-0B00D889516D}"/>
              </a:ext>
            </a:extLst>
          </p:cNvPr>
          <p:cNvSpPr>
            <a:spLocks noGrp="1" noChangeArrowheads="1"/>
          </p:cNvSpPr>
          <p:nvPr>
            <p:ph type="body" idx="1"/>
          </p:nvPr>
        </p:nvSpPr>
        <p:spPr bwMode="auto">
          <a:xfrm>
            <a:off x="457200" y="1600200"/>
            <a:ext cx="8229600" cy="4495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numCol="1" anchor="t" anchorCtr="0" compatLnSpc="1">
            <a:prstTxWarp prst="textNoShape">
              <a:avLst/>
            </a:prstTxWarp>
          </a:bodyPr>
          <a:lstStyle/>
          <a:p>
            <a:pPr marL="342900" indent="-342900" fontAlgn="base">
              <a:lnSpc>
                <a:spcPct val="100000"/>
              </a:lnSpc>
              <a:spcBef>
                <a:spcPts val="800"/>
              </a:spcBef>
              <a:spcAft>
                <a:spcPct val="0"/>
              </a:spcAft>
              <a:buClr>
                <a:srgbClr val="FFCC66"/>
              </a:buClr>
              <a:buSzPct val="80000"/>
              <a:buFont typeface="Wingdings" panose="05000000000000000000"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sl-SI" sz="3200">
                <a:latin typeface="Arial" panose="020B0604020202020204" pitchFamily="34" charset="0"/>
              </a:rPr>
              <a:t>It is effective many-to-many communication and social networking </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09" name="Picture 1">
            <a:extLst>
              <a:ext uri="{FF2B5EF4-FFF2-40B4-BE49-F238E27FC236}">
                <a16:creationId xmlns:a16="http://schemas.microsoft.com/office/drawing/2014/main" id="{CCCA4F6F-DBEA-4B8F-AC4E-C0E0F6745A8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76600" y="0"/>
            <a:ext cx="4870450" cy="685800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a:extLst>
              <a:ext uri="{FF2B5EF4-FFF2-40B4-BE49-F238E27FC236}">
                <a16:creationId xmlns:a16="http://schemas.microsoft.com/office/drawing/2014/main" id="{178EDC3E-8716-4C78-B097-9420C87FB012}"/>
              </a:ext>
            </a:extLst>
          </p:cNvPr>
          <p:cNvSpPr>
            <a:spLocks noGrp="1" noChangeArrowheads="1"/>
          </p:cNvSpPr>
          <p:nvPr>
            <p:ph type="title"/>
          </p:nvPr>
        </p:nvSpPr>
        <p:spPr bwMode="auto">
          <a:xfrm>
            <a:off x="457200" y="274638"/>
            <a:ext cx="8229600" cy="11430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numCol="1" anchorCtr="0" compatLnSpc="1">
            <a:prstTxWarp prst="textNoShape">
              <a:avLst/>
            </a:prstTxWarp>
          </a:bodyPr>
          <a:lstStyle/>
          <a:p>
            <a:pPr algn="ctr" fontAlgn="base">
              <a:lnSpc>
                <a:spcPct val="100000"/>
              </a:lnSpc>
              <a:spcAft>
                <a:spcPct val="0"/>
              </a:spcAft>
              <a:buClr>
                <a:srgbClr val="FFFFFF"/>
              </a:buClr>
              <a:buFont typeface="Castellar" panose="020A0402060406010301"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sl-SI">
                <a:solidFill>
                  <a:srgbClr val="FFFFFF"/>
                </a:solidFill>
                <a:latin typeface="Castellar" panose="020A0402060406010301" pitchFamily="18" charset="0"/>
              </a:rPr>
              <a:t>History</a:t>
            </a:r>
          </a:p>
        </p:txBody>
      </p:sp>
      <p:sp>
        <p:nvSpPr>
          <p:cNvPr id="5122" name="Rectangle 2">
            <a:extLst>
              <a:ext uri="{FF2B5EF4-FFF2-40B4-BE49-F238E27FC236}">
                <a16:creationId xmlns:a16="http://schemas.microsoft.com/office/drawing/2014/main" id="{3069B9A4-8CD8-471E-A068-77D70C8D1211}"/>
              </a:ext>
            </a:extLst>
          </p:cNvPr>
          <p:cNvSpPr>
            <a:spLocks noGrp="1" noChangeArrowheads="1"/>
          </p:cNvSpPr>
          <p:nvPr>
            <p:ph type="body" idx="1"/>
          </p:nvPr>
        </p:nvSpPr>
        <p:spPr bwMode="auto">
          <a:xfrm>
            <a:off x="468313" y="1628775"/>
            <a:ext cx="8229600" cy="449738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numCol="1" anchor="t" anchorCtr="0" compatLnSpc="1">
            <a:prstTxWarp prst="textNoShape">
              <a:avLst/>
            </a:prstTxWarp>
          </a:bodyPr>
          <a:lstStyle/>
          <a:p>
            <a:pPr marL="342900" indent="-342900" fontAlgn="base">
              <a:lnSpc>
                <a:spcPct val="100000"/>
              </a:lnSpc>
              <a:spcBef>
                <a:spcPts val="800"/>
              </a:spcBef>
              <a:spcAft>
                <a:spcPct val="0"/>
              </a:spcAft>
              <a:buClr>
                <a:srgbClr val="FFCC66"/>
              </a:buClr>
              <a:buSzPct val="80000"/>
              <a:buFont typeface="Wingdings" panose="05000000000000000000"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sl-SI" sz="3200">
                <a:latin typeface="Arial" panose="020B0604020202020204" pitchFamily="34" charset="0"/>
              </a:rPr>
              <a:t>Word communication originally come Latin word "communicare" .</a:t>
            </a:r>
          </a:p>
          <a:p>
            <a:pPr marL="342900" indent="-342900" fontAlgn="base">
              <a:lnSpc>
                <a:spcPct val="100000"/>
              </a:lnSpc>
              <a:spcBef>
                <a:spcPts val="800"/>
              </a:spcBef>
              <a:spcAft>
                <a:spcPct val="0"/>
              </a:spcAft>
              <a:buClr>
                <a:srgbClr val="FFCC66"/>
              </a:buClr>
              <a:buSzPct val="80000"/>
              <a:buFont typeface="Wingdings" panose="05000000000000000000"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sl-SI" sz="3200">
                <a:latin typeface="Arial" panose="020B0604020202020204" pitchFamily="34" charset="0"/>
              </a:rPr>
              <a:t>Romans invent first real postal system in order to centralize control of the empire from Rome.  </a:t>
            </a:r>
          </a:p>
        </p:txBody>
      </p:sp>
      <p:pic>
        <p:nvPicPr>
          <p:cNvPr id="5123" name="Picture 3">
            <a:extLst>
              <a:ext uri="{FF2B5EF4-FFF2-40B4-BE49-F238E27FC236}">
                <a16:creationId xmlns:a16="http://schemas.microsoft.com/office/drawing/2014/main" id="{D3B3B59B-C18D-410B-AE10-C2275B3B8A7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56325" y="4005263"/>
            <a:ext cx="2592388" cy="2592387"/>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a:extLst>
              <a:ext uri="{FF2B5EF4-FFF2-40B4-BE49-F238E27FC236}">
                <a16:creationId xmlns:a16="http://schemas.microsoft.com/office/drawing/2014/main" id="{20E7B3CB-F9ED-463D-91C2-4BC69DE237C5}"/>
              </a:ext>
            </a:extLst>
          </p:cNvPr>
          <p:cNvSpPr>
            <a:spLocks noGrp="1" noChangeArrowheads="1"/>
          </p:cNvSpPr>
          <p:nvPr>
            <p:ph type="title"/>
          </p:nvPr>
        </p:nvSpPr>
        <p:spPr bwMode="auto">
          <a:xfrm>
            <a:off x="457200" y="190500"/>
            <a:ext cx="8229600" cy="13128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numCol="1" anchorCtr="0" compatLnSpc="1">
            <a:prstTxWarp prst="textNoShape">
              <a:avLst/>
            </a:prstTxWarp>
          </a:bodyPr>
          <a:lstStyle/>
          <a:p>
            <a:pPr algn="ctr" fontAlgn="base">
              <a:lnSpc>
                <a:spcPct val="100000"/>
              </a:lnSpc>
              <a:spcAft>
                <a:spcPct val="0"/>
              </a:spcAft>
              <a:buClr>
                <a:srgbClr val="FFFFFF"/>
              </a:buClr>
              <a:buFont typeface="Castellar" panose="020A0402060406010301"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sl-SI" sz="4000">
                <a:solidFill>
                  <a:srgbClr val="FFFFFF"/>
                </a:solidFill>
                <a:latin typeface="Castellar" panose="020A0402060406010301" pitchFamily="18" charset="0"/>
              </a:rPr>
              <a:t>Introduction</a:t>
            </a:r>
            <a:br>
              <a:rPr lang="en-GB" altLang="sl-SI" sz="4000">
                <a:solidFill>
                  <a:srgbClr val="FFFFFF"/>
                </a:solidFill>
                <a:latin typeface="Castellar" panose="020A0402060406010301" pitchFamily="18" charset="0"/>
              </a:rPr>
            </a:br>
            <a:endParaRPr lang="en-GB" altLang="sl-SI" sz="4000">
              <a:solidFill>
                <a:srgbClr val="FFFFFF"/>
              </a:solidFill>
              <a:latin typeface="Castellar" panose="020A0402060406010301" pitchFamily="18" charset="0"/>
            </a:endParaRPr>
          </a:p>
        </p:txBody>
      </p:sp>
      <p:sp>
        <p:nvSpPr>
          <p:cNvPr id="6146" name="Rectangle 2">
            <a:extLst>
              <a:ext uri="{FF2B5EF4-FFF2-40B4-BE49-F238E27FC236}">
                <a16:creationId xmlns:a16="http://schemas.microsoft.com/office/drawing/2014/main" id="{997F1D3C-D06E-4B10-B98D-1E404343A347}"/>
              </a:ext>
            </a:extLst>
          </p:cNvPr>
          <p:cNvSpPr>
            <a:spLocks noGrp="1" noChangeArrowheads="1"/>
          </p:cNvSpPr>
          <p:nvPr>
            <p:ph type="body" idx="1"/>
          </p:nvPr>
        </p:nvSpPr>
        <p:spPr bwMode="auto">
          <a:xfrm>
            <a:off x="457200" y="1600200"/>
            <a:ext cx="8229600" cy="4495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numCol="1" anchor="t" anchorCtr="0" compatLnSpc="1">
            <a:prstTxWarp prst="textNoShape">
              <a:avLst/>
            </a:prstTxWarp>
          </a:bodyPr>
          <a:lstStyle/>
          <a:p>
            <a:pPr marL="342900" indent="-342900" fontAlgn="base">
              <a:lnSpc>
                <a:spcPct val="100000"/>
              </a:lnSpc>
              <a:spcBef>
                <a:spcPts val="800"/>
              </a:spcBef>
              <a:spcAft>
                <a:spcPct val="0"/>
              </a:spcAft>
              <a:buClr>
                <a:srgbClr val="FFCC66"/>
              </a:buClr>
              <a:buSzPct val="80000"/>
              <a:buFont typeface="Wingdings" panose="05000000000000000000"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sl-SI" sz="3200">
                <a:latin typeface="Arial" panose="020B0604020202020204" pitchFamily="34" charset="0"/>
              </a:rPr>
              <a:t>Communication plays important part in our life </a:t>
            </a:r>
          </a:p>
          <a:p>
            <a:pPr marL="342900" indent="-342900" fontAlgn="base">
              <a:lnSpc>
                <a:spcPct val="100000"/>
              </a:lnSpc>
              <a:spcBef>
                <a:spcPts val="800"/>
              </a:spcBef>
              <a:spcAft>
                <a:spcPct val="0"/>
              </a:spcAft>
              <a:buClr>
                <a:srgbClr val="FFCC66"/>
              </a:buClr>
              <a:buSzPct val="80000"/>
              <a:buFont typeface="Wingdings" panose="05000000000000000000"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altLang="sl-SI" sz="3200">
              <a:latin typeface="Arial" panose="020B0604020202020204" pitchFamily="34" charset="0"/>
            </a:endParaRPr>
          </a:p>
          <a:p>
            <a:pPr marL="342900" indent="-342900" fontAlgn="base">
              <a:lnSpc>
                <a:spcPct val="100000"/>
              </a:lnSpc>
              <a:spcBef>
                <a:spcPts val="800"/>
              </a:spcBef>
              <a:spcAft>
                <a:spcPct val="0"/>
              </a:spcAft>
              <a:buClr>
                <a:srgbClr val="FFCC66"/>
              </a:buClr>
              <a:buSzPct val="80000"/>
              <a:buFont typeface="Wingdings" panose="05000000000000000000"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sl-SI" sz="3200">
                <a:latin typeface="Arial" panose="020B0604020202020204" pitchFamily="34" charset="0"/>
              </a:rPr>
              <a:t>Through the process of communication we develop our personality </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a:extLst>
              <a:ext uri="{FF2B5EF4-FFF2-40B4-BE49-F238E27FC236}">
                <a16:creationId xmlns:a16="http://schemas.microsoft.com/office/drawing/2014/main" id="{F2376374-5507-4FB4-8C20-2EB1D321E273}"/>
              </a:ext>
            </a:extLst>
          </p:cNvPr>
          <p:cNvSpPr>
            <a:spLocks noGrp="1" noChangeArrowheads="1"/>
          </p:cNvSpPr>
          <p:nvPr>
            <p:ph type="title"/>
          </p:nvPr>
        </p:nvSpPr>
        <p:spPr bwMode="auto">
          <a:xfrm>
            <a:off x="457200" y="274638"/>
            <a:ext cx="8229600" cy="11430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numCol="1" anchorCtr="0" compatLnSpc="1">
            <a:prstTxWarp prst="textNoShape">
              <a:avLst/>
            </a:prstTxWarp>
          </a:bodyPr>
          <a:lstStyle/>
          <a:p>
            <a:pPr algn="ctr" fontAlgn="base">
              <a:lnSpc>
                <a:spcPct val="100000"/>
              </a:lnSpc>
              <a:spcAft>
                <a:spcPct val="0"/>
              </a:spcAft>
              <a:buClr>
                <a:srgbClr val="FFFFFF"/>
              </a:buClr>
              <a:buFont typeface="Castellar" panose="020A0402060406010301"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sl-SI" sz="4000">
                <a:solidFill>
                  <a:srgbClr val="FFFFFF"/>
                </a:solidFill>
                <a:latin typeface="Castellar" panose="020A0402060406010301" pitchFamily="18" charset="0"/>
              </a:rPr>
              <a:t>Type of communications</a:t>
            </a:r>
          </a:p>
        </p:txBody>
      </p:sp>
      <p:sp>
        <p:nvSpPr>
          <p:cNvPr id="7170" name="Rectangle 2">
            <a:extLst>
              <a:ext uri="{FF2B5EF4-FFF2-40B4-BE49-F238E27FC236}">
                <a16:creationId xmlns:a16="http://schemas.microsoft.com/office/drawing/2014/main" id="{2140DEE8-4FE3-44CE-98B5-AAC6DCD92E06}"/>
              </a:ext>
            </a:extLst>
          </p:cNvPr>
          <p:cNvSpPr>
            <a:spLocks noGrp="1" noChangeArrowheads="1"/>
          </p:cNvSpPr>
          <p:nvPr>
            <p:ph type="body" idx="1"/>
          </p:nvPr>
        </p:nvSpPr>
        <p:spPr bwMode="auto">
          <a:xfrm>
            <a:off x="457200" y="1600200"/>
            <a:ext cx="8229600" cy="4495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numCol="1" anchor="t" anchorCtr="0" compatLnSpc="1">
            <a:prstTxWarp prst="textNoShape">
              <a:avLst/>
            </a:prstTxWarp>
          </a:bodyPr>
          <a:lstStyle/>
          <a:p>
            <a:pPr marL="342900" indent="-342900" fontAlgn="base">
              <a:lnSpc>
                <a:spcPct val="100000"/>
              </a:lnSpc>
              <a:spcBef>
                <a:spcPts val="800"/>
              </a:spcBef>
              <a:spcAft>
                <a:spcPct val="0"/>
              </a:spcAft>
              <a:buClr>
                <a:srgbClr val="FFCC66"/>
              </a:buClr>
              <a:buSzPct val="80000"/>
              <a:buFont typeface="Wingdings" panose="05000000000000000000"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sl-SI" sz="3200">
                <a:latin typeface="Arial" panose="020B0604020202020204" pitchFamily="34" charset="0"/>
              </a:rPr>
              <a:t>Communication it’s not just talking and listening.</a:t>
            </a:r>
          </a:p>
          <a:p>
            <a:pPr marL="342900" indent="-342900" fontAlgn="base">
              <a:lnSpc>
                <a:spcPct val="100000"/>
              </a:lnSpc>
              <a:spcBef>
                <a:spcPts val="800"/>
              </a:spcBef>
              <a:spcAft>
                <a:spcPct val="0"/>
              </a:spcAft>
              <a:buClr>
                <a:srgbClr val="FFCC66"/>
              </a:buClr>
              <a:buSzPct val="80000"/>
              <a:buFont typeface="Wingdings" panose="05000000000000000000"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altLang="sl-SI" sz="3200">
              <a:latin typeface="Arial" panose="020B0604020202020204" pitchFamily="34" charset="0"/>
            </a:endParaRPr>
          </a:p>
        </p:txBody>
      </p:sp>
      <p:pic>
        <p:nvPicPr>
          <p:cNvPr id="7171" name="Picture 3">
            <a:extLst>
              <a:ext uri="{FF2B5EF4-FFF2-40B4-BE49-F238E27FC236}">
                <a16:creationId xmlns:a16="http://schemas.microsoft.com/office/drawing/2014/main" id="{931ED739-6EDA-41FC-B6D3-21B125A88DC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95963" y="3141663"/>
            <a:ext cx="2886075" cy="2951162"/>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7172" name="Picture 4">
            <a:extLst>
              <a:ext uri="{FF2B5EF4-FFF2-40B4-BE49-F238E27FC236}">
                <a16:creationId xmlns:a16="http://schemas.microsoft.com/office/drawing/2014/main" id="{325FF4DD-BBF2-4672-BCAD-07D451400E6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27088" y="2852738"/>
            <a:ext cx="2149475" cy="3024187"/>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a:extLst>
              <a:ext uri="{FF2B5EF4-FFF2-40B4-BE49-F238E27FC236}">
                <a16:creationId xmlns:a16="http://schemas.microsoft.com/office/drawing/2014/main" id="{024B8F37-E088-4BE8-B5B1-23DC4D631728}"/>
              </a:ext>
            </a:extLst>
          </p:cNvPr>
          <p:cNvSpPr>
            <a:spLocks noGrp="1" noChangeArrowheads="1"/>
          </p:cNvSpPr>
          <p:nvPr>
            <p:ph type="title"/>
          </p:nvPr>
        </p:nvSpPr>
        <p:spPr bwMode="auto">
          <a:xfrm>
            <a:off x="457200" y="274638"/>
            <a:ext cx="8229600" cy="11430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numCol="1" anchorCtr="0" compatLnSpc="1">
            <a:prstTxWarp prst="textNoShape">
              <a:avLst/>
            </a:prstTxWarp>
          </a:bodyPr>
          <a:lstStyle/>
          <a:p>
            <a:pPr algn="ctr" fontAlgn="base">
              <a:lnSpc>
                <a:spcPct val="100000"/>
              </a:lnSpc>
              <a:spcAft>
                <a:spcPct val="0"/>
              </a:spcAft>
              <a:buClr>
                <a:srgbClr val="FFFFFF"/>
              </a:buClr>
              <a:buFont typeface="Castellar" panose="020A0402060406010301"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sl-SI" sz="4000">
                <a:solidFill>
                  <a:srgbClr val="FFFFFF"/>
                </a:solidFill>
                <a:latin typeface="Castellar" panose="020A0402060406010301" pitchFamily="18" charset="0"/>
              </a:rPr>
              <a:t>Verbal communication</a:t>
            </a:r>
          </a:p>
        </p:txBody>
      </p:sp>
      <p:sp>
        <p:nvSpPr>
          <p:cNvPr id="8194" name="Rectangle 2">
            <a:extLst>
              <a:ext uri="{FF2B5EF4-FFF2-40B4-BE49-F238E27FC236}">
                <a16:creationId xmlns:a16="http://schemas.microsoft.com/office/drawing/2014/main" id="{2CC1BD04-04B7-47EF-B539-41ED4B27E953}"/>
              </a:ext>
            </a:extLst>
          </p:cNvPr>
          <p:cNvSpPr>
            <a:spLocks noGrp="1" noChangeArrowheads="1"/>
          </p:cNvSpPr>
          <p:nvPr>
            <p:ph type="body" idx="1"/>
          </p:nvPr>
        </p:nvSpPr>
        <p:spPr bwMode="auto">
          <a:xfrm>
            <a:off x="457200" y="1600200"/>
            <a:ext cx="8229600" cy="4495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numCol="1" anchor="t" anchorCtr="0" compatLnSpc="1">
            <a:prstTxWarp prst="textNoShape">
              <a:avLst/>
            </a:prstTxWarp>
          </a:bodyPr>
          <a:lstStyle/>
          <a:p>
            <a:pPr marL="342900" indent="-342900" fontAlgn="base">
              <a:lnSpc>
                <a:spcPct val="100000"/>
              </a:lnSpc>
              <a:spcBef>
                <a:spcPts val="800"/>
              </a:spcBef>
              <a:spcAft>
                <a:spcPct val="0"/>
              </a:spcAft>
              <a:buClr>
                <a:srgbClr val="FFCC66"/>
              </a:buClr>
              <a:buSzPct val="80000"/>
              <a:buFont typeface="Wingdings" panose="05000000000000000000"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sl-SI" sz="3200">
                <a:latin typeface="Arial" panose="020B0604020202020204" pitchFamily="34" charset="0"/>
              </a:rPr>
              <a:t>Verbal communication requires the use of words, vocabulary, numbers and symbols and is organized in sentences using language. </a:t>
            </a:r>
          </a:p>
          <a:p>
            <a:pPr marL="342900" indent="-342900" fontAlgn="base">
              <a:lnSpc>
                <a:spcPct val="100000"/>
              </a:lnSpc>
              <a:spcBef>
                <a:spcPts val="800"/>
              </a:spcBef>
              <a:spcAft>
                <a:spcPct val="0"/>
              </a:spcAft>
              <a:buClr>
                <a:srgbClr val="FFCC66"/>
              </a:buClr>
              <a:buSzPct val="80000"/>
              <a:buFont typeface="Wingdings" panose="05000000000000000000"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altLang="sl-SI" sz="3200">
              <a:latin typeface="Arial" panose="020B0604020202020204" pitchFamily="34" charset="0"/>
            </a:endParaRPr>
          </a:p>
        </p:txBody>
      </p:sp>
      <p:pic>
        <p:nvPicPr>
          <p:cNvPr id="8195" name="Picture 3">
            <a:extLst>
              <a:ext uri="{FF2B5EF4-FFF2-40B4-BE49-F238E27FC236}">
                <a16:creationId xmlns:a16="http://schemas.microsoft.com/office/drawing/2014/main" id="{E7309B2B-94D5-48FA-B25A-E12B03ABB2C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32363" y="3789363"/>
            <a:ext cx="3455987" cy="285115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8196" name="Picture 4">
            <a:extLst>
              <a:ext uri="{FF2B5EF4-FFF2-40B4-BE49-F238E27FC236}">
                <a16:creationId xmlns:a16="http://schemas.microsoft.com/office/drawing/2014/main" id="{8374555C-71C9-4D02-94C9-FEB9A0C8D629}"/>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95288" y="3860800"/>
            <a:ext cx="3887787" cy="2319338"/>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Rectangle 1">
            <a:extLst>
              <a:ext uri="{FF2B5EF4-FFF2-40B4-BE49-F238E27FC236}">
                <a16:creationId xmlns:a16="http://schemas.microsoft.com/office/drawing/2014/main" id="{A7E24CDD-2226-4AA1-9601-9ADBEB5FD441}"/>
              </a:ext>
            </a:extLst>
          </p:cNvPr>
          <p:cNvSpPr>
            <a:spLocks noGrp="1" noChangeArrowheads="1"/>
          </p:cNvSpPr>
          <p:nvPr>
            <p:ph type="title"/>
          </p:nvPr>
        </p:nvSpPr>
        <p:spPr bwMode="auto">
          <a:xfrm>
            <a:off x="457200" y="274638"/>
            <a:ext cx="8229600" cy="11430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numCol="1" anchorCtr="0" compatLnSpc="1">
            <a:prstTxWarp prst="textNoShape">
              <a:avLst/>
            </a:prstTxWarp>
          </a:bodyPr>
          <a:lstStyle/>
          <a:p>
            <a:pPr algn="ctr" fontAlgn="base">
              <a:lnSpc>
                <a:spcPct val="100000"/>
              </a:lnSpc>
              <a:spcAft>
                <a:spcPct val="0"/>
              </a:spcAft>
              <a:buClr>
                <a:srgbClr val="FFFFFF"/>
              </a:buClr>
              <a:buFont typeface="Castellar" panose="020A0402060406010301"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sl-SI">
                <a:solidFill>
                  <a:srgbClr val="FFFFFF"/>
                </a:solidFill>
                <a:latin typeface="Castellar" panose="020A0402060406010301" pitchFamily="18" charset="0"/>
              </a:rPr>
              <a:t>Body language </a:t>
            </a:r>
          </a:p>
        </p:txBody>
      </p:sp>
      <p:sp>
        <p:nvSpPr>
          <p:cNvPr id="9218" name="Rectangle 2">
            <a:extLst>
              <a:ext uri="{FF2B5EF4-FFF2-40B4-BE49-F238E27FC236}">
                <a16:creationId xmlns:a16="http://schemas.microsoft.com/office/drawing/2014/main" id="{0FB99524-5848-4E43-8BD9-1FAF60E886BD}"/>
              </a:ext>
            </a:extLst>
          </p:cNvPr>
          <p:cNvSpPr>
            <a:spLocks noGrp="1" noChangeArrowheads="1"/>
          </p:cNvSpPr>
          <p:nvPr>
            <p:ph type="body" idx="1"/>
          </p:nvPr>
        </p:nvSpPr>
        <p:spPr bwMode="auto">
          <a:xfrm>
            <a:off x="179388" y="1268413"/>
            <a:ext cx="8785225" cy="53308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numCol="1" anchor="t" anchorCtr="0" compatLnSpc="1">
            <a:prstTxWarp prst="textNoShape">
              <a:avLst/>
            </a:prstTxWarp>
          </a:bodyPr>
          <a:lstStyle/>
          <a:p>
            <a:pPr marL="342900" indent="-342900" fontAlgn="base">
              <a:lnSpc>
                <a:spcPct val="80000"/>
              </a:lnSpc>
              <a:spcBef>
                <a:spcPts val="600"/>
              </a:spcBef>
              <a:spcAft>
                <a:spcPct val="0"/>
              </a:spcAft>
              <a:buClr>
                <a:srgbClr val="FFCC66"/>
              </a:buClr>
              <a:buSzPct val="80000"/>
              <a:buFont typeface="Wingdings" panose="05000000000000000000"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sl-SI" sz="2400">
                <a:latin typeface="Arial" panose="020B0604020202020204" pitchFamily="34" charset="0"/>
              </a:rPr>
              <a:t>Such messages can be communicated through gesture, body language or posture, facial expression and eye contact, object communication such as clothing, hairstyles or even architecture.</a:t>
            </a:r>
          </a:p>
          <a:p>
            <a:pPr marL="342900" indent="-342900" fontAlgn="base">
              <a:lnSpc>
                <a:spcPct val="80000"/>
              </a:lnSpc>
              <a:spcBef>
                <a:spcPts val="600"/>
              </a:spcBef>
              <a:spcAft>
                <a:spcPct val="0"/>
              </a:spcAft>
              <a:buClr>
                <a:srgbClr val="FFCC66"/>
              </a:buClr>
              <a:buSzPct val="80000"/>
              <a:buFont typeface="Wingdings" panose="05000000000000000000"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altLang="sl-SI" sz="2400">
              <a:latin typeface="Arial" panose="020B0604020202020204" pitchFamily="34" charset="0"/>
            </a:endParaRPr>
          </a:p>
          <a:p>
            <a:pPr marL="342900" indent="-342900" fontAlgn="base">
              <a:lnSpc>
                <a:spcPct val="80000"/>
              </a:lnSpc>
              <a:spcBef>
                <a:spcPts val="500"/>
              </a:spcBef>
              <a:spcAft>
                <a:spcPct val="0"/>
              </a:spcAft>
              <a:buClr>
                <a:srgbClr val="FFCC66"/>
              </a:buClr>
              <a:buSzPct val="80000"/>
              <a:buFont typeface="Wingdings" panose="05000000000000000000"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sl-SI" sz="2000">
                <a:latin typeface="Arial" panose="020B0604020202020204" pitchFamily="34" charset="0"/>
              </a:rPr>
              <a:t>The body language component can be divided roughly into three parts: </a:t>
            </a:r>
            <a:br>
              <a:rPr lang="en-GB" altLang="sl-SI" sz="2000">
                <a:latin typeface="Arial" panose="020B0604020202020204" pitchFamily="34" charset="0"/>
              </a:rPr>
            </a:br>
            <a:br>
              <a:rPr lang="en-GB" altLang="sl-SI" sz="2000">
                <a:latin typeface="Arial" panose="020B0604020202020204" pitchFamily="34" charset="0"/>
              </a:rPr>
            </a:br>
            <a:r>
              <a:rPr lang="en-GB" altLang="sl-SI" sz="2000" b="1">
                <a:solidFill>
                  <a:srgbClr val="990033"/>
                </a:solidFill>
                <a:latin typeface="Arial" panose="020B0604020202020204" pitchFamily="34" charset="0"/>
              </a:rPr>
              <a:t>One</a:t>
            </a:r>
            <a:br>
              <a:rPr lang="en-GB" altLang="sl-SI" sz="2000" b="1">
                <a:solidFill>
                  <a:srgbClr val="990033"/>
                </a:solidFill>
                <a:latin typeface="Arial" panose="020B0604020202020204" pitchFamily="34" charset="0"/>
              </a:rPr>
            </a:br>
            <a:r>
              <a:rPr lang="en-GB" altLang="sl-SI" sz="2000">
                <a:latin typeface="Arial" panose="020B0604020202020204" pitchFamily="34" charset="0"/>
              </a:rPr>
              <a:t>The stuff you can do nothing about - your gender, race, age, height, etc </a:t>
            </a:r>
            <a:br>
              <a:rPr lang="en-GB" altLang="sl-SI" sz="2000">
                <a:latin typeface="Arial" panose="020B0604020202020204" pitchFamily="34" charset="0"/>
              </a:rPr>
            </a:br>
            <a:br>
              <a:rPr lang="en-GB" altLang="sl-SI" sz="2000">
                <a:latin typeface="Arial" panose="020B0604020202020204" pitchFamily="34" charset="0"/>
              </a:rPr>
            </a:br>
            <a:r>
              <a:rPr lang="en-GB" altLang="sl-SI" sz="2000" b="1">
                <a:solidFill>
                  <a:srgbClr val="990033"/>
                </a:solidFill>
                <a:latin typeface="Arial" panose="020B0604020202020204" pitchFamily="34" charset="0"/>
              </a:rPr>
              <a:t>Two</a:t>
            </a:r>
            <a:br>
              <a:rPr lang="en-GB" altLang="sl-SI" sz="2000" b="1">
                <a:solidFill>
                  <a:srgbClr val="990033"/>
                </a:solidFill>
                <a:latin typeface="Arial" panose="020B0604020202020204" pitchFamily="34" charset="0"/>
              </a:rPr>
            </a:br>
            <a:r>
              <a:rPr lang="en-GB" altLang="sl-SI" sz="2000">
                <a:latin typeface="Arial" panose="020B0604020202020204" pitchFamily="34" charset="0"/>
              </a:rPr>
              <a:t>The stuff you can change with effort - your dress, hair, weight, etc </a:t>
            </a:r>
            <a:br>
              <a:rPr lang="en-GB" altLang="sl-SI" sz="2000">
                <a:latin typeface="Arial" panose="020B0604020202020204" pitchFamily="34" charset="0"/>
              </a:rPr>
            </a:br>
            <a:br>
              <a:rPr lang="en-GB" altLang="sl-SI" sz="2000">
                <a:latin typeface="Arial" panose="020B0604020202020204" pitchFamily="34" charset="0"/>
              </a:rPr>
            </a:br>
            <a:r>
              <a:rPr lang="en-GB" altLang="sl-SI" sz="2000" b="1">
                <a:solidFill>
                  <a:srgbClr val="990033"/>
                </a:solidFill>
                <a:latin typeface="Arial" panose="020B0604020202020204" pitchFamily="34" charset="0"/>
              </a:rPr>
              <a:t>Three</a:t>
            </a:r>
            <a:br>
              <a:rPr lang="en-GB" altLang="sl-SI" sz="2000" b="1">
                <a:solidFill>
                  <a:srgbClr val="990033"/>
                </a:solidFill>
                <a:latin typeface="Arial" panose="020B0604020202020204" pitchFamily="34" charset="0"/>
              </a:rPr>
            </a:br>
            <a:r>
              <a:rPr lang="en-GB" altLang="sl-SI" sz="2000">
                <a:latin typeface="Arial" panose="020B0604020202020204" pitchFamily="34" charset="0"/>
              </a:rPr>
              <a:t>The stuff you already have that you can chose to use - gesture, eye contact, voice, etc. </a:t>
            </a:r>
            <a:br>
              <a:rPr lang="en-GB" altLang="sl-SI" sz="2000">
                <a:latin typeface="Arial" panose="020B0604020202020204" pitchFamily="34" charset="0"/>
              </a:rPr>
            </a:br>
            <a:br>
              <a:rPr lang="en-GB" altLang="sl-SI" sz="2000">
                <a:latin typeface="Arial" panose="020B0604020202020204" pitchFamily="34" charset="0"/>
              </a:rPr>
            </a:br>
            <a:endParaRPr lang="en-GB" altLang="sl-SI" sz="2000">
              <a:latin typeface="Arial" panose="020B0604020202020204" pitchFamily="34" charset="0"/>
            </a:endParaRPr>
          </a:p>
        </p:txBody>
      </p:sp>
      <p:pic>
        <p:nvPicPr>
          <p:cNvPr id="9219" name="Picture 3">
            <a:extLst>
              <a:ext uri="{FF2B5EF4-FFF2-40B4-BE49-F238E27FC236}">
                <a16:creationId xmlns:a16="http://schemas.microsoft.com/office/drawing/2014/main" id="{33212598-B3D9-409A-9D29-E2F37A7AB1F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08913" y="5473700"/>
            <a:ext cx="1335087" cy="138430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a:extLst>
              <a:ext uri="{FF2B5EF4-FFF2-40B4-BE49-F238E27FC236}">
                <a16:creationId xmlns:a16="http://schemas.microsoft.com/office/drawing/2014/main" id="{F97912BA-C27B-4281-8242-3E1ABDE23FEC}"/>
              </a:ext>
            </a:extLst>
          </p:cNvPr>
          <p:cNvSpPr>
            <a:spLocks noGrp="1" noChangeArrowheads="1"/>
          </p:cNvSpPr>
          <p:nvPr>
            <p:ph type="title"/>
          </p:nvPr>
        </p:nvSpPr>
        <p:spPr bwMode="auto">
          <a:xfrm>
            <a:off x="457200" y="274638"/>
            <a:ext cx="8229600" cy="11430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numCol="1" anchorCtr="0" compatLnSpc="1">
            <a:prstTxWarp prst="textNoShape">
              <a:avLst/>
            </a:prstTxWarp>
          </a:bodyPr>
          <a:lstStyle/>
          <a:p>
            <a:pPr algn="ctr" fontAlgn="base">
              <a:lnSpc>
                <a:spcPct val="100000"/>
              </a:lnSpc>
              <a:spcAft>
                <a:spcPct val="0"/>
              </a:spcAft>
              <a:buClr>
                <a:srgbClr val="FFFFFF"/>
              </a:buClr>
              <a:buFont typeface="Castellar" panose="020A0402060406010301"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sl-SI">
                <a:solidFill>
                  <a:srgbClr val="FFFFFF"/>
                </a:solidFill>
                <a:latin typeface="Castellar" panose="020A0402060406010301" pitchFamily="18" charset="0"/>
              </a:rPr>
              <a:t>An Internet forum</a:t>
            </a:r>
            <a:r>
              <a:rPr lang="en-GB" altLang="sl-SI">
                <a:solidFill>
                  <a:srgbClr val="FFFFFF"/>
                </a:solidFill>
                <a:latin typeface="Arial" panose="020B0604020202020204" pitchFamily="34" charset="0"/>
              </a:rPr>
              <a:t> </a:t>
            </a:r>
          </a:p>
        </p:txBody>
      </p:sp>
      <p:sp>
        <p:nvSpPr>
          <p:cNvPr id="10242" name="Rectangle 2">
            <a:extLst>
              <a:ext uri="{FF2B5EF4-FFF2-40B4-BE49-F238E27FC236}">
                <a16:creationId xmlns:a16="http://schemas.microsoft.com/office/drawing/2014/main" id="{B6832EF7-858B-41C2-A84C-D9B8FB1FC219}"/>
              </a:ext>
            </a:extLst>
          </p:cNvPr>
          <p:cNvSpPr>
            <a:spLocks noGrp="1" noChangeArrowheads="1"/>
          </p:cNvSpPr>
          <p:nvPr>
            <p:ph type="body" idx="1"/>
          </p:nvPr>
        </p:nvSpPr>
        <p:spPr bwMode="auto">
          <a:xfrm>
            <a:off x="457200" y="1600200"/>
            <a:ext cx="8229600" cy="49974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numCol="1" anchor="t" anchorCtr="0" compatLnSpc="1">
            <a:prstTxWarp prst="textNoShape">
              <a:avLst/>
            </a:prstTxWarp>
          </a:bodyPr>
          <a:lstStyle/>
          <a:p>
            <a:pPr marL="342900" indent="-342900" fontAlgn="base">
              <a:spcBef>
                <a:spcPts val="700"/>
              </a:spcBef>
              <a:spcAft>
                <a:spcPct val="0"/>
              </a:spcAft>
              <a:buClr>
                <a:srgbClr val="FFCC66"/>
              </a:buClr>
              <a:buSzPct val="80000"/>
              <a:buFont typeface="Wingdings" panose="05000000000000000000"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sl-SI">
                <a:latin typeface="Arial" panose="020B0604020202020204" pitchFamily="34" charset="0"/>
              </a:rPr>
              <a:t>Is a facility on the World Wide Web for holding discussions and posting user generated content. A sense of virtual community often develops around forums that have regular users. Technology, computer games, and politics are popular areas for forum themes, but there are forums for a huge number of different topics </a:t>
            </a:r>
          </a:p>
          <a:p>
            <a:pPr marL="342900" indent="-342900" fontAlgn="base">
              <a:spcBef>
                <a:spcPts val="700"/>
              </a:spcBef>
              <a:spcAft>
                <a:spcPct val="0"/>
              </a:spcAft>
              <a:buClr>
                <a:srgbClr val="FFCC66"/>
              </a:buClr>
              <a:buSzPct val="80000"/>
              <a:buFont typeface="Wingdings" panose="05000000000000000000"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altLang="sl-SI">
              <a:latin typeface="Arial" panose="020B0604020202020204" pitchFamily="34" charset="0"/>
            </a:endParaRPr>
          </a:p>
          <a:p>
            <a:pPr marL="342900" indent="-342900" fontAlgn="base">
              <a:spcBef>
                <a:spcPts val="700"/>
              </a:spcBef>
              <a:spcAft>
                <a:spcPct val="0"/>
              </a:spcAft>
              <a:buClr>
                <a:srgbClr val="FFCC66"/>
              </a:buClr>
              <a:buSzPct val="80000"/>
              <a:buFont typeface="Wingdings" panose="05000000000000000000"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sl-SI">
                <a:latin typeface="Arial" panose="020B0604020202020204" pitchFamily="34" charset="0"/>
              </a:rPr>
              <a:t>Internet forums are also commonly referred to as web forums, message boards, discussion boards, (electronic) discussion groups, discussion forums, bulletin boards.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a:extLst>
              <a:ext uri="{FF2B5EF4-FFF2-40B4-BE49-F238E27FC236}">
                <a16:creationId xmlns:a16="http://schemas.microsoft.com/office/drawing/2014/main" id="{5CC7C970-A64A-4964-8BD6-0F9EC925F739}"/>
              </a:ext>
            </a:extLst>
          </p:cNvPr>
          <p:cNvSpPr>
            <a:spLocks noGrp="1" noChangeArrowheads="1"/>
          </p:cNvSpPr>
          <p:nvPr>
            <p:ph type="title"/>
          </p:nvPr>
        </p:nvSpPr>
        <p:spPr bwMode="auto">
          <a:xfrm>
            <a:off x="457200" y="274638"/>
            <a:ext cx="8229600" cy="11430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numCol="1" anchorCtr="0" compatLnSpc="1">
            <a:prstTxWarp prst="textNoShape">
              <a:avLst/>
            </a:prstTxWarp>
          </a:bodyPr>
          <a:lstStyle/>
          <a:p>
            <a:pPr algn="ctr" fontAlgn="base">
              <a:lnSpc>
                <a:spcPct val="100000"/>
              </a:lnSpc>
              <a:spcAft>
                <a:spcPct val="0"/>
              </a:spcAft>
              <a:buClr>
                <a:srgbClr val="FFFFFF"/>
              </a:buClr>
              <a:buFont typeface="Castellar" panose="020A0402060406010301"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sl-SI" sz="4000">
                <a:solidFill>
                  <a:srgbClr val="FFFFFF"/>
                </a:solidFill>
                <a:latin typeface="Castellar" panose="020A0402060406010301" pitchFamily="18" charset="0"/>
              </a:rPr>
              <a:t>Internet Relay Chat (IRC)</a:t>
            </a:r>
            <a:r>
              <a:rPr lang="en-GB" altLang="sl-SI" sz="4000">
                <a:solidFill>
                  <a:srgbClr val="FFFFFF"/>
                </a:solidFill>
                <a:latin typeface="Arial" panose="020B0604020202020204" pitchFamily="34" charset="0"/>
              </a:rPr>
              <a:t> </a:t>
            </a:r>
          </a:p>
        </p:txBody>
      </p:sp>
      <p:sp>
        <p:nvSpPr>
          <p:cNvPr id="11266" name="Rectangle 2">
            <a:extLst>
              <a:ext uri="{FF2B5EF4-FFF2-40B4-BE49-F238E27FC236}">
                <a16:creationId xmlns:a16="http://schemas.microsoft.com/office/drawing/2014/main" id="{0D7FDD29-BA05-46B9-AC5B-CFE31FF1E97D}"/>
              </a:ext>
            </a:extLst>
          </p:cNvPr>
          <p:cNvSpPr>
            <a:spLocks noGrp="1" noChangeArrowheads="1"/>
          </p:cNvSpPr>
          <p:nvPr>
            <p:ph type="body" idx="1"/>
          </p:nvPr>
        </p:nvSpPr>
        <p:spPr bwMode="auto">
          <a:xfrm>
            <a:off x="468313" y="1628775"/>
            <a:ext cx="8229600" cy="45259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numCol="1" anchor="t" anchorCtr="0" compatLnSpc="1">
            <a:prstTxWarp prst="textNoShape">
              <a:avLst/>
            </a:prstTxWarp>
          </a:bodyPr>
          <a:lstStyle/>
          <a:p>
            <a:pPr marL="342900" indent="-342900" fontAlgn="base">
              <a:lnSpc>
                <a:spcPct val="100000"/>
              </a:lnSpc>
              <a:spcBef>
                <a:spcPts val="800"/>
              </a:spcBef>
              <a:spcAft>
                <a:spcPct val="0"/>
              </a:spcAft>
              <a:buClr>
                <a:srgbClr val="FFCC66"/>
              </a:buClr>
              <a:buSzPct val="80000"/>
              <a:buFont typeface="Wingdings" panose="05000000000000000000"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sl-SI" sz="3200">
                <a:latin typeface="Arial" panose="020B0604020202020204" pitchFamily="34" charset="0"/>
              </a:rPr>
              <a:t>is a form of real-time Internet chat or synchronous conferencing. It is mainly designed for group (many-to-many)</a:t>
            </a:r>
            <a:r>
              <a:rPr lang="ar-SA" altLang="sl-SI" sz="3200">
                <a:latin typeface="Arial" panose="020B0604020202020204" pitchFamily="34" charset="0"/>
                <a:cs typeface="Arial" panose="020B0604020202020204" pitchFamily="34" charset="0"/>
              </a:rPr>
              <a:t>‏</a:t>
            </a:r>
            <a:endParaRPr lang="en-GB" altLang="sl-SI" sz="3200">
              <a:latin typeface="Arial" panose="020B0604020202020204" pitchFamily="34" charset="0"/>
            </a:endParaRPr>
          </a:p>
          <a:p>
            <a:pPr marL="342900" indent="-342900" fontAlgn="base">
              <a:lnSpc>
                <a:spcPct val="100000"/>
              </a:lnSpc>
              <a:spcBef>
                <a:spcPts val="800"/>
              </a:spcBef>
              <a:spcAft>
                <a:spcPct val="0"/>
              </a:spcAft>
              <a:buClr>
                <a:srgbClr val="FFCC66"/>
              </a:buClr>
              <a:buSzPct val="80000"/>
              <a:buFont typeface="Wingdings" panose="05000000000000000000"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altLang="sl-SI" sz="3200">
              <a:latin typeface="Arial" panose="020B0604020202020204" pitchFamily="34" charset="0"/>
            </a:endParaRPr>
          </a:p>
          <a:p>
            <a:pPr marL="342900" indent="-342900" fontAlgn="base">
              <a:lnSpc>
                <a:spcPct val="100000"/>
              </a:lnSpc>
              <a:spcBef>
                <a:spcPts val="800"/>
              </a:spcBef>
              <a:spcAft>
                <a:spcPct val="0"/>
              </a:spcAft>
              <a:buClr>
                <a:srgbClr val="FFCC66"/>
              </a:buClr>
              <a:buSzPct val="80000"/>
              <a:buFont typeface="Wingdings" panose="05000000000000000000"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sl-SI" sz="3200">
                <a:latin typeface="Arial" panose="020B0604020202020204" pitchFamily="34" charset="0"/>
              </a:rPr>
              <a:t>communication in discussion forums called </a:t>
            </a:r>
            <a:r>
              <a:rPr lang="en-GB" altLang="sl-SI" sz="3200" i="1">
                <a:latin typeface="Arial" panose="020B0604020202020204" pitchFamily="34" charset="0"/>
              </a:rPr>
              <a:t>channels</a:t>
            </a:r>
            <a:r>
              <a:rPr lang="en-GB" altLang="sl-SI" sz="3200">
                <a:latin typeface="Arial" panose="020B0604020202020204" pitchFamily="34" charset="0"/>
              </a:rPr>
              <a:t>, but also allows one-to-one communication and data transfers via private message.</a:t>
            </a:r>
          </a:p>
        </p:txBody>
      </p:sp>
      <p:pic>
        <p:nvPicPr>
          <p:cNvPr id="11267" name="Picture 3">
            <a:extLst>
              <a:ext uri="{FF2B5EF4-FFF2-40B4-BE49-F238E27FC236}">
                <a16:creationId xmlns:a16="http://schemas.microsoft.com/office/drawing/2014/main" id="{F71EB048-91CE-4577-9457-CC1D98CF3A7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92950" y="5229225"/>
            <a:ext cx="1838325" cy="1379538"/>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Rectangle 1">
            <a:extLst>
              <a:ext uri="{FF2B5EF4-FFF2-40B4-BE49-F238E27FC236}">
                <a16:creationId xmlns:a16="http://schemas.microsoft.com/office/drawing/2014/main" id="{81EE2D12-F754-497F-B036-A4885B3E0378}"/>
              </a:ext>
            </a:extLst>
          </p:cNvPr>
          <p:cNvSpPr>
            <a:spLocks noGrp="1" noChangeArrowheads="1"/>
          </p:cNvSpPr>
          <p:nvPr>
            <p:ph type="title"/>
          </p:nvPr>
        </p:nvSpPr>
        <p:spPr bwMode="auto">
          <a:xfrm>
            <a:off x="457200" y="274638"/>
            <a:ext cx="8229600" cy="11430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numCol="1" anchorCtr="0" compatLnSpc="1">
            <a:prstTxWarp prst="textNoShape">
              <a:avLst/>
            </a:prstTxWarp>
          </a:bodyPr>
          <a:lstStyle/>
          <a:p>
            <a:pPr algn="ctr" fontAlgn="base">
              <a:lnSpc>
                <a:spcPct val="100000"/>
              </a:lnSpc>
              <a:spcAft>
                <a:spcPct val="0"/>
              </a:spcAft>
              <a:buClr>
                <a:srgbClr val="FFFFFF"/>
              </a:buClr>
              <a:buFont typeface="Castellar" panose="020A0402060406010301"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sl-SI">
                <a:solidFill>
                  <a:srgbClr val="FFFFFF"/>
                </a:solidFill>
                <a:latin typeface="Castellar" panose="020A0402060406010301" pitchFamily="18" charset="0"/>
              </a:rPr>
              <a:t>Instant messaging</a:t>
            </a:r>
            <a:r>
              <a:rPr lang="en-GB" altLang="sl-SI">
                <a:solidFill>
                  <a:srgbClr val="FFFFFF"/>
                </a:solidFill>
                <a:latin typeface="Arial" panose="020B0604020202020204" pitchFamily="34" charset="0"/>
              </a:rPr>
              <a:t> </a:t>
            </a:r>
          </a:p>
        </p:txBody>
      </p:sp>
      <p:sp>
        <p:nvSpPr>
          <p:cNvPr id="12290" name="Rectangle 2">
            <a:extLst>
              <a:ext uri="{FF2B5EF4-FFF2-40B4-BE49-F238E27FC236}">
                <a16:creationId xmlns:a16="http://schemas.microsoft.com/office/drawing/2014/main" id="{4028AA4C-70E1-43D3-8662-87D71A9343D3}"/>
              </a:ext>
            </a:extLst>
          </p:cNvPr>
          <p:cNvSpPr>
            <a:spLocks noGrp="1" noChangeArrowheads="1"/>
          </p:cNvSpPr>
          <p:nvPr>
            <p:ph type="body" idx="1"/>
          </p:nvPr>
        </p:nvSpPr>
        <p:spPr bwMode="auto">
          <a:xfrm>
            <a:off x="457200" y="1600200"/>
            <a:ext cx="8229600" cy="4495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numCol="1" anchor="t" anchorCtr="0" compatLnSpc="1">
            <a:prstTxWarp prst="textNoShape">
              <a:avLst/>
            </a:prstTxWarp>
          </a:bodyPr>
          <a:lstStyle/>
          <a:p>
            <a:pPr marL="342900" indent="-342900" fontAlgn="base">
              <a:lnSpc>
                <a:spcPct val="100000"/>
              </a:lnSpc>
              <a:spcBef>
                <a:spcPts val="800"/>
              </a:spcBef>
              <a:spcAft>
                <a:spcPct val="0"/>
              </a:spcAft>
              <a:buClr>
                <a:srgbClr val="FFCC66"/>
              </a:buClr>
              <a:buSzPct val="80000"/>
              <a:buFont typeface="Wingdings" panose="05000000000000000000"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sl-SI" sz="3200">
                <a:latin typeface="Arial" panose="020B0604020202020204" pitchFamily="34" charset="0"/>
              </a:rPr>
              <a:t>is a form of real-time communication between two or more people based on typed text. The text is conveyed via computers connected over a network such as the Internet. </a:t>
            </a:r>
          </a:p>
          <a:p>
            <a:pPr marL="342900" indent="-342900" fontAlgn="base">
              <a:lnSpc>
                <a:spcPct val="100000"/>
              </a:lnSpc>
              <a:spcBef>
                <a:spcPts val="800"/>
              </a:spcBef>
              <a:spcAft>
                <a:spcPct val="0"/>
              </a:spcAft>
              <a:buClr>
                <a:srgbClr val="FFCC66"/>
              </a:buClr>
              <a:buSzPct val="80000"/>
              <a:buFont typeface="Wingdings" panose="05000000000000000000"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sl-SI" sz="3200">
                <a:latin typeface="Arial" panose="020B0604020202020204" pitchFamily="34" charset="0"/>
              </a:rPr>
              <a:t>The most popular instant messaging program is MSN Messenger.</a:t>
            </a:r>
          </a:p>
        </p:txBody>
      </p:sp>
      <p:pic>
        <p:nvPicPr>
          <p:cNvPr id="12291" name="Picture 3">
            <a:extLst>
              <a:ext uri="{FF2B5EF4-FFF2-40B4-BE49-F238E27FC236}">
                <a16:creationId xmlns:a16="http://schemas.microsoft.com/office/drawing/2014/main" id="{44DA02DB-4CB0-497E-9B51-62841C2ED2D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83413" y="4697413"/>
            <a:ext cx="2160587" cy="2160587"/>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
        <a:ea typeface=""/>
        <a:cs typeface=""/>
      </a:majorFont>
      <a:minorFont>
        <a:latin typeface=""/>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93000"/>
          </a:lnSpc>
          <a:spcBef>
            <a:spcPct val="0"/>
          </a:spcBef>
          <a:spcAft>
            <a:spcPct val="0"/>
          </a:spcAft>
          <a:buClr>
            <a:srgbClr val="FFFFFF"/>
          </a:buClr>
          <a:buSzPct val="100000"/>
          <a:buFont typeface="Arial" panose="020B0604020202020204" pitchFamily="34" charset="0"/>
          <a:buNone/>
          <a:tabLst/>
          <a:defRPr kumimoji="0" lang="en-GB" altLang="sl-SI" sz="1800" b="0" i="0" u="none" strike="noStrike" cap="none" normalizeH="0" baseline="0" smtClean="0">
            <a:ln>
              <a:noFill/>
            </a:ln>
            <a:solidFill>
              <a:schemeClr val="bg1"/>
            </a:solidFill>
            <a:effectLst/>
            <a:latin typeface="Arial" panose="020B0604020202020204" pitchFamily="34" charset="0"/>
            <a:cs typeface="Arial" panose="020B0604020202020204" pitchFamily="34"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93000"/>
          </a:lnSpc>
          <a:spcBef>
            <a:spcPct val="0"/>
          </a:spcBef>
          <a:spcAft>
            <a:spcPct val="0"/>
          </a:spcAft>
          <a:buClr>
            <a:srgbClr val="FFFFFF"/>
          </a:buClr>
          <a:buSzPct val="100000"/>
          <a:buFont typeface="Arial" panose="020B0604020202020204" pitchFamily="34" charset="0"/>
          <a:buNone/>
          <a:tabLst/>
          <a:defRPr kumimoji="0" lang="en-GB" altLang="sl-SI" sz="1800" b="0" i="0" u="none" strike="noStrike" cap="none" normalizeH="0" baseline="0" smtClean="0">
            <a:ln>
              <a:noFill/>
            </a:ln>
            <a:solidFill>
              <a:schemeClr val="bg1"/>
            </a:solidFill>
            <a:effectLst/>
            <a:latin typeface="Arial" panose="020B0604020202020204" pitchFamily="34" charset="0"/>
            <a:cs typeface="Arial" panose="020B0604020202020204" pitchFamily="34" charset="0"/>
          </a:defRPr>
        </a:defPPr>
      </a:lstStyle>
    </a:ln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
        <a:ea typeface=""/>
        <a:cs typeface=""/>
      </a:majorFont>
      <a:minorFont>
        <a:latin typeface=""/>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93000"/>
          </a:lnSpc>
          <a:spcBef>
            <a:spcPct val="0"/>
          </a:spcBef>
          <a:spcAft>
            <a:spcPct val="0"/>
          </a:spcAft>
          <a:buClr>
            <a:srgbClr val="FFFFFF"/>
          </a:buClr>
          <a:buSzPct val="100000"/>
          <a:buFont typeface="Arial" panose="020B0604020202020204" pitchFamily="34" charset="0"/>
          <a:buNone/>
          <a:tabLst/>
          <a:defRPr kumimoji="0" lang="en-GB" altLang="sl-SI" sz="1800" b="0" i="0" u="none" strike="noStrike" cap="none" normalizeH="0" baseline="0" smtClean="0">
            <a:ln>
              <a:noFill/>
            </a:ln>
            <a:solidFill>
              <a:schemeClr val="bg1"/>
            </a:solidFill>
            <a:effectLst/>
            <a:latin typeface="Arial" panose="020B0604020202020204" pitchFamily="34" charset="0"/>
            <a:cs typeface="Arial" panose="020B0604020202020204" pitchFamily="34"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93000"/>
          </a:lnSpc>
          <a:spcBef>
            <a:spcPct val="0"/>
          </a:spcBef>
          <a:spcAft>
            <a:spcPct val="0"/>
          </a:spcAft>
          <a:buClr>
            <a:srgbClr val="FFFFFF"/>
          </a:buClr>
          <a:buSzPct val="100000"/>
          <a:buFont typeface="Arial" panose="020B0604020202020204" pitchFamily="34" charset="0"/>
          <a:buNone/>
          <a:tabLst/>
          <a:defRPr kumimoji="0" lang="en-GB" altLang="sl-SI" sz="1800" b="0" i="0" u="none" strike="noStrike" cap="none" normalizeH="0" baseline="0" smtClean="0">
            <a:ln>
              <a:noFill/>
            </a:ln>
            <a:solidFill>
              <a:schemeClr val="bg1"/>
            </a:solidFill>
            <a:effectLst/>
            <a:latin typeface="Arial" panose="020B0604020202020204" pitchFamily="34" charset="0"/>
            <a:cs typeface="Arial" panose="020B0604020202020204" pitchFamily="34" charset="0"/>
          </a:defRPr>
        </a:defPPr>
      </a:lstStyle>
    </a:ln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440</Words>
  <Application>Microsoft Office PowerPoint</Application>
  <PresentationFormat>On-screen Show (4:3)</PresentationFormat>
  <Paragraphs>50</Paragraphs>
  <Slides>14</Slides>
  <Notes>14</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14</vt:i4>
      </vt:variant>
    </vt:vector>
  </HeadingPairs>
  <TitlesOfParts>
    <vt:vector size="20" baseType="lpstr">
      <vt:lpstr>Arial</vt:lpstr>
      <vt:lpstr>Castellar</vt:lpstr>
      <vt:lpstr>Times New Roman</vt:lpstr>
      <vt:lpstr>Wingdings</vt:lpstr>
      <vt:lpstr>Office Theme</vt:lpstr>
      <vt:lpstr>Office Theme</vt:lpstr>
      <vt:lpstr>COMMUNICATION AMONG YOUNG PEOPLE</vt:lpstr>
      <vt:lpstr>History</vt:lpstr>
      <vt:lpstr>Introduction </vt:lpstr>
      <vt:lpstr>Type of communications</vt:lpstr>
      <vt:lpstr>Verbal communication</vt:lpstr>
      <vt:lpstr>Body language </vt:lpstr>
      <vt:lpstr>An Internet forum </vt:lpstr>
      <vt:lpstr>Internet Relay Chat (IRC) </vt:lpstr>
      <vt:lpstr>Instant messaging </vt:lpstr>
      <vt:lpstr>Short Message Service (SMS) </vt:lpstr>
      <vt:lpstr>Electronic mail </vt:lpstr>
      <vt:lpstr>Telephone</vt:lpstr>
      <vt:lpstr>Smart mobbing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modified xsi:type="dcterms:W3CDTF">2019-05-30T09:19:01Z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URL">
    <vt:lpwstr>https://dijaski.net</vt:lpwstr>
  </property>
</Properties>
</file>