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sldIdLst>
    <p:sldId id="256" r:id="rId2"/>
    <p:sldId id="257" r:id="rId3"/>
    <p:sldId id="261" r:id="rId4"/>
    <p:sldId id="258" r:id="rId5"/>
    <p:sldId id="260" r:id="rId6"/>
    <p:sldId id="266" r:id="rId7"/>
    <p:sldId id="262" r:id="rId8"/>
    <p:sldId id="264" r:id="rId9"/>
    <p:sldId id="265"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717" autoAdjust="0"/>
  </p:normalViewPr>
  <p:slideViewPr>
    <p:cSldViewPr>
      <p:cViewPr varScale="1">
        <p:scale>
          <a:sx n="106" d="100"/>
          <a:sy n="106" d="100"/>
        </p:scale>
        <p:origin x="162" y="114"/>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22DB3C14-C07B-438E-89D3-90B495924C5A}"/>
              </a:ext>
            </a:extLst>
          </p:cNvPr>
          <p:cNvSpPr>
            <a:spLocks noGrp="1"/>
          </p:cNvSpPr>
          <p:nvPr>
            <p:ph type="dt" sz="half" idx="10"/>
          </p:nvPr>
        </p:nvSpPr>
        <p:spPr/>
        <p:txBody>
          <a:bodyPr/>
          <a:lstStyle>
            <a:lvl1pPr>
              <a:defRPr/>
            </a:lvl1pPr>
          </a:lstStyle>
          <a:p>
            <a:pPr>
              <a:defRPr/>
            </a:pPr>
            <a:fld id="{D48F725B-71F7-4F62-B317-7EBF3254893A}" type="datetimeFigureOut">
              <a:rPr lang="sl-SI"/>
              <a:pPr>
                <a:defRPr/>
              </a:pPr>
              <a:t>30. 05. 2019</a:t>
            </a:fld>
            <a:endParaRPr lang="sl-SI"/>
          </a:p>
        </p:txBody>
      </p:sp>
      <p:sp>
        <p:nvSpPr>
          <p:cNvPr id="5" name="Ograda noge 4">
            <a:extLst>
              <a:ext uri="{FF2B5EF4-FFF2-40B4-BE49-F238E27FC236}">
                <a16:creationId xmlns:a16="http://schemas.microsoft.com/office/drawing/2014/main" id="{0685064A-E321-40AB-86AD-BA6447E92D7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92F8E9D-1BBE-4176-85FA-51A442912DED}"/>
              </a:ext>
            </a:extLst>
          </p:cNvPr>
          <p:cNvSpPr>
            <a:spLocks noGrp="1"/>
          </p:cNvSpPr>
          <p:nvPr>
            <p:ph type="sldNum" sz="quarter" idx="12"/>
          </p:nvPr>
        </p:nvSpPr>
        <p:spPr/>
        <p:txBody>
          <a:bodyPr/>
          <a:lstStyle>
            <a:lvl1pPr>
              <a:defRPr/>
            </a:lvl1pPr>
          </a:lstStyle>
          <a:p>
            <a:fld id="{46D78B6C-5924-4A24-BE7A-19E7D6095BEF}" type="slidenum">
              <a:rPr lang="sl-SI" altLang="sl-SI"/>
              <a:pPr/>
              <a:t>‹#›</a:t>
            </a:fld>
            <a:endParaRPr lang="sl-SI" altLang="sl-SI"/>
          </a:p>
        </p:txBody>
      </p:sp>
    </p:spTree>
    <p:extLst>
      <p:ext uri="{BB962C8B-B14F-4D97-AF65-F5344CB8AC3E}">
        <p14:creationId xmlns:p14="http://schemas.microsoft.com/office/powerpoint/2010/main" val="1825330661"/>
      </p:ext>
    </p:extLst>
  </p:cSld>
  <p:clrMapOvr>
    <a:masterClrMapping/>
  </p:clrMapOvr>
  <p:transition>
    <p:push/>
    <p:sndAc>
      <p:stSnd>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479FC182-417A-4D96-9D09-46279ED8E0A4}"/>
              </a:ext>
            </a:extLst>
          </p:cNvPr>
          <p:cNvSpPr>
            <a:spLocks noGrp="1"/>
          </p:cNvSpPr>
          <p:nvPr>
            <p:ph type="dt" sz="half" idx="10"/>
          </p:nvPr>
        </p:nvSpPr>
        <p:spPr/>
        <p:txBody>
          <a:bodyPr/>
          <a:lstStyle>
            <a:lvl1pPr>
              <a:defRPr/>
            </a:lvl1pPr>
          </a:lstStyle>
          <a:p>
            <a:pPr>
              <a:defRPr/>
            </a:pPr>
            <a:fld id="{B8FD2147-4BC1-4332-B608-2D6161265EB0}" type="datetimeFigureOut">
              <a:rPr lang="sl-SI"/>
              <a:pPr>
                <a:defRPr/>
              </a:pPr>
              <a:t>30. 05. 2019</a:t>
            </a:fld>
            <a:endParaRPr lang="sl-SI"/>
          </a:p>
        </p:txBody>
      </p:sp>
      <p:sp>
        <p:nvSpPr>
          <p:cNvPr id="5" name="Ograda noge 4">
            <a:extLst>
              <a:ext uri="{FF2B5EF4-FFF2-40B4-BE49-F238E27FC236}">
                <a16:creationId xmlns:a16="http://schemas.microsoft.com/office/drawing/2014/main" id="{FCA52114-5B03-4263-B0AE-5F41C774FDA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3592B9B-21D2-4FB5-A8F5-57632D4FEEE0}"/>
              </a:ext>
            </a:extLst>
          </p:cNvPr>
          <p:cNvSpPr>
            <a:spLocks noGrp="1"/>
          </p:cNvSpPr>
          <p:nvPr>
            <p:ph type="sldNum" sz="quarter" idx="12"/>
          </p:nvPr>
        </p:nvSpPr>
        <p:spPr/>
        <p:txBody>
          <a:bodyPr/>
          <a:lstStyle>
            <a:lvl1pPr>
              <a:defRPr/>
            </a:lvl1pPr>
          </a:lstStyle>
          <a:p>
            <a:fld id="{8E6DD92C-184C-4E93-858C-B6E5C73353F5}" type="slidenum">
              <a:rPr lang="sl-SI" altLang="sl-SI"/>
              <a:pPr/>
              <a:t>‹#›</a:t>
            </a:fld>
            <a:endParaRPr lang="sl-SI" altLang="sl-SI"/>
          </a:p>
        </p:txBody>
      </p:sp>
    </p:spTree>
    <p:extLst>
      <p:ext uri="{BB962C8B-B14F-4D97-AF65-F5344CB8AC3E}">
        <p14:creationId xmlns:p14="http://schemas.microsoft.com/office/powerpoint/2010/main" val="1635552564"/>
      </p:ext>
    </p:extLst>
  </p:cSld>
  <p:clrMapOvr>
    <a:masterClrMapping/>
  </p:clrMapOvr>
  <p:transition>
    <p:push/>
    <p:sndAc>
      <p:stSnd>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93ABFF4-4A08-4BCE-A9B1-86E5BD4DC6B8}"/>
              </a:ext>
            </a:extLst>
          </p:cNvPr>
          <p:cNvSpPr>
            <a:spLocks noGrp="1"/>
          </p:cNvSpPr>
          <p:nvPr>
            <p:ph type="dt" sz="half" idx="10"/>
          </p:nvPr>
        </p:nvSpPr>
        <p:spPr/>
        <p:txBody>
          <a:bodyPr/>
          <a:lstStyle>
            <a:lvl1pPr>
              <a:defRPr/>
            </a:lvl1pPr>
          </a:lstStyle>
          <a:p>
            <a:pPr>
              <a:defRPr/>
            </a:pPr>
            <a:fld id="{C53141F2-83CB-4693-89AA-09637DA2DE3B}" type="datetimeFigureOut">
              <a:rPr lang="sl-SI"/>
              <a:pPr>
                <a:defRPr/>
              </a:pPr>
              <a:t>30. 05. 2019</a:t>
            </a:fld>
            <a:endParaRPr lang="sl-SI"/>
          </a:p>
        </p:txBody>
      </p:sp>
      <p:sp>
        <p:nvSpPr>
          <p:cNvPr id="5" name="Ograda noge 4">
            <a:extLst>
              <a:ext uri="{FF2B5EF4-FFF2-40B4-BE49-F238E27FC236}">
                <a16:creationId xmlns:a16="http://schemas.microsoft.com/office/drawing/2014/main" id="{FCD7A164-B374-44EE-96D6-50117208C5D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473E5BC-1FFE-4B79-A450-EBC8C9363613}"/>
              </a:ext>
            </a:extLst>
          </p:cNvPr>
          <p:cNvSpPr>
            <a:spLocks noGrp="1"/>
          </p:cNvSpPr>
          <p:nvPr>
            <p:ph type="sldNum" sz="quarter" idx="12"/>
          </p:nvPr>
        </p:nvSpPr>
        <p:spPr/>
        <p:txBody>
          <a:bodyPr/>
          <a:lstStyle>
            <a:lvl1pPr>
              <a:defRPr/>
            </a:lvl1pPr>
          </a:lstStyle>
          <a:p>
            <a:fld id="{7F4637E9-508D-42D7-9CEF-6E38EEA9DA2D}" type="slidenum">
              <a:rPr lang="sl-SI" altLang="sl-SI"/>
              <a:pPr/>
              <a:t>‹#›</a:t>
            </a:fld>
            <a:endParaRPr lang="sl-SI" altLang="sl-SI"/>
          </a:p>
        </p:txBody>
      </p:sp>
    </p:spTree>
    <p:extLst>
      <p:ext uri="{BB962C8B-B14F-4D97-AF65-F5344CB8AC3E}">
        <p14:creationId xmlns:p14="http://schemas.microsoft.com/office/powerpoint/2010/main" val="3415414513"/>
      </p:ext>
    </p:extLst>
  </p:cSld>
  <p:clrMapOvr>
    <a:masterClrMapping/>
  </p:clrMapOvr>
  <p:transition>
    <p:push/>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27DBEFF9-214A-4ECC-A590-64C5D0E27BDA}"/>
              </a:ext>
            </a:extLst>
          </p:cNvPr>
          <p:cNvSpPr>
            <a:spLocks noGrp="1"/>
          </p:cNvSpPr>
          <p:nvPr>
            <p:ph type="dt" sz="half" idx="10"/>
          </p:nvPr>
        </p:nvSpPr>
        <p:spPr/>
        <p:txBody>
          <a:bodyPr/>
          <a:lstStyle>
            <a:lvl1pPr>
              <a:defRPr/>
            </a:lvl1pPr>
          </a:lstStyle>
          <a:p>
            <a:pPr>
              <a:defRPr/>
            </a:pPr>
            <a:fld id="{D090CA2E-4D48-4924-BD77-5852DD29208D}" type="datetimeFigureOut">
              <a:rPr lang="sl-SI"/>
              <a:pPr>
                <a:defRPr/>
              </a:pPr>
              <a:t>30. 05. 2019</a:t>
            </a:fld>
            <a:endParaRPr lang="sl-SI"/>
          </a:p>
        </p:txBody>
      </p:sp>
      <p:sp>
        <p:nvSpPr>
          <p:cNvPr id="5" name="Ograda noge 4">
            <a:extLst>
              <a:ext uri="{FF2B5EF4-FFF2-40B4-BE49-F238E27FC236}">
                <a16:creationId xmlns:a16="http://schemas.microsoft.com/office/drawing/2014/main" id="{C942950E-A9C0-46AF-9BE7-4CC50F2FBC9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9096043-17C4-4FA0-8C5A-6651D54D812C}"/>
              </a:ext>
            </a:extLst>
          </p:cNvPr>
          <p:cNvSpPr>
            <a:spLocks noGrp="1"/>
          </p:cNvSpPr>
          <p:nvPr>
            <p:ph type="sldNum" sz="quarter" idx="12"/>
          </p:nvPr>
        </p:nvSpPr>
        <p:spPr/>
        <p:txBody>
          <a:bodyPr/>
          <a:lstStyle>
            <a:lvl1pPr>
              <a:defRPr/>
            </a:lvl1pPr>
          </a:lstStyle>
          <a:p>
            <a:fld id="{FBB19FD3-4B16-4C85-A051-D401E8663EC5}" type="slidenum">
              <a:rPr lang="sl-SI" altLang="sl-SI"/>
              <a:pPr/>
              <a:t>‹#›</a:t>
            </a:fld>
            <a:endParaRPr lang="sl-SI" altLang="sl-SI"/>
          </a:p>
        </p:txBody>
      </p:sp>
    </p:spTree>
    <p:extLst>
      <p:ext uri="{BB962C8B-B14F-4D97-AF65-F5344CB8AC3E}">
        <p14:creationId xmlns:p14="http://schemas.microsoft.com/office/powerpoint/2010/main" val="3565358924"/>
      </p:ext>
    </p:extLst>
  </p:cSld>
  <p:clrMapOvr>
    <a:masterClrMapping/>
  </p:clrMapOvr>
  <p:transition>
    <p:push/>
    <p:sndAc>
      <p:stSnd>
        <p:snd r:embed="rId1" name="applaus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8FD0AF8F-D622-459E-8C87-16C54856CAA3}"/>
              </a:ext>
            </a:extLst>
          </p:cNvPr>
          <p:cNvSpPr>
            <a:spLocks noGrp="1"/>
          </p:cNvSpPr>
          <p:nvPr>
            <p:ph type="dt" sz="half" idx="10"/>
          </p:nvPr>
        </p:nvSpPr>
        <p:spPr/>
        <p:txBody>
          <a:bodyPr/>
          <a:lstStyle>
            <a:lvl1pPr>
              <a:defRPr/>
            </a:lvl1pPr>
          </a:lstStyle>
          <a:p>
            <a:pPr>
              <a:defRPr/>
            </a:pPr>
            <a:fld id="{51C66E82-B088-4A2A-8F69-D719E61E6025}" type="datetimeFigureOut">
              <a:rPr lang="sl-SI"/>
              <a:pPr>
                <a:defRPr/>
              </a:pPr>
              <a:t>30. 05. 2019</a:t>
            </a:fld>
            <a:endParaRPr lang="sl-SI"/>
          </a:p>
        </p:txBody>
      </p:sp>
      <p:sp>
        <p:nvSpPr>
          <p:cNvPr id="5" name="Ograda noge 4">
            <a:extLst>
              <a:ext uri="{FF2B5EF4-FFF2-40B4-BE49-F238E27FC236}">
                <a16:creationId xmlns:a16="http://schemas.microsoft.com/office/drawing/2014/main" id="{49A66AF8-6E9C-40BD-A47D-BA255EEB99B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CBEB726-8492-406C-9075-B896859DBFB7}"/>
              </a:ext>
            </a:extLst>
          </p:cNvPr>
          <p:cNvSpPr>
            <a:spLocks noGrp="1"/>
          </p:cNvSpPr>
          <p:nvPr>
            <p:ph type="sldNum" sz="quarter" idx="12"/>
          </p:nvPr>
        </p:nvSpPr>
        <p:spPr/>
        <p:txBody>
          <a:bodyPr/>
          <a:lstStyle>
            <a:lvl1pPr>
              <a:defRPr/>
            </a:lvl1pPr>
          </a:lstStyle>
          <a:p>
            <a:fld id="{6176B20D-2433-4B89-81DD-3462F594B830}" type="slidenum">
              <a:rPr lang="sl-SI" altLang="sl-SI"/>
              <a:pPr/>
              <a:t>‹#›</a:t>
            </a:fld>
            <a:endParaRPr lang="sl-SI" altLang="sl-SI"/>
          </a:p>
        </p:txBody>
      </p:sp>
    </p:spTree>
    <p:extLst>
      <p:ext uri="{BB962C8B-B14F-4D97-AF65-F5344CB8AC3E}">
        <p14:creationId xmlns:p14="http://schemas.microsoft.com/office/powerpoint/2010/main" val="2491939229"/>
      </p:ext>
    </p:extLst>
  </p:cSld>
  <p:clrMapOvr>
    <a:masterClrMapping/>
  </p:clrMapOvr>
  <p:transition>
    <p:push/>
    <p:sndAc>
      <p:stSnd>
        <p:snd r:embed="rId1" name="applaus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D4EC27C3-24B5-4F05-A39E-2EFA261BC024}"/>
              </a:ext>
            </a:extLst>
          </p:cNvPr>
          <p:cNvSpPr>
            <a:spLocks noGrp="1"/>
          </p:cNvSpPr>
          <p:nvPr>
            <p:ph type="dt" sz="half" idx="10"/>
          </p:nvPr>
        </p:nvSpPr>
        <p:spPr/>
        <p:txBody>
          <a:bodyPr/>
          <a:lstStyle>
            <a:lvl1pPr>
              <a:defRPr/>
            </a:lvl1pPr>
          </a:lstStyle>
          <a:p>
            <a:pPr>
              <a:defRPr/>
            </a:pPr>
            <a:fld id="{05BC8CA0-78A9-4B44-BE6A-F0120CC774EB}" type="datetimeFigureOut">
              <a:rPr lang="sl-SI"/>
              <a:pPr>
                <a:defRPr/>
              </a:pPr>
              <a:t>30. 05. 2019</a:t>
            </a:fld>
            <a:endParaRPr lang="sl-SI"/>
          </a:p>
        </p:txBody>
      </p:sp>
      <p:sp>
        <p:nvSpPr>
          <p:cNvPr id="6" name="Ograda noge 4">
            <a:extLst>
              <a:ext uri="{FF2B5EF4-FFF2-40B4-BE49-F238E27FC236}">
                <a16:creationId xmlns:a16="http://schemas.microsoft.com/office/drawing/2014/main" id="{CF6712B4-202C-4B26-B685-1D0E0A10252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E5599F80-FB5D-4303-B14C-3F2548C3E51B}"/>
              </a:ext>
            </a:extLst>
          </p:cNvPr>
          <p:cNvSpPr>
            <a:spLocks noGrp="1"/>
          </p:cNvSpPr>
          <p:nvPr>
            <p:ph type="sldNum" sz="quarter" idx="12"/>
          </p:nvPr>
        </p:nvSpPr>
        <p:spPr/>
        <p:txBody>
          <a:bodyPr/>
          <a:lstStyle>
            <a:lvl1pPr>
              <a:defRPr/>
            </a:lvl1pPr>
          </a:lstStyle>
          <a:p>
            <a:fld id="{8BA96A7C-3F73-461A-A480-5898196EEAEA}" type="slidenum">
              <a:rPr lang="sl-SI" altLang="sl-SI"/>
              <a:pPr/>
              <a:t>‹#›</a:t>
            </a:fld>
            <a:endParaRPr lang="sl-SI" altLang="sl-SI"/>
          </a:p>
        </p:txBody>
      </p:sp>
    </p:spTree>
    <p:extLst>
      <p:ext uri="{BB962C8B-B14F-4D97-AF65-F5344CB8AC3E}">
        <p14:creationId xmlns:p14="http://schemas.microsoft.com/office/powerpoint/2010/main" val="3488560817"/>
      </p:ext>
    </p:extLst>
  </p:cSld>
  <p:clrMapOvr>
    <a:masterClrMapping/>
  </p:clrMapOvr>
  <p:transition>
    <p:push/>
    <p:sndAc>
      <p:stSnd>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5B31CAB6-B1EE-45F0-AF85-0C499AF8B6D8}"/>
              </a:ext>
            </a:extLst>
          </p:cNvPr>
          <p:cNvSpPr>
            <a:spLocks noGrp="1"/>
          </p:cNvSpPr>
          <p:nvPr>
            <p:ph type="dt" sz="half" idx="10"/>
          </p:nvPr>
        </p:nvSpPr>
        <p:spPr/>
        <p:txBody>
          <a:bodyPr/>
          <a:lstStyle>
            <a:lvl1pPr>
              <a:defRPr/>
            </a:lvl1pPr>
          </a:lstStyle>
          <a:p>
            <a:pPr>
              <a:defRPr/>
            </a:pPr>
            <a:fld id="{A0DEDBCC-B263-4AD9-8891-2905FCB153B1}" type="datetimeFigureOut">
              <a:rPr lang="sl-SI"/>
              <a:pPr>
                <a:defRPr/>
              </a:pPr>
              <a:t>30. 05. 2019</a:t>
            </a:fld>
            <a:endParaRPr lang="sl-SI"/>
          </a:p>
        </p:txBody>
      </p:sp>
      <p:sp>
        <p:nvSpPr>
          <p:cNvPr id="8" name="Ograda noge 4">
            <a:extLst>
              <a:ext uri="{FF2B5EF4-FFF2-40B4-BE49-F238E27FC236}">
                <a16:creationId xmlns:a16="http://schemas.microsoft.com/office/drawing/2014/main" id="{59FFDC49-1D4D-4AE9-8699-07AF149AA6AB}"/>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25C0A16D-498C-4448-8EE2-651882326312}"/>
              </a:ext>
            </a:extLst>
          </p:cNvPr>
          <p:cNvSpPr>
            <a:spLocks noGrp="1"/>
          </p:cNvSpPr>
          <p:nvPr>
            <p:ph type="sldNum" sz="quarter" idx="12"/>
          </p:nvPr>
        </p:nvSpPr>
        <p:spPr/>
        <p:txBody>
          <a:bodyPr/>
          <a:lstStyle>
            <a:lvl1pPr>
              <a:defRPr/>
            </a:lvl1pPr>
          </a:lstStyle>
          <a:p>
            <a:fld id="{F192191D-C386-461F-8DB2-7E8D8205DF41}" type="slidenum">
              <a:rPr lang="sl-SI" altLang="sl-SI"/>
              <a:pPr/>
              <a:t>‹#›</a:t>
            </a:fld>
            <a:endParaRPr lang="sl-SI" altLang="sl-SI"/>
          </a:p>
        </p:txBody>
      </p:sp>
    </p:spTree>
    <p:extLst>
      <p:ext uri="{BB962C8B-B14F-4D97-AF65-F5344CB8AC3E}">
        <p14:creationId xmlns:p14="http://schemas.microsoft.com/office/powerpoint/2010/main" val="402629878"/>
      </p:ext>
    </p:extLst>
  </p:cSld>
  <p:clrMapOvr>
    <a:masterClrMapping/>
  </p:clrMapOvr>
  <p:transition>
    <p:push/>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89EA5224-807E-4626-8F81-E59B56218108}"/>
              </a:ext>
            </a:extLst>
          </p:cNvPr>
          <p:cNvSpPr>
            <a:spLocks noGrp="1"/>
          </p:cNvSpPr>
          <p:nvPr>
            <p:ph type="dt" sz="half" idx="10"/>
          </p:nvPr>
        </p:nvSpPr>
        <p:spPr/>
        <p:txBody>
          <a:bodyPr/>
          <a:lstStyle>
            <a:lvl1pPr>
              <a:defRPr/>
            </a:lvl1pPr>
          </a:lstStyle>
          <a:p>
            <a:pPr>
              <a:defRPr/>
            </a:pPr>
            <a:fld id="{8C2A9B59-2F87-450F-BF59-6BD4BC893FF3}" type="datetimeFigureOut">
              <a:rPr lang="sl-SI"/>
              <a:pPr>
                <a:defRPr/>
              </a:pPr>
              <a:t>30. 05. 2019</a:t>
            </a:fld>
            <a:endParaRPr lang="sl-SI"/>
          </a:p>
        </p:txBody>
      </p:sp>
      <p:sp>
        <p:nvSpPr>
          <p:cNvPr id="4" name="Ograda noge 4">
            <a:extLst>
              <a:ext uri="{FF2B5EF4-FFF2-40B4-BE49-F238E27FC236}">
                <a16:creationId xmlns:a16="http://schemas.microsoft.com/office/drawing/2014/main" id="{1291A7D6-42D3-4440-BB73-C29621E1AF9E}"/>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4C53361A-40AE-45BB-B3C6-1DBD06D405C0}"/>
              </a:ext>
            </a:extLst>
          </p:cNvPr>
          <p:cNvSpPr>
            <a:spLocks noGrp="1"/>
          </p:cNvSpPr>
          <p:nvPr>
            <p:ph type="sldNum" sz="quarter" idx="12"/>
          </p:nvPr>
        </p:nvSpPr>
        <p:spPr/>
        <p:txBody>
          <a:bodyPr/>
          <a:lstStyle>
            <a:lvl1pPr>
              <a:defRPr/>
            </a:lvl1pPr>
          </a:lstStyle>
          <a:p>
            <a:fld id="{F2222E6B-E1B6-4593-87B3-EDA91C494A80}" type="slidenum">
              <a:rPr lang="sl-SI" altLang="sl-SI"/>
              <a:pPr/>
              <a:t>‹#›</a:t>
            </a:fld>
            <a:endParaRPr lang="sl-SI" altLang="sl-SI"/>
          </a:p>
        </p:txBody>
      </p:sp>
    </p:spTree>
    <p:extLst>
      <p:ext uri="{BB962C8B-B14F-4D97-AF65-F5344CB8AC3E}">
        <p14:creationId xmlns:p14="http://schemas.microsoft.com/office/powerpoint/2010/main" val="1474037211"/>
      </p:ext>
    </p:extLst>
  </p:cSld>
  <p:clrMapOvr>
    <a:masterClrMapping/>
  </p:clrMapOvr>
  <p:transition>
    <p:push/>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4B78D6D6-7837-4794-B8FD-9973BD94818F}"/>
              </a:ext>
            </a:extLst>
          </p:cNvPr>
          <p:cNvSpPr>
            <a:spLocks noGrp="1"/>
          </p:cNvSpPr>
          <p:nvPr>
            <p:ph type="dt" sz="half" idx="10"/>
          </p:nvPr>
        </p:nvSpPr>
        <p:spPr/>
        <p:txBody>
          <a:bodyPr/>
          <a:lstStyle>
            <a:lvl1pPr>
              <a:defRPr/>
            </a:lvl1pPr>
          </a:lstStyle>
          <a:p>
            <a:pPr>
              <a:defRPr/>
            </a:pPr>
            <a:fld id="{8B87CAC5-AD95-42E6-A086-2B8DEEF38866}" type="datetimeFigureOut">
              <a:rPr lang="sl-SI"/>
              <a:pPr>
                <a:defRPr/>
              </a:pPr>
              <a:t>30. 05. 2019</a:t>
            </a:fld>
            <a:endParaRPr lang="sl-SI"/>
          </a:p>
        </p:txBody>
      </p:sp>
      <p:sp>
        <p:nvSpPr>
          <p:cNvPr id="3" name="Ograda noge 4">
            <a:extLst>
              <a:ext uri="{FF2B5EF4-FFF2-40B4-BE49-F238E27FC236}">
                <a16:creationId xmlns:a16="http://schemas.microsoft.com/office/drawing/2014/main" id="{855F7180-3031-447C-A016-6D57D1FAA499}"/>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037D6980-A6CA-453F-B6DC-A3C177CBF3C8}"/>
              </a:ext>
            </a:extLst>
          </p:cNvPr>
          <p:cNvSpPr>
            <a:spLocks noGrp="1"/>
          </p:cNvSpPr>
          <p:nvPr>
            <p:ph type="sldNum" sz="quarter" idx="12"/>
          </p:nvPr>
        </p:nvSpPr>
        <p:spPr/>
        <p:txBody>
          <a:bodyPr/>
          <a:lstStyle>
            <a:lvl1pPr>
              <a:defRPr/>
            </a:lvl1pPr>
          </a:lstStyle>
          <a:p>
            <a:fld id="{25D33C07-1155-4250-92A9-2D33E1773915}" type="slidenum">
              <a:rPr lang="sl-SI" altLang="sl-SI"/>
              <a:pPr/>
              <a:t>‹#›</a:t>
            </a:fld>
            <a:endParaRPr lang="sl-SI" altLang="sl-SI"/>
          </a:p>
        </p:txBody>
      </p:sp>
    </p:spTree>
    <p:extLst>
      <p:ext uri="{BB962C8B-B14F-4D97-AF65-F5344CB8AC3E}">
        <p14:creationId xmlns:p14="http://schemas.microsoft.com/office/powerpoint/2010/main" val="1141662632"/>
      </p:ext>
    </p:extLst>
  </p:cSld>
  <p:clrMapOvr>
    <a:masterClrMapping/>
  </p:clrMapOvr>
  <p:transition>
    <p:push/>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D266DE94-F8EE-4236-84B6-38D2D8B3F78F}"/>
              </a:ext>
            </a:extLst>
          </p:cNvPr>
          <p:cNvSpPr>
            <a:spLocks noGrp="1"/>
          </p:cNvSpPr>
          <p:nvPr>
            <p:ph type="dt" sz="half" idx="10"/>
          </p:nvPr>
        </p:nvSpPr>
        <p:spPr/>
        <p:txBody>
          <a:bodyPr/>
          <a:lstStyle>
            <a:lvl1pPr>
              <a:defRPr/>
            </a:lvl1pPr>
          </a:lstStyle>
          <a:p>
            <a:pPr>
              <a:defRPr/>
            </a:pPr>
            <a:fld id="{2A547333-D2E2-4222-8429-F507EC9581C6}" type="datetimeFigureOut">
              <a:rPr lang="sl-SI"/>
              <a:pPr>
                <a:defRPr/>
              </a:pPr>
              <a:t>30. 05. 2019</a:t>
            </a:fld>
            <a:endParaRPr lang="sl-SI"/>
          </a:p>
        </p:txBody>
      </p:sp>
      <p:sp>
        <p:nvSpPr>
          <p:cNvPr id="6" name="Ograda noge 4">
            <a:extLst>
              <a:ext uri="{FF2B5EF4-FFF2-40B4-BE49-F238E27FC236}">
                <a16:creationId xmlns:a16="http://schemas.microsoft.com/office/drawing/2014/main" id="{30539875-117F-49C4-B57E-CEB224B0DB6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C658EF4C-9DBA-48AA-B846-7997D4ECED61}"/>
              </a:ext>
            </a:extLst>
          </p:cNvPr>
          <p:cNvSpPr>
            <a:spLocks noGrp="1"/>
          </p:cNvSpPr>
          <p:nvPr>
            <p:ph type="sldNum" sz="quarter" idx="12"/>
          </p:nvPr>
        </p:nvSpPr>
        <p:spPr/>
        <p:txBody>
          <a:bodyPr/>
          <a:lstStyle>
            <a:lvl1pPr>
              <a:defRPr/>
            </a:lvl1pPr>
          </a:lstStyle>
          <a:p>
            <a:fld id="{61CB812E-6629-404C-8033-8BAB39709253}" type="slidenum">
              <a:rPr lang="sl-SI" altLang="sl-SI"/>
              <a:pPr/>
              <a:t>‹#›</a:t>
            </a:fld>
            <a:endParaRPr lang="sl-SI" altLang="sl-SI"/>
          </a:p>
        </p:txBody>
      </p:sp>
    </p:spTree>
    <p:extLst>
      <p:ext uri="{BB962C8B-B14F-4D97-AF65-F5344CB8AC3E}">
        <p14:creationId xmlns:p14="http://schemas.microsoft.com/office/powerpoint/2010/main" val="3263985210"/>
      </p:ext>
    </p:extLst>
  </p:cSld>
  <p:clrMapOvr>
    <a:masterClrMapping/>
  </p:clrMapOvr>
  <p:transition>
    <p:push/>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5E1B217B-38A3-4089-A34C-DDABE8BD5971}"/>
              </a:ext>
            </a:extLst>
          </p:cNvPr>
          <p:cNvSpPr>
            <a:spLocks noGrp="1"/>
          </p:cNvSpPr>
          <p:nvPr>
            <p:ph type="dt" sz="half" idx="10"/>
          </p:nvPr>
        </p:nvSpPr>
        <p:spPr/>
        <p:txBody>
          <a:bodyPr/>
          <a:lstStyle>
            <a:lvl1pPr>
              <a:defRPr/>
            </a:lvl1pPr>
          </a:lstStyle>
          <a:p>
            <a:pPr>
              <a:defRPr/>
            </a:pPr>
            <a:fld id="{2C6839E9-183D-450B-8C56-7E20B64D3B3E}" type="datetimeFigureOut">
              <a:rPr lang="sl-SI"/>
              <a:pPr>
                <a:defRPr/>
              </a:pPr>
              <a:t>30. 05. 2019</a:t>
            </a:fld>
            <a:endParaRPr lang="sl-SI"/>
          </a:p>
        </p:txBody>
      </p:sp>
      <p:sp>
        <p:nvSpPr>
          <p:cNvPr id="6" name="Ograda noge 4">
            <a:extLst>
              <a:ext uri="{FF2B5EF4-FFF2-40B4-BE49-F238E27FC236}">
                <a16:creationId xmlns:a16="http://schemas.microsoft.com/office/drawing/2014/main" id="{0CA17BEB-8C0E-49C3-8FD3-CFDF7209CCF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8BF54BD0-C1DB-4499-8323-3985D0E1BB7B}"/>
              </a:ext>
            </a:extLst>
          </p:cNvPr>
          <p:cNvSpPr>
            <a:spLocks noGrp="1"/>
          </p:cNvSpPr>
          <p:nvPr>
            <p:ph type="sldNum" sz="quarter" idx="12"/>
          </p:nvPr>
        </p:nvSpPr>
        <p:spPr/>
        <p:txBody>
          <a:bodyPr/>
          <a:lstStyle>
            <a:lvl1pPr>
              <a:defRPr/>
            </a:lvl1pPr>
          </a:lstStyle>
          <a:p>
            <a:fld id="{96E80437-BA58-4027-9168-8A409B8763B7}" type="slidenum">
              <a:rPr lang="sl-SI" altLang="sl-SI"/>
              <a:pPr/>
              <a:t>‹#›</a:t>
            </a:fld>
            <a:endParaRPr lang="sl-SI" altLang="sl-SI"/>
          </a:p>
        </p:txBody>
      </p:sp>
    </p:spTree>
    <p:extLst>
      <p:ext uri="{BB962C8B-B14F-4D97-AF65-F5344CB8AC3E}">
        <p14:creationId xmlns:p14="http://schemas.microsoft.com/office/powerpoint/2010/main" val="2995843464"/>
      </p:ext>
    </p:extLst>
  </p:cSld>
  <p:clrMapOvr>
    <a:masterClrMapping/>
  </p:clrMapOvr>
  <p:transition>
    <p:push/>
    <p:sndAc>
      <p:stSnd>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C335F24A-C948-4E9D-A744-498CA725740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B866A85B-4A68-4CBD-847F-5D013EB389B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01DE372A-696B-40ED-A939-7309C34CEB3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1C87E3DD-F841-4CB0-8894-59354ED928E3}" type="datetimeFigureOut">
              <a:rPr lang="sl-SI"/>
              <a:pPr>
                <a:defRPr/>
              </a:pPr>
              <a:t>30. 05. 2019</a:t>
            </a:fld>
            <a:endParaRPr lang="sl-SI"/>
          </a:p>
        </p:txBody>
      </p:sp>
      <p:sp>
        <p:nvSpPr>
          <p:cNvPr id="5" name="Ograda noge 4">
            <a:extLst>
              <a:ext uri="{FF2B5EF4-FFF2-40B4-BE49-F238E27FC236}">
                <a16:creationId xmlns:a16="http://schemas.microsoft.com/office/drawing/2014/main" id="{A35F28C4-1878-4C57-9049-CFEFC636B03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sl-SI"/>
          </a:p>
        </p:txBody>
      </p:sp>
      <p:sp>
        <p:nvSpPr>
          <p:cNvPr id="6" name="Ograda številke diapozitiva 5">
            <a:extLst>
              <a:ext uri="{FF2B5EF4-FFF2-40B4-BE49-F238E27FC236}">
                <a16:creationId xmlns:a16="http://schemas.microsoft.com/office/drawing/2014/main" id="{7AF975FE-CE0D-4376-9DE2-76BA989091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4D51A99-E8E9-4AFA-AB7C-31FB34E0388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push/>
    <p:sndAc>
      <p:stSnd>
        <p:snd r:embed="rId13" name="applause.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39E775-E679-420E-B497-31DD5FB4A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Naslov 1">
            <a:extLst>
              <a:ext uri="{FF2B5EF4-FFF2-40B4-BE49-F238E27FC236}">
                <a16:creationId xmlns:a16="http://schemas.microsoft.com/office/drawing/2014/main" id="{B97042FD-8609-4DC8-8A50-3BF08E9B06DE}"/>
              </a:ext>
            </a:extLst>
          </p:cNvPr>
          <p:cNvSpPr>
            <a:spLocks noGrp="1"/>
          </p:cNvSpPr>
          <p:nvPr>
            <p:ph type="ctrTitle"/>
          </p:nvPr>
        </p:nvSpPr>
        <p:spPr>
          <a:xfrm>
            <a:off x="468313" y="5300663"/>
            <a:ext cx="4032250" cy="1152525"/>
          </a:xfrm>
        </p:spPr>
        <p:txBody>
          <a:bodyPr/>
          <a:lstStyle/>
          <a:p>
            <a:pPr eaLnBrk="1" hangingPunct="1"/>
            <a:r>
              <a:rPr lang="sl-SI" altLang="sl-SI">
                <a:solidFill>
                  <a:srgbClr val="FF0000"/>
                </a:solidFill>
              </a:rPr>
              <a:t>CROATIA</a:t>
            </a:r>
          </a:p>
        </p:txBody>
      </p:sp>
      <p:sp>
        <p:nvSpPr>
          <p:cNvPr id="2052" name="Podnaslov 2">
            <a:extLst>
              <a:ext uri="{FF2B5EF4-FFF2-40B4-BE49-F238E27FC236}">
                <a16:creationId xmlns:a16="http://schemas.microsoft.com/office/drawing/2014/main" id="{BBC6CCCB-345B-4E11-8423-A3A5B6429EC5}"/>
              </a:ext>
            </a:extLst>
          </p:cNvPr>
          <p:cNvSpPr>
            <a:spLocks noGrp="1"/>
          </p:cNvSpPr>
          <p:nvPr>
            <p:ph type="subTitle" idx="1"/>
          </p:nvPr>
        </p:nvSpPr>
        <p:spPr>
          <a:xfrm>
            <a:off x="2484438" y="4868863"/>
            <a:ext cx="6400800" cy="1752600"/>
          </a:xfrm>
        </p:spPr>
        <p:txBody>
          <a:bodyPr/>
          <a:lstStyle/>
          <a:p>
            <a:pPr eaLnBrk="1" hangingPunct="1"/>
            <a:r>
              <a:rPr lang="sl-SI" altLang="sl-SI" sz="1800" b="1" i="1" dirty="0">
                <a:solidFill>
                  <a:schemeClr val="tx1"/>
                </a:solidFill>
                <a:latin typeface="Castellar" panose="020A0402060406010301" pitchFamily="18" charset="0"/>
              </a:rPr>
              <a:t>                                  </a:t>
            </a:r>
            <a:r>
              <a:rPr lang="sl-SI" altLang="sl-SI" sz="1800" b="1" i="1" dirty="0">
                <a:solidFill>
                  <a:schemeClr val="bg1"/>
                </a:solidFill>
                <a:latin typeface="Castellar" panose="020A0402060406010301" pitchFamily="18" charset="0"/>
              </a:rPr>
              <a:t>        </a:t>
            </a:r>
          </a:p>
        </p:txBody>
      </p:sp>
    </p:spTree>
  </p:cSld>
  <p:clrMapOvr>
    <a:masterClrMapping/>
  </p:clrMapOvr>
  <p:transition>
    <p:split orient="vert"/>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grada vsebine 2">
            <a:extLst>
              <a:ext uri="{FF2B5EF4-FFF2-40B4-BE49-F238E27FC236}">
                <a16:creationId xmlns:a16="http://schemas.microsoft.com/office/drawing/2014/main" id="{647F81BE-5487-4255-A57B-80990C41FAA5}"/>
              </a:ext>
            </a:extLst>
          </p:cNvPr>
          <p:cNvSpPr>
            <a:spLocks noGrp="1"/>
          </p:cNvSpPr>
          <p:nvPr>
            <p:ph idx="1"/>
          </p:nvPr>
        </p:nvSpPr>
        <p:spPr>
          <a:xfrm>
            <a:off x="457200" y="4076700"/>
            <a:ext cx="8229600" cy="2049463"/>
          </a:xfrm>
        </p:spPr>
        <p:txBody>
          <a:bodyPr/>
          <a:lstStyle/>
          <a:p>
            <a:pPr eaLnBrk="1" hangingPunct="1"/>
            <a:r>
              <a:rPr lang="en-US" altLang="sl-SI" b="1">
                <a:solidFill>
                  <a:schemeClr val="tx2"/>
                </a:solidFill>
              </a:rPr>
              <a:t>This country lies in central and southeastern Europe. It</a:t>
            </a:r>
            <a:r>
              <a:rPr lang="sl-SI" altLang="sl-SI" b="1">
                <a:solidFill>
                  <a:schemeClr val="tx2"/>
                </a:solidFill>
              </a:rPr>
              <a:t>’</a:t>
            </a:r>
            <a:r>
              <a:rPr lang="en-US" altLang="sl-SI" b="1">
                <a:solidFill>
                  <a:schemeClr val="tx2"/>
                </a:solidFill>
              </a:rPr>
              <a:t>s capital city is Zagreb.  It is large as two Slovenia and a half. Sea side has many islands. </a:t>
            </a:r>
            <a:endParaRPr lang="sl-SI" altLang="sl-SI" b="1">
              <a:solidFill>
                <a:schemeClr val="tx2"/>
              </a:solidFill>
            </a:endParaRPr>
          </a:p>
        </p:txBody>
      </p:sp>
      <p:pic>
        <p:nvPicPr>
          <p:cNvPr id="3075" name="Picture 4">
            <a:extLst>
              <a:ext uri="{FF2B5EF4-FFF2-40B4-BE49-F238E27FC236}">
                <a16:creationId xmlns:a16="http://schemas.microsoft.com/office/drawing/2014/main" id="{B70EDF5B-E7EE-41AF-A424-599FFBC3A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9830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D17050A9-C7E7-4120-A85E-7718C5114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88913"/>
            <a:ext cx="347662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E6A82C0-5964-454E-8FB9-1CC501771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Ograda vsebine 2">
            <a:extLst>
              <a:ext uri="{FF2B5EF4-FFF2-40B4-BE49-F238E27FC236}">
                <a16:creationId xmlns:a16="http://schemas.microsoft.com/office/drawing/2014/main" id="{B3814AEB-FB43-4AAD-945B-DE4274C859AB}"/>
              </a:ext>
            </a:extLst>
          </p:cNvPr>
          <p:cNvSpPr>
            <a:spLocks noGrp="1"/>
          </p:cNvSpPr>
          <p:nvPr>
            <p:ph idx="1"/>
          </p:nvPr>
        </p:nvSpPr>
        <p:spPr>
          <a:xfrm>
            <a:off x="457200" y="1557338"/>
            <a:ext cx="8229600" cy="4568825"/>
          </a:xfrm>
        </p:spPr>
        <p:txBody>
          <a:bodyPr/>
          <a:lstStyle/>
          <a:p>
            <a:pPr eaLnBrk="1" hangingPunct="1"/>
            <a:r>
              <a:rPr lang="sl-SI" altLang="sl-SI" b="1">
                <a:solidFill>
                  <a:schemeClr val="bg2"/>
                </a:solidFill>
              </a:rPr>
              <a:t>There are </a:t>
            </a:r>
            <a:r>
              <a:rPr lang="en-US" altLang="sl-SI" b="1">
                <a:solidFill>
                  <a:schemeClr val="bg2"/>
                </a:solidFill>
              </a:rPr>
              <a:t>wonderful mountains like Velebit, Papuk, Učka and the highest Dinara. The longest river is Vrana Lake. There are also other </a:t>
            </a:r>
            <a:r>
              <a:rPr lang="sl-SI" altLang="sl-SI" b="1">
                <a:solidFill>
                  <a:schemeClr val="bg2"/>
                </a:solidFill>
              </a:rPr>
              <a:t>Rivers</a:t>
            </a:r>
            <a:r>
              <a:rPr lang="en-US" altLang="sl-SI" b="1">
                <a:solidFill>
                  <a:schemeClr val="bg2"/>
                </a:solidFill>
              </a:rPr>
              <a:t> like Krk</a:t>
            </a:r>
            <a:r>
              <a:rPr lang="sl-SI" altLang="sl-SI" b="1">
                <a:solidFill>
                  <a:schemeClr val="bg2"/>
                </a:solidFill>
              </a:rPr>
              <a:t>a</a:t>
            </a:r>
            <a:r>
              <a:rPr lang="en-US" altLang="sl-SI" b="1">
                <a:solidFill>
                  <a:schemeClr val="bg2"/>
                </a:solidFill>
              </a:rPr>
              <a:t> and </a:t>
            </a:r>
            <a:r>
              <a:rPr lang="sl-SI" altLang="sl-SI" b="1">
                <a:solidFill>
                  <a:schemeClr val="bg2"/>
                </a:solidFill>
              </a:rPr>
              <a:t>Plitviška River.</a:t>
            </a:r>
          </a:p>
          <a:p>
            <a:pPr eaLnBrk="1" hangingPunct="1"/>
            <a:endParaRPr lang="sl-SI" altLang="sl-SI">
              <a:solidFill>
                <a:srgbClr val="FF0000"/>
              </a:solidFill>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412FF8A-F6E2-4756-BB7A-72D977909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4437063"/>
            <a:ext cx="7132637" cy="1905000"/>
          </a:xfrm>
          <a:noFill/>
        </p:spPr>
      </p:pic>
      <p:sp>
        <p:nvSpPr>
          <p:cNvPr id="5123" name="Pravokotnik 4">
            <a:extLst>
              <a:ext uri="{FF2B5EF4-FFF2-40B4-BE49-F238E27FC236}">
                <a16:creationId xmlns:a16="http://schemas.microsoft.com/office/drawing/2014/main" id="{A2479910-2920-47CE-ACC8-7C9ACF00CDF6}"/>
              </a:ext>
            </a:extLst>
          </p:cNvPr>
          <p:cNvSpPr>
            <a:spLocks noChangeArrowheads="1"/>
          </p:cNvSpPr>
          <p:nvPr/>
        </p:nvSpPr>
        <p:spPr bwMode="auto">
          <a:xfrm>
            <a:off x="250825" y="188913"/>
            <a:ext cx="8642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sl-SI" sz="3200" b="1">
                <a:solidFill>
                  <a:schemeClr val="accent1"/>
                </a:solidFill>
                <a:latin typeface="Baskerville Old Face" panose="02020602080505020303" pitchFamily="18" charset="0"/>
              </a:rPr>
              <a:t>The flag is red, white and blue. In the middle of the flag is crest. Crest is red and white like chessboard. On crest are five little pictures. Croatian money is kuna and lipa. Croatians speak Croatian. </a:t>
            </a:r>
            <a:endParaRPr lang="sl-SI" altLang="sl-SI" sz="3200" b="1">
              <a:solidFill>
                <a:schemeClr val="accent1"/>
              </a:solidFill>
              <a:latin typeface="Baskerville Old Face" panose="02020602080505020303" pitchFamily="18" charset="0"/>
            </a:endParaRPr>
          </a:p>
        </p:txBody>
      </p:sp>
    </p:spTree>
  </p:cSld>
  <p:clrMapOvr>
    <a:masterClrMapping/>
  </p:clrMapOvr>
  <p:transition>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7F990776-21F6-4CC7-AE31-0FB6CD451FAF}"/>
              </a:ext>
            </a:extLst>
          </p:cNvPr>
          <p:cNvSpPr>
            <a:spLocks noGrp="1"/>
          </p:cNvSpPr>
          <p:nvPr>
            <p:ph type="title"/>
          </p:nvPr>
        </p:nvSpPr>
        <p:spPr/>
        <p:txBody>
          <a:bodyPr/>
          <a:lstStyle/>
          <a:p>
            <a:pPr eaLnBrk="1" hangingPunct="1"/>
            <a:endParaRPr lang="sl-SI" altLang="sl-SI"/>
          </a:p>
        </p:txBody>
      </p:sp>
      <p:pic>
        <p:nvPicPr>
          <p:cNvPr id="6147" name="Picture 2">
            <a:extLst>
              <a:ext uri="{FF2B5EF4-FFF2-40B4-BE49-F238E27FC236}">
                <a16:creationId xmlns:a16="http://schemas.microsoft.com/office/drawing/2014/main" id="{D3327E71-A332-4BEC-871A-0BB6FC3A81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88913"/>
            <a:ext cx="8712200" cy="6553200"/>
          </a:xfr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grada vsebine 2">
            <a:extLst>
              <a:ext uri="{FF2B5EF4-FFF2-40B4-BE49-F238E27FC236}">
                <a16:creationId xmlns:a16="http://schemas.microsoft.com/office/drawing/2014/main" id="{184C1950-C8BB-4048-A8A9-3E7A953A170E}"/>
              </a:ext>
            </a:extLst>
          </p:cNvPr>
          <p:cNvSpPr>
            <a:spLocks noGrp="1"/>
          </p:cNvSpPr>
          <p:nvPr>
            <p:ph idx="1"/>
          </p:nvPr>
        </p:nvSpPr>
        <p:spPr>
          <a:xfrm>
            <a:off x="395288" y="0"/>
            <a:ext cx="8507412" cy="6624638"/>
          </a:xfrm>
        </p:spPr>
        <p:txBody>
          <a:bodyPr/>
          <a:lstStyle/>
          <a:p>
            <a:pPr eaLnBrk="1" hangingPunct="1"/>
            <a:r>
              <a:rPr lang="sl-SI" altLang="sl-SI"/>
              <a:t> </a:t>
            </a:r>
            <a:r>
              <a:rPr lang="sl-SI" altLang="sl-SI" sz="1800">
                <a:solidFill>
                  <a:srgbClr val="0070C0"/>
                </a:solidFill>
              </a:rPr>
              <a:t>This anthem wrote Antun Mihanovića. </a:t>
            </a:r>
          </a:p>
          <a:p>
            <a:pPr eaLnBrk="1" hangingPunct="1"/>
            <a:endParaRPr lang="sl-SI" altLang="sl-SI" sz="1800">
              <a:solidFill>
                <a:srgbClr val="0070C0"/>
              </a:solidFill>
            </a:endParaRPr>
          </a:p>
          <a:p>
            <a:pPr eaLnBrk="1" hangingPunct="1">
              <a:buFont typeface="Arial" panose="020B0604020202020204" pitchFamily="34" charset="0"/>
              <a:buNone/>
            </a:pPr>
            <a:r>
              <a:rPr lang="sl-SI" altLang="sl-SI" sz="1800">
                <a:solidFill>
                  <a:srgbClr val="0070C0"/>
                </a:solidFill>
              </a:rPr>
              <a:t>LIJEPA NAŠA</a:t>
            </a:r>
          </a:p>
          <a:p>
            <a:pPr eaLnBrk="1" hangingPunct="1">
              <a:buFont typeface="Arial" panose="020B0604020202020204" pitchFamily="34" charset="0"/>
              <a:buNone/>
            </a:pPr>
            <a:r>
              <a:rPr lang="hr-HR" altLang="sl-SI" sz="1800">
                <a:solidFill>
                  <a:srgbClr val="0070C0"/>
                </a:solidFill>
              </a:rPr>
              <a:t>Lijepa naša domo</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Oj junačka zemljo mila,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Stare slave djedovino,</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da bi vazda sretna bila!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Mila, kano si nam slavna,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Mila si nam ti jedina.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Mila, kuda si nam ravna,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Mila, kuda si planina!</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Teci Dravo, Savo teci,</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Nit' ti Dunav silu gubi,</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Sinje more svijetu reci,</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Da svoj narod Hrvat ljubi.</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Dok mu njive sunce grije,</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Dok mu hrašće bura vije,</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Dok mu mrtve grobak krije,</a:t>
            </a:r>
            <a:endParaRPr lang="sl-SI" altLang="sl-SI" sz="1800">
              <a:solidFill>
                <a:srgbClr val="0070C0"/>
              </a:solidFill>
            </a:endParaRPr>
          </a:p>
          <a:p>
            <a:pPr eaLnBrk="1" hangingPunct="1">
              <a:buFont typeface="Arial" panose="020B0604020202020204" pitchFamily="34" charset="0"/>
              <a:buNone/>
            </a:pPr>
            <a:r>
              <a:rPr lang="hr-HR" altLang="sl-SI" sz="1800">
                <a:solidFill>
                  <a:srgbClr val="0070C0"/>
                </a:solidFill>
              </a:rPr>
              <a:t>Dok mu živo srce bije!</a:t>
            </a:r>
            <a:endParaRPr lang="sl-SI" altLang="sl-SI" sz="1800">
              <a:solidFill>
                <a:srgbClr val="0070C0"/>
              </a:solidFill>
            </a:endParaRPr>
          </a:p>
          <a:p>
            <a:pPr eaLnBrk="1" hangingPunct="1"/>
            <a:endParaRPr lang="sl-SI" altLang="sl-SI" sz="1200">
              <a:solidFill>
                <a:srgbClr val="0070C0"/>
              </a:solidFill>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a:extLst>
              <a:ext uri="{FF2B5EF4-FFF2-40B4-BE49-F238E27FC236}">
                <a16:creationId xmlns:a16="http://schemas.microsoft.com/office/drawing/2014/main" id="{5BA4A83D-BD72-4E61-91CE-600063F61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0"/>
            <a:ext cx="923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Slika 3">
            <a:extLst>
              <a:ext uri="{FF2B5EF4-FFF2-40B4-BE49-F238E27FC236}">
                <a16:creationId xmlns:a16="http://schemas.microsoft.com/office/drawing/2014/main" id="{5BA6300A-5598-435A-9048-ABD723A07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29876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Slika 4">
            <a:extLst>
              <a:ext uri="{FF2B5EF4-FFF2-40B4-BE49-F238E27FC236}">
                <a16:creationId xmlns:a16="http://schemas.microsoft.com/office/drawing/2014/main" id="{9104AC47-A542-4C2C-9361-383E08C9A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738" y="0"/>
            <a:ext cx="3751262"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3BDEEB1A-6147-4E62-8159-152DD84AA3F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916238" y="3644900"/>
            <a:ext cx="2438400" cy="2381250"/>
          </a:xfrm>
          <a:noFill/>
        </p:spPr>
      </p:pic>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F5039894-BDA6-4991-A276-837CD0850F0E}"/>
              </a:ext>
            </a:extLst>
          </p:cNvPr>
          <p:cNvSpPr>
            <a:spLocks noGrp="1"/>
          </p:cNvSpPr>
          <p:nvPr>
            <p:ph idx="1"/>
          </p:nvPr>
        </p:nvSpPr>
        <p:spPr>
          <a:xfrm>
            <a:off x="457200" y="1268413"/>
            <a:ext cx="8229600" cy="4857750"/>
          </a:xfrm>
        </p:spPr>
        <p:txBody>
          <a:bodyPr rtlCol="0">
            <a:normAutofit fontScale="92500" lnSpcReduction="20000"/>
          </a:bodyPr>
          <a:lstStyle/>
          <a:p>
            <a:pPr eaLnBrk="1" fontAlgn="auto" hangingPunct="1">
              <a:spcAft>
                <a:spcPts val="0"/>
              </a:spcAft>
              <a:defRPr/>
            </a:pPr>
            <a:r>
              <a:rPr lang="en-US" sz="3500" dirty="0">
                <a:solidFill>
                  <a:srgbClr val="FF0000"/>
                </a:solidFill>
              </a:rPr>
              <a:t>Around the sea there are many of same and well buildings. Famous people are </a:t>
            </a:r>
            <a:r>
              <a:rPr lang="en-US" sz="3500" dirty="0" err="1">
                <a:solidFill>
                  <a:srgbClr val="FF0000"/>
                </a:solidFill>
              </a:rPr>
              <a:t>Josip</a:t>
            </a:r>
            <a:r>
              <a:rPr lang="en-US" sz="3500" dirty="0">
                <a:solidFill>
                  <a:srgbClr val="FF0000"/>
                </a:solidFill>
              </a:rPr>
              <a:t> Broz Tito, Marco Polo and Nikola Tesla. Croatians sport is hiking and water sports. They have fun in casino and night club.</a:t>
            </a:r>
            <a:endParaRPr lang="sl-SI" sz="3500" dirty="0">
              <a:solidFill>
                <a:srgbClr val="FF0000"/>
              </a:solidFill>
            </a:endParaRPr>
          </a:p>
          <a:p>
            <a:pPr eaLnBrk="1" fontAlgn="auto" hangingPunct="1">
              <a:spcAft>
                <a:spcPts val="0"/>
              </a:spcAft>
              <a:defRPr/>
            </a:pPr>
            <a:endParaRPr lang="sl-SI" sz="2800" dirty="0"/>
          </a:p>
          <a:p>
            <a:pPr eaLnBrk="1" fontAlgn="auto" hangingPunct="1">
              <a:spcAft>
                <a:spcPts val="0"/>
              </a:spcAft>
              <a:buFont typeface="Arial" panose="020B0604020202020204" pitchFamily="34" charset="0"/>
              <a:buNone/>
              <a:defRPr/>
            </a:pPr>
            <a:r>
              <a:rPr lang="sl-SI" dirty="0"/>
              <a:t>                     </a:t>
            </a:r>
            <a:r>
              <a:rPr lang="sl-SI" sz="1800" dirty="0"/>
              <a:t>                           </a:t>
            </a:r>
          </a:p>
          <a:p>
            <a:pPr eaLnBrk="1" fontAlgn="auto" hangingPunct="1">
              <a:spcAft>
                <a:spcPts val="0"/>
              </a:spcAft>
              <a:defRPr/>
            </a:pPr>
            <a:endParaRPr lang="sl-SI" sz="1800" dirty="0"/>
          </a:p>
          <a:p>
            <a:pPr eaLnBrk="1" fontAlgn="auto" hangingPunct="1">
              <a:spcAft>
                <a:spcPts val="0"/>
              </a:spcAft>
              <a:buFont typeface="Arial" panose="020B0604020202020204" pitchFamily="34" charset="0"/>
              <a:buNone/>
              <a:defRPr/>
            </a:pPr>
            <a:r>
              <a:rPr lang="sl-SI" sz="1800" dirty="0"/>
              <a:t>                                                                                                                   </a:t>
            </a:r>
          </a:p>
          <a:p>
            <a:pPr eaLnBrk="1" fontAlgn="auto" hangingPunct="1">
              <a:spcAft>
                <a:spcPts val="0"/>
              </a:spcAft>
              <a:buFont typeface="Arial" panose="020B0604020202020204" pitchFamily="34" charset="0"/>
              <a:buNone/>
              <a:defRPr/>
            </a:pPr>
            <a:r>
              <a:rPr lang="sl-SI" sz="1800" dirty="0"/>
              <a:t>                                                                                                                   </a:t>
            </a:r>
          </a:p>
          <a:p>
            <a:pPr eaLnBrk="1" fontAlgn="auto" hangingPunct="1">
              <a:spcAft>
                <a:spcPts val="0"/>
              </a:spcAft>
              <a:buFont typeface="Arial" panose="020B0604020202020204" pitchFamily="34" charset="0"/>
              <a:buNone/>
              <a:defRPr/>
            </a:pPr>
            <a:r>
              <a:rPr lang="sl-SI" sz="1800" dirty="0"/>
              <a:t>                                                                                                                     </a:t>
            </a:r>
          </a:p>
          <a:p>
            <a:pPr eaLnBrk="1" fontAlgn="auto" hangingPunct="1">
              <a:spcAft>
                <a:spcPts val="0"/>
              </a:spcAft>
              <a:buFont typeface="Arial" panose="020B0604020202020204" pitchFamily="34" charset="0"/>
              <a:buNone/>
              <a:defRPr/>
            </a:pPr>
            <a:r>
              <a:rPr lang="sl-SI" sz="1800" dirty="0"/>
              <a:t>     </a:t>
            </a:r>
            <a:r>
              <a:rPr lang="sl-SI" sz="1800" dirty="0">
                <a:solidFill>
                  <a:srgbClr val="FF0000"/>
                </a:solidFill>
              </a:rPr>
              <a:t>NIKOLA TESLA                    MARCO POLO                            JOSIP BROZ TITO</a:t>
            </a:r>
          </a:p>
          <a:p>
            <a:pPr eaLnBrk="1" fontAlgn="auto" hangingPunct="1">
              <a:spcAft>
                <a:spcPts val="0"/>
              </a:spcAft>
              <a:defRPr/>
            </a:pPr>
            <a:endParaRPr lang="sl-SI" sz="1800" dirty="0"/>
          </a:p>
          <a:p>
            <a:pPr eaLnBrk="1" fontAlgn="auto" hangingPunct="1">
              <a:spcAft>
                <a:spcPts val="0"/>
              </a:spcAft>
              <a:buFont typeface="Arial" panose="020B0604020202020204" pitchFamily="34" charset="0"/>
              <a:buNone/>
              <a:defRPr/>
            </a:pPr>
            <a:r>
              <a:rPr lang="sl-SI" sz="1800" dirty="0"/>
              <a:t>                                                                                                 </a:t>
            </a:r>
          </a:p>
        </p:txBody>
      </p:sp>
      <p:pic>
        <p:nvPicPr>
          <p:cNvPr id="9219" name="Slika 3">
            <a:extLst>
              <a:ext uri="{FF2B5EF4-FFF2-40B4-BE49-F238E27FC236}">
                <a16:creationId xmlns:a16="http://schemas.microsoft.com/office/drawing/2014/main" id="{E7D71DB3-8FB3-422F-8B90-A77B7F686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57563"/>
            <a:ext cx="11525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Slika 5">
            <a:extLst>
              <a:ext uri="{FF2B5EF4-FFF2-40B4-BE49-F238E27FC236}">
                <a16:creationId xmlns:a16="http://schemas.microsoft.com/office/drawing/2014/main" id="{C8E7F326-F201-4C69-8FB2-C917611A6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357563"/>
            <a:ext cx="12255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Slika 6">
            <a:extLst>
              <a:ext uri="{FF2B5EF4-FFF2-40B4-BE49-F238E27FC236}">
                <a16:creationId xmlns:a16="http://schemas.microsoft.com/office/drawing/2014/main" id="{7C538225-C195-48EF-BBA9-FB519661C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357563"/>
            <a:ext cx="1152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F7B8FFE0-0A40-4EE5-8932-0B8A02FD57F7}"/>
              </a:ext>
            </a:extLst>
          </p:cNvPr>
          <p:cNvSpPr>
            <a:spLocks noGrp="1"/>
          </p:cNvSpPr>
          <p:nvPr>
            <p:ph type="title"/>
          </p:nvPr>
        </p:nvSpPr>
        <p:spPr>
          <a:xfrm>
            <a:off x="755650" y="260350"/>
            <a:ext cx="8137525" cy="1008063"/>
          </a:xfrm>
        </p:spPr>
        <p:txBody>
          <a:bodyPr/>
          <a:lstStyle/>
          <a:p>
            <a:pPr eaLnBrk="1" hangingPunct="1"/>
            <a:r>
              <a:rPr lang="sl-SI" altLang="sl-SI" sz="5400">
                <a:latin typeface="Chiller" panose="04020404031007020602" pitchFamily="82" charset="0"/>
              </a:rPr>
              <a:t>THANK YOU FOR LISTENING</a:t>
            </a:r>
          </a:p>
        </p:txBody>
      </p:sp>
      <p:pic>
        <p:nvPicPr>
          <p:cNvPr id="10243" name="Picture 2">
            <a:extLst>
              <a:ext uri="{FF2B5EF4-FFF2-40B4-BE49-F238E27FC236}">
                <a16:creationId xmlns:a16="http://schemas.microsoft.com/office/drawing/2014/main" id="{7516A90E-184E-4543-9258-8B01C3C0E2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1341438"/>
            <a:ext cx="4392612" cy="5270500"/>
          </a:xfrm>
          <a:noFill/>
        </p:spPr>
      </p:pic>
    </p:spTree>
  </p:cSld>
  <p:clrMapOvr>
    <a:masterClrMapping/>
  </p:clrMapOvr>
  <p:transition>
    <p:newsflash/>
    <p:sndAc>
      <p:stSnd>
        <p:snd r:embed="rId2" name="applause.wav"/>
      </p:stSnd>
    </p:sndAc>
  </p:transition>
</p:sld>
</file>

<file path=ppt/theme/theme1.xml><?xml version="1.0" encoding="utf-8"?>
<a:theme xmlns:a="http://schemas.openxmlformats.org/drawingml/2006/main" name="Officeova tema">
  <a:themeElements>
    <a:clrScheme name="Po meri 6">
      <a:dk1>
        <a:sysClr val="windowText" lastClr="000000"/>
      </a:dk1>
      <a:lt1>
        <a:sysClr val="window" lastClr="FFFFFF"/>
      </a:lt1>
      <a:dk2>
        <a:srgbClr val="1F497D"/>
      </a:dk2>
      <a:lt2>
        <a:srgbClr val="EEECE1"/>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Words>
  <Application>Microsoft Office PowerPoint</Application>
  <PresentationFormat>On-screen Show (4:3)</PresentationFormat>
  <Paragraphs>35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Baskerville Old Face</vt:lpstr>
      <vt:lpstr>Calibri</vt:lpstr>
      <vt:lpstr>Castellar</vt:lpstr>
      <vt:lpstr>Chiller</vt:lpstr>
      <vt:lpstr>Officeova tema</vt:lpstr>
      <vt:lpstr>CROATIA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2019-05-30T09:19:02Z</dcterms:created>
  <dcterms:modified xsi:type="dcterms:W3CDTF">2019-05-30T09:19:03Z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