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>
            <a:extLst>
              <a:ext uri="{FF2B5EF4-FFF2-40B4-BE49-F238E27FC236}">
                <a16:creationId xmlns:a16="http://schemas.microsoft.com/office/drawing/2014/main" id="{CD2A263D-A839-4C11-B2D0-C4E818DDEBE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123" name="Group 3">
              <a:extLst>
                <a:ext uri="{FF2B5EF4-FFF2-40B4-BE49-F238E27FC236}">
                  <a16:creationId xmlns:a16="http://schemas.microsoft.com/office/drawing/2014/main" id="{7BA2AA90-D7E4-4015-91D8-3058A7F6C8D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>
                <a:extLst>
                  <a:ext uri="{FF2B5EF4-FFF2-40B4-BE49-F238E27FC236}">
                    <a16:creationId xmlns:a16="http://schemas.microsoft.com/office/drawing/2014/main" id="{8D58A0CD-B0B6-401A-A741-2F6D3CAB022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5125" name="Freeform 5">
                <a:extLst>
                  <a:ext uri="{FF2B5EF4-FFF2-40B4-BE49-F238E27FC236}">
                    <a16:creationId xmlns:a16="http://schemas.microsoft.com/office/drawing/2014/main" id="{6B7F9123-EE09-4C7D-8DBC-47D728BF909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5126" name="Freeform 6">
                <a:extLst>
                  <a:ext uri="{FF2B5EF4-FFF2-40B4-BE49-F238E27FC236}">
                    <a16:creationId xmlns:a16="http://schemas.microsoft.com/office/drawing/2014/main" id="{D177117D-4593-48AA-BD66-F949EFC6F0D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5127" name="Freeform 7">
                <a:extLst>
                  <a:ext uri="{FF2B5EF4-FFF2-40B4-BE49-F238E27FC236}">
                    <a16:creationId xmlns:a16="http://schemas.microsoft.com/office/drawing/2014/main" id="{1009CF2D-AE9D-4CBC-8482-B79D722B27C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5128" name="Freeform 8">
                <a:extLst>
                  <a:ext uri="{FF2B5EF4-FFF2-40B4-BE49-F238E27FC236}">
                    <a16:creationId xmlns:a16="http://schemas.microsoft.com/office/drawing/2014/main" id="{86DB4C51-7015-49D2-9A64-07A40F297A9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</p:grpSp>
        <p:sp>
          <p:nvSpPr>
            <p:cNvPr id="5129" name="Freeform 9">
              <a:extLst>
                <a:ext uri="{FF2B5EF4-FFF2-40B4-BE49-F238E27FC236}">
                  <a16:creationId xmlns:a16="http://schemas.microsoft.com/office/drawing/2014/main" id="{F469FDC7-034C-472A-AF6A-1C01E48E361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30" name="Freeform 10">
              <a:extLst>
                <a:ext uri="{FF2B5EF4-FFF2-40B4-BE49-F238E27FC236}">
                  <a16:creationId xmlns:a16="http://schemas.microsoft.com/office/drawing/2014/main" id="{28FB4882-361B-4CBC-B9D3-55ABE921D9F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5131" name="Rectangle 11">
            <a:extLst>
              <a:ext uri="{FF2B5EF4-FFF2-40B4-BE49-F238E27FC236}">
                <a16:creationId xmlns:a16="http://schemas.microsoft.com/office/drawing/2014/main" id="{67B5B503-D021-40A2-95DD-538B5E44D1C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sl-SI" altLang="sl-SI" noProof="0"/>
              <a:t>Kliknite, če želite urediti slog naslova matrice</a:t>
            </a:r>
          </a:p>
        </p:txBody>
      </p:sp>
      <p:sp>
        <p:nvSpPr>
          <p:cNvPr id="5132" name="Rectangle 12">
            <a:extLst>
              <a:ext uri="{FF2B5EF4-FFF2-40B4-BE49-F238E27FC236}">
                <a16:creationId xmlns:a16="http://schemas.microsoft.com/office/drawing/2014/main" id="{22AC4C64-F54C-418B-A743-B4019F09D829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sl-SI" altLang="sl-SI" noProof="0"/>
              <a:t>Kliknite, če želite urediti slog podnaslova matrice</a:t>
            </a:r>
          </a:p>
        </p:txBody>
      </p:sp>
      <p:sp>
        <p:nvSpPr>
          <p:cNvPr id="5133" name="Rectangle 13">
            <a:extLst>
              <a:ext uri="{FF2B5EF4-FFF2-40B4-BE49-F238E27FC236}">
                <a16:creationId xmlns:a16="http://schemas.microsoft.com/office/drawing/2014/main" id="{248DCB8A-F10F-470F-9EC8-A450F24A620C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134" name="Rectangle 14">
            <a:extLst>
              <a:ext uri="{FF2B5EF4-FFF2-40B4-BE49-F238E27FC236}">
                <a16:creationId xmlns:a16="http://schemas.microsoft.com/office/drawing/2014/main" id="{BFF1089C-E80F-4213-B167-7147F5CD3E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135" name="Rectangle 15">
            <a:extLst>
              <a:ext uri="{FF2B5EF4-FFF2-40B4-BE49-F238E27FC236}">
                <a16:creationId xmlns:a16="http://schemas.microsoft.com/office/drawing/2014/main" id="{3CC40222-4739-4527-8504-76AE9BC20C9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698E1EA-393A-4662-AAF5-61D3F689B144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6FD41-F733-4B37-A64B-C7652D2D1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CD1205-8099-4621-9DD5-762F5B894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4F239-1FD9-4516-9CA2-FD3388C94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AB661F-1A5C-4DE5-90AF-3E59D55665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0033E9-B1C9-48F5-9F60-18EEDECF43A8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A7EAE-26AD-417A-8C7D-CD9E2DC826A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03302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9FC703-2C17-4E36-88B5-3F4C3EF05C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A7A9BA-2138-4C69-A8DD-3025A30613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777C4-A7A2-457D-A656-BF8ECC26A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A1E93F-5C31-4179-8650-33E7BD6B0D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E3C638-5C3B-4D19-85DD-5F45D82C009C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584BEF-39FF-489F-AD0C-2558B9F71D4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61259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A1B8F-132A-4CDF-834D-8A17288C2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CB8104-B004-4468-B33F-8D43F0F60D40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DA747C-C2F8-4207-8C0E-DA249B140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0E8BB-495F-4E8E-A7BB-40DE9A43C3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737761-8FA1-4F21-9727-5E9A9A0A7C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0ADFC57-A537-465F-8741-1B7E93CBEB9D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A8F02FF-4072-49CB-901D-32E7F2D060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59267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9054C-8F4B-4CE5-ACEF-4E1C22EAA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5AD3C-33C0-44D1-BEE9-C17CFAEBF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5C40EE-29BC-42E7-8D0F-2C166DAAE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6E1E19-B144-42E7-88EF-776D0BE4DA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A69150-A07C-4A07-BFB0-1F4381D8DCC0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9A0506-1D3D-4229-B7F8-42D42171E03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34668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A0EF0-EBA0-467F-818B-CBCC91D14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EFA3E8-0C1E-4C03-8D1B-D3C213C34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0B6F9B-4E96-45AD-A7D0-4C96239C2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CC51AD-EE69-413D-AA4F-D7A7F3B68D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30BC4C-4C1F-49F3-B365-9B2E7A7A503B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5D9E64-36EA-43CE-B32F-8294000844A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22780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02A7E-F23A-4458-9917-8F8797A6F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FE7B8-0CB7-496E-B138-3B1D80941C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C1BC5-775A-420A-B818-49E926D0EC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26E91-A775-4EEC-9AE3-D096B722B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C5DB41-2CF4-40F7-AD41-B5ABA8AB02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63BFC4-3EE0-4449-AB75-33010ED49459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EFCC331-0FAC-4E10-A7ED-DFAA2C38FC1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92963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4A473-7047-4FB5-8337-C510C0500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4CEE25-D6B8-4DEC-9E8F-77B8C7E73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3E981C-7772-4F62-BC4D-6DDB8E058D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1C50C7-7079-4D02-9BA8-6FF6F47198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EFA0E9-3B4B-4801-811D-664E65992F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4BD9FE-D655-43DB-A8EC-DF932B7F7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4EFAFC9-720F-4055-B3C1-1BAFCFDA1E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E5882A-611F-4532-815B-8496664C9923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439728B-793A-4869-B423-AB0C83F2E1D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18798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642E5-FFE5-4CAA-B266-A9A41B353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3E04CD-FC5C-40F0-8E6C-C4D2546D5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534ECD-875F-4D4E-84F0-E2F93FEDF4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3012DB-8A19-45C7-B5D2-9F5526774564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DC288D-9476-4935-8E67-9D3D7EC186E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1708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029949-2612-492E-83B1-882144FBD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EFB5CF-2BAF-42EE-8535-B4E4205A49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E31430-AB6D-4C4B-B0F2-CF08062A1A45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06757C-F279-486C-B029-A2E31C6CDC2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6465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77E98-8255-4D26-AF74-42EE6C6B2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3D4BB-4D08-480F-A26D-0D64D3A80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112B3E-7E21-407F-8A6C-CB5F0BB34C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58DAC-6213-4C82-AA4B-E35F5F417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626F9-B929-4C35-8DA8-C172957CAC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AEA741-CDB2-41B4-9CE5-0B65D1FC7F9A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2284A6E-6963-4BB2-9D0F-36D78CB8138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34739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BF466-C864-4E17-99C0-EAAA8EF78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EA10A0-9CB1-41EF-92DF-2735DC9F85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96F23-44FE-49FD-A180-14D6604F1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11B30D-BBF8-4AA1-96DD-A4CDD121E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3873F-0B07-42E9-8ACA-FD35D8413A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3AC120-ECC9-4347-83E9-5DEED9513EB6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B8A0A86-504C-4091-8185-D28B92F3BDC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10705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016FD11-D6C4-42DE-BB52-E6EA6F28F37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sl-SI" altLang="sl-SI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E8ACF2E-067B-4F27-B3C3-C1C018952BC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5DC910C8-F6F3-4263-8BF7-48EF535DAC21}" type="slidenum">
              <a:rPr lang="sl-SI" altLang="sl-SI"/>
              <a:pPr/>
              <a:t>‹#›</a:t>
            </a:fld>
            <a:endParaRPr lang="sl-SI" altLang="sl-SI"/>
          </a:p>
        </p:txBody>
      </p:sp>
      <p:grpSp>
        <p:nvGrpSpPr>
          <p:cNvPr id="4100" name="Group 4">
            <a:extLst>
              <a:ext uri="{FF2B5EF4-FFF2-40B4-BE49-F238E27FC236}">
                <a16:creationId xmlns:a16="http://schemas.microsoft.com/office/drawing/2014/main" id="{052AF10B-31B4-4676-A818-0CE0F24A226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101" name="Group 5">
              <a:extLst>
                <a:ext uri="{FF2B5EF4-FFF2-40B4-BE49-F238E27FC236}">
                  <a16:creationId xmlns:a16="http://schemas.microsoft.com/office/drawing/2014/main" id="{3AF91D41-9997-4483-A772-5831B37D490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>
                <a:extLst>
                  <a:ext uri="{FF2B5EF4-FFF2-40B4-BE49-F238E27FC236}">
                    <a16:creationId xmlns:a16="http://schemas.microsoft.com/office/drawing/2014/main" id="{4F8A1DAE-711D-4739-9AFE-3C9A1D2314B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4103" name="Freeform 7">
                <a:extLst>
                  <a:ext uri="{FF2B5EF4-FFF2-40B4-BE49-F238E27FC236}">
                    <a16:creationId xmlns:a16="http://schemas.microsoft.com/office/drawing/2014/main" id="{6DB6E14D-6835-451B-AB43-970BC1DB346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4104" name="Freeform 8">
                <a:extLst>
                  <a:ext uri="{FF2B5EF4-FFF2-40B4-BE49-F238E27FC236}">
                    <a16:creationId xmlns:a16="http://schemas.microsoft.com/office/drawing/2014/main" id="{A8C66406-C5C8-4C3D-AA25-75F8C8EEB30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4105" name="Freeform 9">
                <a:extLst>
                  <a:ext uri="{FF2B5EF4-FFF2-40B4-BE49-F238E27FC236}">
                    <a16:creationId xmlns:a16="http://schemas.microsoft.com/office/drawing/2014/main" id="{932E1151-2AE7-49A0-A674-A5538E4486D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4106" name="Freeform 10">
                <a:extLst>
                  <a:ext uri="{FF2B5EF4-FFF2-40B4-BE49-F238E27FC236}">
                    <a16:creationId xmlns:a16="http://schemas.microsoft.com/office/drawing/2014/main" id="{49488884-F147-4501-AB96-8AEC59B0E5D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</p:grpSp>
        <p:sp>
          <p:nvSpPr>
            <p:cNvPr id="4107" name="Freeform 11">
              <a:extLst>
                <a:ext uri="{FF2B5EF4-FFF2-40B4-BE49-F238E27FC236}">
                  <a16:creationId xmlns:a16="http://schemas.microsoft.com/office/drawing/2014/main" id="{2DD0110F-B1A4-49A2-9625-938DABD1904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108" name="Freeform 12">
              <a:extLst>
                <a:ext uri="{FF2B5EF4-FFF2-40B4-BE49-F238E27FC236}">
                  <a16:creationId xmlns:a16="http://schemas.microsoft.com/office/drawing/2014/main" id="{C4ACCACC-C1B3-4ABB-8783-42B6961987E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4109" name="Rectangle 13">
            <a:extLst>
              <a:ext uri="{FF2B5EF4-FFF2-40B4-BE49-F238E27FC236}">
                <a16:creationId xmlns:a16="http://schemas.microsoft.com/office/drawing/2014/main" id="{BF386A3A-E9CF-4DA6-8DA1-F7CC8888849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4110" name="Rectangle 14">
            <a:extLst>
              <a:ext uri="{FF2B5EF4-FFF2-40B4-BE49-F238E27FC236}">
                <a16:creationId xmlns:a16="http://schemas.microsoft.com/office/drawing/2014/main" id="{9A8C059D-5F82-4203-95CE-44B8C9C6407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anose="020B0604020202020204" pitchFamily="34" charset="0"/>
              </a:defRPr>
            </a:lvl1pPr>
          </a:lstStyle>
          <a:p>
            <a:endParaRPr lang="sl-SI" altLang="sl-SI"/>
          </a:p>
        </p:txBody>
      </p:sp>
      <p:sp>
        <p:nvSpPr>
          <p:cNvPr id="4111" name="Rectangle 15">
            <a:extLst>
              <a:ext uri="{FF2B5EF4-FFF2-40B4-BE49-F238E27FC236}">
                <a16:creationId xmlns:a16="http://schemas.microsoft.com/office/drawing/2014/main" id="{21FB58B2-F10C-40A0-9BA7-DDBDAA2742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AAEA35F-AD3F-467D-9A8E-D8056DF8A67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42988" y="1196975"/>
            <a:ext cx="7772400" cy="1920875"/>
          </a:xfrm>
        </p:spPr>
        <p:txBody>
          <a:bodyPr/>
          <a:lstStyle/>
          <a:p>
            <a:r>
              <a:rPr lang="sl-SI" altLang="sl-SI" sz="9600">
                <a:latin typeface="Comic Sans MS" panose="030F0702030302020204" pitchFamily="66" charset="0"/>
              </a:rPr>
              <a:t>CUBA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B8AC0C2-B8A9-44AF-A313-74866962522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altLang="sl-SI" dirty="0">
                <a:latin typeface="Comic Sans MS" panose="030F0702030302020204" pitchFamily="66" charset="0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>
            <a:extLst>
              <a:ext uri="{FF2B5EF4-FFF2-40B4-BE49-F238E27FC236}">
                <a16:creationId xmlns:a16="http://schemas.microsoft.com/office/drawing/2014/main" id="{B0B1FC0A-CFEB-44D4-8A30-03CC5044A09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692150"/>
            <a:ext cx="7715250" cy="154146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 sz="2800" b="1">
                <a:latin typeface="Comic Sans MS" panose="030F0702030302020204" pitchFamily="66" charset="0"/>
              </a:rPr>
              <a:t>Kuba has very beautiful beaches.</a:t>
            </a:r>
            <a:r>
              <a:rPr lang="sl-SI" altLang="sl-SI" sz="2400" b="1">
                <a:latin typeface="Comic Sans MS" panose="030F0702030302020204" pitchFamily="66" charset="0"/>
              </a:rPr>
              <a:t> </a:t>
            </a:r>
          </a:p>
        </p:txBody>
      </p:sp>
      <p:pic>
        <p:nvPicPr>
          <p:cNvPr id="21508" name="Picture 4" descr="5_0113feat">
            <a:extLst>
              <a:ext uri="{FF2B5EF4-FFF2-40B4-BE49-F238E27FC236}">
                <a16:creationId xmlns:a16="http://schemas.microsoft.com/office/drawing/2014/main" id="{B59FAE71-0235-465A-A490-C66655DDE7E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1050" y="2492375"/>
            <a:ext cx="4826000" cy="3378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>
            <a:extLst>
              <a:ext uri="{FF2B5EF4-FFF2-40B4-BE49-F238E27FC236}">
                <a16:creationId xmlns:a16="http://schemas.microsoft.com/office/drawing/2014/main" id="{17E9908E-E75F-442B-B3B7-FCE2B1F4C6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2800" b="1">
                <a:latin typeface="Comic Sans MS" panose="030F0702030302020204" pitchFamily="66" charset="0"/>
              </a:rPr>
              <a:t> I hope that I will visit Kuba someday.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sl-SI" altLang="sl-SI" sz="2800" b="1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sl-SI" altLang="sl-SI" sz="2800" b="1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sl-SI" altLang="sl-SI" sz="2800" b="1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sl-SI" altLang="sl-SI" sz="2800" b="1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sl-SI" altLang="sl-SI" sz="2800" b="1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sl-SI" altLang="sl-SI" sz="2800" b="1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sl-SI" altLang="sl-SI" sz="2800" b="1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2800" b="1">
                <a:latin typeface="Comic Sans MS" panose="030F0702030302020204" pitchFamily="66" charset="0"/>
              </a:rPr>
              <a:t>               The end!! </a:t>
            </a:r>
            <a:r>
              <a:rPr lang="sl-SI" altLang="sl-SI" sz="2800" b="1">
                <a:latin typeface="Comic Sans MS" panose="030F0702030302020204" pitchFamily="66" charset="0"/>
                <a:sym typeface="Wingdings" panose="05000000000000000000" pitchFamily="2" charset="2"/>
              </a:rPr>
              <a:t> </a:t>
            </a:r>
            <a:endParaRPr lang="sl-SI" altLang="sl-SI" sz="2800" b="1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>
            <a:extLst>
              <a:ext uri="{FF2B5EF4-FFF2-40B4-BE49-F238E27FC236}">
                <a16:creationId xmlns:a16="http://schemas.microsoft.com/office/drawing/2014/main" id="{9CF9F306-CF37-4136-9D2D-038A6F999FF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2800">
                <a:latin typeface="Comic Sans MS" panose="030F0702030302020204" pitchFamily="66" charset="0"/>
              </a:rPr>
              <a:t>This is the map of Cuba!</a:t>
            </a:r>
          </a:p>
        </p:txBody>
      </p:sp>
      <p:pic>
        <p:nvPicPr>
          <p:cNvPr id="6148" name="Picture 4" descr="kuba_zemljevid">
            <a:extLst>
              <a:ext uri="{FF2B5EF4-FFF2-40B4-BE49-F238E27FC236}">
                <a16:creationId xmlns:a16="http://schemas.microsoft.com/office/drawing/2014/main" id="{37F6D5C5-E3AD-475D-B97E-988D99BC483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44613" y="1600200"/>
            <a:ext cx="6453187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>
            <a:extLst>
              <a:ext uri="{FF2B5EF4-FFF2-40B4-BE49-F238E27FC236}">
                <a16:creationId xmlns:a16="http://schemas.microsoft.com/office/drawing/2014/main" id="{88215ACB-95C0-414F-BBA6-7AEE36B4851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2800">
                <a:latin typeface="Comic Sans MS" panose="030F0702030302020204" pitchFamily="66" charset="0"/>
              </a:rPr>
              <a:t>This is the flag of Cuba.</a:t>
            </a:r>
          </a:p>
        </p:txBody>
      </p:sp>
      <p:pic>
        <p:nvPicPr>
          <p:cNvPr id="13316" name="Picture 4" descr="kuba-prevajanje-zastava">
            <a:extLst>
              <a:ext uri="{FF2B5EF4-FFF2-40B4-BE49-F238E27FC236}">
                <a16:creationId xmlns:a16="http://schemas.microsoft.com/office/drawing/2014/main" id="{EF64C417-51E5-4E17-BDCC-EC59FB88E1B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66900" y="2509838"/>
            <a:ext cx="5410200" cy="2705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644865E3-B106-4332-BC33-4F8742BAC32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476250"/>
            <a:ext cx="7715250" cy="16129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 sz="2800" b="1">
                <a:latin typeface="Comic Sans MS" panose="030F0702030302020204" pitchFamily="66" charset="0"/>
              </a:rPr>
              <a:t>Cuba is a country in the Caribbean see.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 b="1">
                <a:latin typeface="Comic Sans MS" panose="030F0702030302020204" pitchFamily="66" charset="0"/>
              </a:rPr>
              <a:t>             Capitl an the largest city is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 b="1">
                <a:latin typeface="Comic Sans MS" panose="030F0702030302020204" pitchFamily="66" charset="0"/>
              </a:rPr>
              <a:t>                       Havana .</a:t>
            </a:r>
          </a:p>
        </p:txBody>
      </p:sp>
      <p:pic>
        <p:nvPicPr>
          <p:cNvPr id="8196" name="Picture 4" descr="havana_old havana">
            <a:extLst>
              <a:ext uri="{FF2B5EF4-FFF2-40B4-BE49-F238E27FC236}">
                <a16:creationId xmlns:a16="http://schemas.microsoft.com/office/drawing/2014/main" id="{6E8CA90A-3EDB-432B-9619-554EF41481B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76375" y="2060575"/>
            <a:ext cx="5400675" cy="3889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A1E7FD4F-DEFD-4CF5-A961-8639C3CA44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43887" cy="45989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 sz="2800" b="1">
                <a:latin typeface="Comic Sans MS" panose="030F0702030302020204" pitchFamily="66" charset="0"/>
              </a:rPr>
              <a:t>Country is made of one big island and many smoller island.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 b="1">
                <a:latin typeface="Comic Sans MS" panose="030F0702030302020204" pitchFamily="66" charset="0"/>
              </a:rPr>
              <a:t>It is near the Unite States, Mexico,Haiti, Jamaica and the Bahamas.</a:t>
            </a:r>
            <a:endParaRPr lang="sl-SI" altLang="sl-SI" sz="2800" b="1"/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 b="1">
                <a:latin typeface="Comic Sans MS" panose="030F0702030302020204" pitchFamily="66" charset="0"/>
              </a:rPr>
              <a:t>People from Cuba are colled Cubans, and they speak spanish.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 b="1">
                <a:latin typeface="Comic Sans MS" panose="030F0702030302020204" pitchFamily="66" charset="0"/>
              </a:rPr>
              <a:t>  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 sz="2800" b="1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AACFF6CA-1ADC-41B6-8E51-5645E889A2D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 sz="2400" b="1">
                <a:latin typeface="Comic Sans MS" panose="030F0702030302020204" pitchFamily="66" charset="0"/>
              </a:rPr>
              <a:t>  </a:t>
            </a:r>
            <a:r>
              <a:rPr lang="sl-SI" altLang="sl-SI" sz="2800" b="1">
                <a:latin typeface="Comic Sans MS" panose="030F0702030302020204" pitchFamily="66" charset="0"/>
              </a:rPr>
              <a:t>Cuba is famous for its many types of music. Special is the dance music lake salsa and mamba. </a:t>
            </a:r>
          </a:p>
        </p:txBody>
      </p:sp>
      <p:pic>
        <p:nvPicPr>
          <p:cNvPr id="11268" name="Picture 4" descr="salsa_1">
            <a:extLst>
              <a:ext uri="{FF2B5EF4-FFF2-40B4-BE49-F238E27FC236}">
                <a16:creationId xmlns:a16="http://schemas.microsoft.com/office/drawing/2014/main" id="{8908784E-2AB6-4DB2-B7E9-CBF5A1CE92B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91113" y="1990725"/>
            <a:ext cx="3152775" cy="37433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864A24CC-5CB3-46EF-9EC6-4912A5B0D3B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333375"/>
            <a:ext cx="8208963" cy="2159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 sz="2400" b="1">
                <a:latin typeface="Comic Sans MS" panose="030F0702030302020204" pitchFamily="66" charset="0"/>
              </a:rPr>
              <a:t>Because Cubans come from Spain, Afica, South America and North America, is Cubans music special and different. 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 sz="2400" b="1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sl-SI" altLang="sl-SI" sz="2400" b="1">
              <a:latin typeface="Comic Sans MS" panose="030F0702030302020204" pitchFamily="66" charset="0"/>
            </a:endParaRPr>
          </a:p>
        </p:txBody>
      </p:sp>
      <p:pic>
        <p:nvPicPr>
          <p:cNvPr id="15364" name="Picture 4" descr="kuba_banner">
            <a:extLst>
              <a:ext uri="{FF2B5EF4-FFF2-40B4-BE49-F238E27FC236}">
                <a16:creationId xmlns:a16="http://schemas.microsoft.com/office/drawing/2014/main" id="{722C50F9-1A89-448A-A78C-29C9B483432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350" y="3429000"/>
            <a:ext cx="4895850" cy="272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>
            <a:extLst>
              <a:ext uri="{FF2B5EF4-FFF2-40B4-BE49-F238E27FC236}">
                <a16:creationId xmlns:a16="http://schemas.microsoft.com/office/drawing/2014/main" id="{890F3928-C1DA-413E-AD2C-B4BF1DD1594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2800">
                <a:latin typeface="Comic Sans MS" panose="030F0702030302020204" pitchFamily="66" charset="0"/>
              </a:rPr>
              <a:t>Havana night</a:t>
            </a:r>
            <a:r>
              <a:rPr lang="sl-SI" altLang="sl-SI"/>
              <a:t> </a:t>
            </a:r>
          </a:p>
        </p:txBody>
      </p:sp>
      <p:pic>
        <p:nvPicPr>
          <p:cNvPr id="16388" name="Picture 4" descr="2004_havana_nights_dirty_dancing_2">
            <a:extLst>
              <a:ext uri="{FF2B5EF4-FFF2-40B4-BE49-F238E27FC236}">
                <a16:creationId xmlns:a16="http://schemas.microsoft.com/office/drawing/2014/main" id="{72E218C3-D87F-44F1-87E4-42301A5DF84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54163" y="1600200"/>
            <a:ext cx="6034087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>
            <a:extLst>
              <a:ext uri="{FF2B5EF4-FFF2-40B4-BE49-F238E27FC236}">
                <a16:creationId xmlns:a16="http://schemas.microsoft.com/office/drawing/2014/main" id="{451C91A1-4F21-4B71-96F8-8B1CDD0F4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773238"/>
            <a:ext cx="8229600" cy="4525962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 sz="2800" b="1">
                <a:latin typeface="Comic Sans MS" panose="030F0702030302020204" pitchFamily="66" charset="0"/>
              </a:rPr>
              <a:t>This film was filmed on Cuba in 2004.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 b="1">
                <a:latin typeface="Comic Sans MS" panose="030F0702030302020204" pitchFamily="66" charset="0"/>
              </a:rPr>
              <a:t>Player Diego Luna was born in Cuba.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 b="1">
                <a:latin typeface="Comic Sans MS" panose="030F0702030302020204" pitchFamily="66" charset="0"/>
              </a:rPr>
              <a:t>Film speaks about true life on Cuba.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 b="1">
                <a:latin typeface="Comic Sans MS" panose="030F0702030302020204" pitchFamily="66" charset="0"/>
              </a:rPr>
              <a:t>Kuba is known as very poor contry, this is showed on film.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ok">
  <a:themeElements>
    <a:clrScheme name="Tok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To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Tok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k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k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k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k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k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k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k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k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0</TotalTime>
  <Words>180</Words>
  <Application>Microsoft Office PowerPoint</Application>
  <PresentationFormat>On-screen Show (4:3)</PresentationFormat>
  <Paragraphs>28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Comic Sans MS</vt:lpstr>
      <vt:lpstr>Garamond</vt:lpstr>
      <vt:lpstr>Wingdings</vt:lpstr>
      <vt:lpstr>Tok</vt:lpstr>
      <vt:lpstr>CUBA</vt:lpstr>
      <vt:lpstr>This is the map of Cuba!</vt:lpstr>
      <vt:lpstr>This is the flag of Cuba.</vt:lpstr>
      <vt:lpstr>PowerPoint Presentation</vt:lpstr>
      <vt:lpstr>PowerPoint Presentation</vt:lpstr>
      <vt:lpstr>PowerPoint Presentation</vt:lpstr>
      <vt:lpstr>PowerPoint Presentation</vt:lpstr>
      <vt:lpstr>Havana night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2019-05-30T09:19:04Z</dcterms:created>
  <dcterms:modified xsi:type="dcterms:W3CDTF">2019-05-30T09:19:05Z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