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88AFF-6838-445F-B23C-401DD7FA8C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E856B95-821B-4BE8-B338-168EBF89A678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Diabetes mellitus is a group of metabolic diseases </a:t>
          </a:r>
          <a:endParaRPr lang="sl-SI" dirty="0"/>
        </a:p>
      </dgm:t>
    </dgm:pt>
    <dgm:pt modelId="{4260739A-8B36-417C-9E04-9E8182DD65BC}" type="sibTrans" cxnId="{09D0D89F-E04A-44BD-BB15-ED7C0AB3ED33}">
      <dgm:prSet/>
      <dgm:spPr/>
      <dgm:t>
        <a:bodyPr/>
        <a:lstStyle/>
        <a:p>
          <a:endParaRPr lang="sl-SI"/>
        </a:p>
      </dgm:t>
    </dgm:pt>
    <dgm:pt modelId="{4DF5064F-834F-406D-9246-C785638EEACD}" type="parTrans" cxnId="{09D0D89F-E04A-44BD-BB15-ED7C0AB3ED33}">
      <dgm:prSet/>
      <dgm:spPr/>
      <dgm:t>
        <a:bodyPr/>
        <a:lstStyle/>
        <a:p>
          <a:endParaRPr lang="sl-SI"/>
        </a:p>
      </dgm:t>
    </dgm:pt>
    <dgm:pt modelId="{25AB2813-1456-4137-88B0-58EFF3DA54BF}">
      <dgm:prSet custT="1"/>
      <dgm:spPr/>
      <dgm:t>
        <a:bodyPr/>
        <a:lstStyle/>
        <a:p>
          <a:r>
            <a:rPr lang="en-US" sz="2000" dirty="0"/>
            <a:t>•Diabetes is a chronic condition</a:t>
          </a:r>
          <a:endParaRPr lang="sl-SI" sz="2000" dirty="0"/>
        </a:p>
      </dgm:t>
    </dgm:pt>
    <dgm:pt modelId="{D01B259B-4A1E-44F5-A6BF-C2D657134FCC}" type="parTrans" cxnId="{7F40972E-CB0C-4DA6-B218-942AF7E3F500}">
      <dgm:prSet/>
      <dgm:spPr/>
      <dgm:t>
        <a:bodyPr/>
        <a:lstStyle/>
        <a:p>
          <a:endParaRPr lang="sl-SI"/>
        </a:p>
      </dgm:t>
    </dgm:pt>
    <dgm:pt modelId="{1810D12F-7FDA-4748-8088-A1F9B5E23786}" type="sibTrans" cxnId="{7F40972E-CB0C-4DA6-B218-942AF7E3F500}">
      <dgm:prSet/>
      <dgm:spPr/>
      <dgm:t>
        <a:bodyPr/>
        <a:lstStyle/>
        <a:p>
          <a:endParaRPr lang="sl-SI"/>
        </a:p>
      </dgm:t>
    </dgm:pt>
    <dgm:pt modelId="{FFA7E2C1-8E13-469C-8B46-EB12837CCBFC}">
      <dgm:prSet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associated with abnormally high levels of sugar (glucose) in the blood. </a:t>
          </a:r>
          <a:endParaRPr lang="sl-SI" sz="2000" dirty="0"/>
        </a:p>
      </dgm:t>
    </dgm:pt>
    <dgm:pt modelId="{9B7425B0-71E9-43A7-9BE3-0FD834B99534}" type="parTrans" cxnId="{9A25ED04-5939-458C-9403-C0910CB244F9}">
      <dgm:prSet/>
      <dgm:spPr/>
      <dgm:t>
        <a:bodyPr/>
        <a:lstStyle/>
        <a:p>
          <a:endParaRPr lang="sl-SI"/>
        </a:p>
      </dgm:t>
    </dgm:pt>
    <dgm:pt modelId="{0D9FF192-4041-4154-91CA-48865AD9D1C3}" type="sibTrans" cxnId="{9A25ED04-5939-458C-9403-C0910CB244F9}">
      <dgm:prSet/>
      <dgm:spPr/>
      <dgm:t>
        <a:bodyPr/>
        <a:lstStyle/>
        <a:p>
          <a:endParaRPr lang="sl-SI"/>
        </a:p>
      </dgm:t>
    </dgm:pt>
    <dgm:pt modelId="{92EE51B5-A53D-4540-9DF5-5530B6E00791}">
      <dgm:prSet custT="1"/>
      <dgm:spPr/>
      <dgm:t>
        <a:bodyPr/>
        <a:lstStyle/>
        <a:p>
          <a:endParaRPr lang="sl-SI" sz="2000" dirty="0"/>
        </a:p>
      </dgm:t>
    </dgm:pt>
    <dgm:pt modelId="{AB5D763C-AA68-44FB-B307-03CE8B334119}" type="parTrans" cxnId="{C5EBA417-44A6-4B50-9625-F6C001841BC7}">
      <dgm:prSet/>
      <dgm:spPr/>
      <dgm:t>
        <a:bodyPr/>
        <a:lstStyle/>
        <a:p>
          <a:endParaRPr lang="sl-SI"/>
        </a:p>
      </dgm:t>
    </dgm:pt>
    <dgm:pt modelId="{477DD8A7-A9E5-4833-AF23-8DD1A706F9E0}" type="sibTrans" cxnId="{C5EBA417-44A6-4B50-9625-F6C001841BC7}">
      <dgm:prSet/>
      <dgm:spPr/>
      <dgm:t>
        <a:bodyPr/>
        <a:lstStyle/>
        <a:p>
          <a:endParaRPr lang="sl-SI"/>
        </a:p>
      </dgm:t>
    </dgm:pt>
    <dgm:pt modelId="{22B74BDD-BBC1-47FE-B7A1-391026431F62}">
      <dgm:prSet custT="1"/>
      <dgm:spPr/>
      <dgm:t>
        <a:bodyPr/>
        <a:lstStyle/>
        <a:p>
          <a:endParaRPr lang="sl-SI" sz="2000"/>
        </a:p>
      </dgm:t>
    </dgm:pt>
    <dgm:pt modelId="{9F409117-B68B-4F12-91B8-9B570FBCFDAF}" type="parTrans" cxnId="{D5F403F4-47FB-47D7-B74C-E0FEE1C6206F}">
      <dgm:prSet/>
      <dgm:spPr/>
      <dgm:t>
        <a:bodyPr/>
        <a:lstStyle/>
        <a:p>
          <a:endParaRPr lang="sl-SI"/>
        </a:p>
      </dgm:t>
    </dgm:pt>
    <dgm:pt modelId="{C5EFDA3A-3184-4F08-A5F5-D7DF2679EC61}" type="sibTrans" cxnId="{D5F403F4-47FB-47D7-B74C-E0FEE1C6206F}">
      <dgm:prSet/>
      <dgm:spPr/>
      <dgm:t>
        <a:bodyPr/>
        <a:lstStyle/>
        <a:p>
          <a:endParaRPr lang="sl-SI"/>
        </a:p>
      </dgm:t>
    </dgm:pt>
    <dgm:pt modelId="{F37BBC81-2E46-4A3E-9330-2325EAEA4A82}" type="pres">
      <dgm:prSet presAssocID="{13088AFF-6838-445F-B23C-401DD7FA8CC8}" presName="Name0" presStyleCnt="0">
        <dgm:presLayoutVars>
          <dgm:dir/>
          <dgm:animLvl val="lvl"/>
          <dgm:resizeHandles/>
        </dgm:presLayoutVars>
      </dgm:prSet>
      <dgm:spPr/>
    </dgm:pt>
    <dgm:pt modelId="{CF874FB4-4177-495A-9220-1B73215CDAD8}" type="pres">
      <dgm:prSet presAssocID="{25AB2813-1456-4137-88B0-58EFF3DA54BF}" presName="linNode" presStyleCnt="0"/>
      <dgm:spPr/>
    </dgm:pt>
    <dgm:pt modelId="{C75D75FD-FB26-4715-952C-9FD4565F7281}" type="pres">
      <dgm:prSet presAssocID="{25AB2813-1456-4137-88B0-58EFF3DA54BF}" presName="parentShp" presStyleLbl="node1" presStyleIdx="0" presStyleCnt="2" custLinFactNeighborX="-589" custLinFactNeighborY="3336">
        <dgm:presLayoutVars>
          <dgm:bulletEnabled val="1"/>
        </dgm:presLayoutVars>
      </dgm:prSet>
      <dgm:spPr/>
    </dgm:pt>
    <dgm:pt modelId="{E12C3FD3-566B-4195-95D8-3A9F1860FD81}" type="pres">
      <dgm:prSet presAssocID="{25AB2813-1456-4137-88B0-58EFF3DA54BF}" presName="childShp" presStyleLbl="bgAccFollowNode1" presStyleIdx="0" presStyleCnt="2" custLinFactNeighborX="365" custLinFactNeighborY="43035">
        <dgm:presLayoutVars>
          <dgm:bulletEnabled val="1"/>
        </dgm:presLayoutVars>
      </dgm:prSet>
      <dgm:spPr>
        <a:ln>
          <a:solidFill>
            <a:schemeClr val="accent1">
              <a:alpha val="90000"/>
            </a:schemeClr>
          </a:solidFill>
        </a:ln>
      </dgm:spPr>
    </dgm:pt>
    <dgm:pt modelId="{E9B270C7-B432-4409-9684-7564E3F41AFF}" type="pres">
      <dgm:prSet presAssocID="{1810D12F-7FDA-4748-8088-A1F9B5E23786}" presName="spacing" presStyleCnt="0"/>
      <dgm:spPr/>
    </dgm:pt>
    <dgm:pt modelId="{A757EA04-36A4-4CB3-92E3-B351B15352F3}" type="pres">
      <dgm:prSet presAssocID="{9E856B95-821B-4BE8-B338-168EBF89A678}" presName="linNode" presStyleCnt="0"/>
      <dgm:spPr/>
    </dgm:pt>
    <dgm:pt modelId="{BAC8A7C0-EA5B-44C5-A340-B840805E8514}" type="pres">
      <dgm:prSet presAssocID="{9E856B95-821B-4BE8-B338-168EBF89A678}" presName="parentShp" presStyleLbl="node1" presStyleIdx="1" presStyleCnt="2">
        <dgm:presLayoutVars>
          <dgm:bulletEnabled val="1"/>
        </dgm:presLayoutVars>
      </dgm:prSet>
      <dgm:spPr/>
    </dgm:pt>
    <dgm:pt modelId="{E735ADC2-7A7D-4E33-9A67-A527F98BDC77}" type="pres">
      <dgm:prSet presAssocID="{9E856B95-821B-4BE8-B338-168EBF89A678}" presName="childShp" presStyleLbl="bgAccFollowNode1" presStyleIdx="1" presStyleCnt="2" custLinFactNeighborX="365" custLinFactNeighborY="-66965">
        <dgm:presLayoutVars>
          <dgm:bulletEnabled val="1"/>
        </dgm:presLayoutVars>
      </dgm:prSet>
      <dgm:spPr/>
    </dgm:pt>
  </dgm:ptLst>
  <dgm:cxnLst>
    <dgm:cxn modelId="{9A25ED04-5939-458C-9403-C0910CB244F9}" srcId="{9E856B95-821B-4BE8-B338-168EBF89A678}" destId="{FFA7E2C1-8E13-469C-8B46-EB12837CCBFC}" srcOrd="0" destOrd="0" parTransId="{9B7425B0-71E9-43A7-9BE3-0FD834B99534}" sibTransId="{0D9FF192-4041-4154-91CA-48865AD9D1C3}"/>
    <dgm:cxn modelId="{C5EBA417-44A6-4B50-9625-F6C001841BC7}" srcId="{9E856B95-821B-4BE8-B338-168EBF89A678}" destId="{92EE51B5-A53D-4540-9DF5-5530B6E00791}" srcOrd="1" destOrd="0" parTransId="{AB5D763C-AA68-44FB-B307-03CE8B334119}" sibTransId="{477DD8A7-A9E5-4833-AF23-8DD1A706F9E0}"/>
    <dgm:cxn modelId="{C6C91825-3466-4AFB-B3A7-B538A3D90F28}" type="presOf" srcId="{92EE51B5-A53D-4540-9DF5-5530B6E00791}" destId="{E735ADC2-7A7D-4E33-9A67-A527F98BDC77}" srcOrd="0" destOrd="1" presId="urn:microsoft.com/office/officeart/2005/8/layout/vList6"/>
    <dgm:cxn modelId="{7F40972E-CB0C-4DA6-B218-942AF7E3F500}" srcId="{13088AFF-6838-445F-B23C-401DD7FA8CC8}" destId="{25AB2813-1456-4137-88B0-58EFF3DA54BF}" srcOrd="0" destOrd="0" parTransId="{D01B259B-4A1E-44F5-A6BF-C2D657134FCC}" sibTransId="{1810D12F-7FDA-4748-8088-A1F9B5E23786}"/>
    <dgm:cxn modelId="{DD511A72-F596-4AC3-B42C-E2EF386BB7FF}" type="presOf" srcId="{13088AFF-6838-445F-B23C-401DD7FA8CC8}" destId="{F37BBC81-2E46-4A3E-9330-2325EAEA4A82}" srcOrd="0" destOrd="0" presId="urn:microsoft.com/office/officeart/2005/8/layout/vList6"/>
    <dgm:cxn modelId="{F7ACDB93-8EC9-4ACA-A656-0049AD97052F}" type="presOf" srcId="{9E856B95-821B-4BE8-B338-168EBF89A678}" destId="{BAC8A7C0-EA5B-44C5-A340-B840805E8514}" srcOrd="0" destOrd="0" presId="urn:microsoft.com/office/officeart/2005/8/layout/vList6"/>
    <dgm:cxn modelId="{09D0D89F-E04A-44BD-BB15-ED7C0AB3ED33}" srcId="{13088AFF-6838-445F-B23C-401DD7FA8CC8}" destId="{9E856B95-821B-4BE8-B338-168EBF89A678}" srcOrd="1" destOrd="0" parTransId="{4DF5064F-834F-406D-9246-C785638EEACD}" sibTransId="{4260739A-8B36-417C-9E04-9E8182DD65BC}"/>
    <dgm:cxn modelId="{B150E0A2-1254-488F-972F-E87626C7C9CB}" type="presOf" srcId="{25AB2813-1456-4137-88B0-58EFF3DA54BF}" destId="{C75D75FD-FB26-4715-952C-9FD4565F7281}" srcOrd="0" destOrd="0" presId="urn:microsoft.com/office/officeart/2005/8/layout/vList6"/>
    <dgm:cxn modelId="{249C89F0-FE8E-4C01-835C-565EED5D6D53}" type="presOf" srcId="{22B74BDD-BBC1-47FE-B7A1-391026431F62}" destId="{E735ADC2-7A7D-4E33-9A67-A527F98BDC77}" srcOrd="0" destOrd="2" presId="urn:microsoft.com/office/officeart/2005/8/layout/vList6"/>
    <dgm:cxn modelId="{8E4FFDF0-CD4D-4B3E-B203-8B9A239C2CAF}" type="presOf" srcId="{FFA7E2C1-8E13-469C-8B46-EB12837CCBFC}" destId="{E735ADC2-7A7D-4E33-9A67-A527F98BDC77}" srcOrd="0" destOrd="0" presId="urn:microsoft.com/office/officeart/2005/8/layout/vList6"/>
    <dgm:cxn modelId="{D5F403F4-47FB-47D7-B74C-E0FEE1C6206F}" srcId="{9E856B95-821B-4BE8-B338-168EBF89A678}" destId="{22B74BDD-BBC1-47FE-B7A1-391026431F62}" srcOrd="2" destOrd="0" parTransId="{9F409117-B68B-4F12-91B8-9B570FBCFDAF}" sibTransId="{C5EFDA3A-3184-4F08-A5F5-D7DF2679EC61}"/>
    <dgm:cxn modelId="{7613736B-0B62-471D-BAC0-2F7C48CCBC79}" type="presParOf" srcId="{F37BBC81-2E46-4A3E-9330-2325EAEA4A82}" destId="{CF874FB4-4177-495A-9220-1B73215CDAD8}" srcOrd="0" destOrd="0" presId="urn:microsoft.com/office/officeart/2005/8/layout/vList6"/>
    <dgm:cxn modelId="{1EF80D31-85F2-40B4-BB03-E37AD608B819}" type="presParOf" srcId="{CF874FB4-4177-495A-9220-1B73215CDAD8}" destId="{C75D75FD-FB26-4715-952C-9FD4565F7281}" srcOrd="0" destOrd="0" presId="urn:microsoft.com/office/officeart/2005/8/layout/vList6"/>
    <dgm:cxn modelId="{424F9E79-1A9B-4DB9-9BA1-418B9F64F148}" type="presParOf" srcId="{CF874FB4-4177-495A-9220-1B73215CDAD8}" destId="{E12C3FD3-566B-4195-95D8-3A9F1860FD81}" srcOrd="1" destOrd="0" presId="urn:microsoft.com/office/officeart/2005/8/layout/vList6"/>
    <dgm:cxn modelId="{8BAA8D55-4643-422A-A217-7740FC1D45DA}" type="presParOf" srcId="{F37BBC81-2E46-4A3E-9330-2325EAEA4A82}" destId="{E9B270C7-B432-4409-9684-7564E3F41AFF}" srcOrd="1" destOrd="0" presId="urn:microsoft.com/office/officeart/2005/8/layout/vList6"/>
    <dgm:cxn modelId="{B91876E7-4455-43E9-AA45-EB4E95AC763E}" type="presParOf" srcId="{F37BBC81-2E46-4A3E-9330-2325EAEA4A82}" destId="{A757EA04-36A4-4CB3-92E3-B351B15352F3}" srcOrd="2" destOrd="0" presId="urn:microsoft.com/office/officeart/2005/8/layout/vList6"/>
    <dgm:cxn modelId="{E0D11490-A843-4A38-A1E5-442B080E4FB7}" type="presParOf" srcId="{A757EA04-36A4-4CB3-92E3-B351B15352F3}" destId="{BAC8A7C0-EA5B-44C5-A340-B840805E8514}" srcOrd="0" destOrd="0" presId="urn:microsoft.com/office/officeart/2005/8/layout/vList6"/>
    <dgm:cxn modelId="{2472BA68-C785-414F-996F-5C9412155F5B}" type="presParOf" srcId="{A757EA04-36A4-4CB3-92E3-B351B15352F3}" destId="{E735ADC2-7A7D-4E33-9A67-A527F98BDC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666ADD-62FF-4D52-9377-AAB0D00D2DD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C47557A-7EF9-4A71-8D93-E2CE07B80751}">
      <dgm:prSet/>
      <dgm:spPr/>
      <dgm:t>
        <a:bodyPr/>
        <a:lstStyle/>
        <a:p>
          <a:pPr rtl="0"/>
          <a:r>
            <a:rPr lang="en-US" dirty="0"/>
            <a:t>Type 2 diabetes is the most common form of diabetes.</a:t>
          </a:r>
          <a:r>
            <a:rPr lang="sl-SI" dirty="0"/>
            <a:t>Affects older</a:t>
          </a:r>
          <a:r>
            <a:rPr lang="en-US" dirty="0"/>
            <a:t> </a:t>
          </a:r>
          <a:endParaRPr lang="sl-SI" dirty="0"/>
        </a:p>
      </dgm:t>
    </dgm:pt>
    <dgm:pt modelId="{7B2DB4D1-5D5C-4DCA-8E00-93D6F3FF93FD}" type="parTrans" cxnId="{45B6A89D-332A-413E-8B6A-D4B62737F0EA}">
      <dgm:prSet/>
      <dgm:spPr/>
      <dgm:t>
        <a:bodyPr/>
        <a:lstStyle/>
        <a:p>
          <a:endParaRPr lang="sl-SI"/>
        </a:p>
      </dgm:t>
    </dgm:pt>
    <dgm:pt modelId="{4135C6C2-2026-448F-96B2-2648FB916E22}" type="sibTrans" cxnId="{45B6A89D-332A-413E-8B6A-D4B62737F0EA}">
      <dgm:prSet/>
      <dgm:spPr/>
      <dgm:t>
        <a:bodyPr/>
        <a:lstStyle/>
        <a:p>
          <a:endParaRPr lang="sl-SI"/>
        </a:p>
      </dgm:t>
    </dgm:pt>
    <dgm:pt modelId="{19BE4D66-09E7-4503-A4FE-3476CA026957}">
      <dgm:prSet/>
      <dgm:spPr/>
      <dgm:t>
        <a:bodyPr/>
        <a:lstStyle/>
        <a:p>
          <a:pPr rtl="0"/>
          <a:r>
            <a:rPr lang="en-US"/>
            <a:t>In type 2 diabetes, either the body does not produce enough insulin or the cells ignore the insulin</a:t>
          </a:r>
          <a:endParaRPr lang="sl-SI"/>
        </a:p>
      </dgm:t>
    </dgm:pt>
    <dgm:pt modelId="{B2EAB0D8-C1B3-4A08-BF15-41A7533A79BD}" type="parTrans" cxnId="{00420DD6-AC77-44E9-BE01-1D92DEBD9D37}">
      <dgm:prSet/>
      <dgm:spPr/>
      <dgm:t>
        <a:bodyPr/>
        <a:lstStyle/>
        <a:p>
          <a:endParaRPr lang="sl-SI"/>
        </a:p>
      </dgm:t>
    </dgm:pt>
    <dgm:pt modelId="{AAEF2913-4E4C-42D0-AA28-8EB186540533}" type="sibTrans" cxnId="{00420DD6-AC77-44E9-BE01-1D92DEBD9D37}">
      <dgm:prSet/>
      <dgm:spPr/>
      <dgm:t>
        <a:bodyPr/>
        <a:lstStyle/>
        <a:p>
          <a:endParaRPr lang="sl-SI"/>
        </a:p>
      </dgm:t>
    </dgm:pt>
    <dgm:pt modelId="{AC47D239-4E08-4A7C-909E-D83B911BDC41}" type="pres">
      <dgm:prSet presAssocID="{A0666ADD-62FF-4D52-9377-AAB0D00D2DD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27D2DA-F708-4D6F-A8D1-B5C88B0802A5}" type="pres">
      <dgm:prSet presAssocID="{9C47557A-7EF9-4A71-8D93-E2CE07B80751}" presName="circle1" presStyleLbl="node1" presStyleIdx="0" presStyleCnt="2"/>
      <dgm:spPr/>
    </dgm:pt>
    <dgm:pt modelId="{D4DFFF9B-E414-4231-AA30-B2EFF33EF997}" type="pres">
      <dgm:prSet presAssocID="{9C47557A-7EF9-4A71-8D93-E2CE07B80751}" presName="space" presStyleCnt="0"/>
      <dgm:spPr/>
    </dgm:pt>
    <dgm:pt modelId="{C6F3C1B9-BFBD-441A-AD01-8737C58F5B0A}" type="pres">
      <dgm:prSet presAssocID="{9C47557A-7EF9-4A71-8D93-E2CE07B80751}" presName="rect1" presStyleLbl="alignAcc1" presStyleIdx="0" presStyleCnt="2"/>
      <dgm:spPr/>
    </dgm:pt>
    <dgm:pt modelId="{C3B4A393-F845-4056-B00A-9F11EF9D3F83}" type="pres">
      <dgm:prSet presAssocID="{19BE4D66-09E7-4503-A4FE-3476CA026957}" presName="vertSpace2" presStyleLbl="node1" presStyleIdx="0" presStyleCnt="2"/>
      <dgm:spPr/>
    </dgm:pt>
    <dgm:pt modelId="{EE46F012-3B5C-4C3D-AF8E-AE189893AF42}" type="pres">
      <dgm:prSet presAssocID="{19BE4D66-09E7-4503-A4FE-3476CA026957}" presName="circle2" presStyleLbl="node1" presStyleIdx="1" presStyleCnt="2"/>
      <dgm:spPr/>
    </dgm:pt>
    <dgm:pt modelId="{1FB101CD-27B5-46E0-A523-DC12296AEDFD}" type="pres">
      <dgm:prSet presAssocID="{19BE4D66-09E7-4503-A4FE-3476CA026957}" presName="rect2" presStyleLbl="alignAcc1" presStyleIdx="1" presStyleCnt="2"/>
      <dgm:spPr/>
    </dgm:pt>
    <dgm:pt modelId="{5A84551E-E13F-4844-8027-9FF7E4E2C80B}" type="pres">
      <dgm:prSet presAssocID="{9C47557A-7EF9-4A71-8D93-E2CE07B8075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FA6AA381-8968-4621-940F-E8817C80E03E}" type="pres">
      <dgm:prSet presAssocID="{19BE4D66-09E7-4503-A4FE-3476CA02695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0268348-3A9B-4B50-9E6E-E7E311817708}" type="presOf" srcId="{9C47557A-7EF9-4A71-8D93-E2CE07B80751}" destId="{5A84551E-E13F-4844-8027-9FF7E4E2C80B}" srcOrd="1" destOrd="0" presId="urn:microsoft.com/office/officeart/2005/8/layout/target3"/>
    <dgm:cxn modelId="{87379985-F35E-46F5-88FD-5437CADFC93F}" type="presOf" srcId="{19BE4D66-09E7-4503-A4FE-3476CA026957}" destId="{FA6AA381-8968-4621-940F-E8817C80E03E}" srcOrd="1" destOrd="0" presId="urn:microsoft.com/office/officeart/2005/8/layout/target3"/>
    <dgm:cxn modelId="{45B6A89D-332A-413E-8B6A-D4B62737F0EA}" srcId="{A0666ADD-62FF-4D52-9377-AAB0D00D2DD6}" destId="{9C47557A-7EF9-4A71-8D93-E2CE07B80751}" srcOrd="0" destOrd="0" parTransId="{7B2DB4D1-5D5C-4DCA-8E00-93D6F3FF93FD}" sibTransId="{4135C6C2-2026-448F-96B2-2648FB916E22}"/>
    <dgm:cxn modelId="{26579D9F-5B54-4A03-9F92-47556C32D17E}" type="presOf" srcId="{19BE4D66-09E7-4503-A4FE-3476CA026957}" destId="{1FB101CD-27B5-46E0-A523-DC12296AEDFD}" srcOrd="0" destOrd="0" presId="urn:microsoft.com/office/officeart/2005/8/layout/target3"/>
    <dgm:cxn modelId="{00420DD6-AC77-44E9-BE01-1D92DEBD9D37}" srcId="{A0666ADD-62FF-4D52-9377-AAB0D00D2DD6}" destId="{19BE4D66-09E7-4503-A4FE-3476CA026957}" srcOrd="1" destOrd="0" parTransId="{B2EAB0D8-C1B3-4A08-BF15-41A7533A79BD}" sibTransId="{AAEF2913-4E4C-42D0-AA28-8EB186540533}"/>
    <dgm:cxn modelId="{4A9C0DEF-FC11-43D7-BE25-106ACE9B8B74}" type="presOf" srcId="{A0666ADD-62FF-4D52-9377-AAB0D00D2DD6}" destId="{AC47D239-4E08-4A7C-909E-D83B911BDC41}" srcOrd="0" destOrd="0" presId="urn:microsoft.com/office/officeart/2005/8/layout/target3"/>
    <dgm:cxn modelId="{8298B5F7-BFDC-4FAF-8370-0054C45AE56D}" type="presOf" srcId="{9C47557A-7EF9-4A71-8D93-E2CE07B80751}" destId="{C6F3C1B9-BFBD-441A-AD01-8737C58F5B0A}" srcOrd="0" destOrd="0" presId="urn:microsoft.com/office/officeart/2005/8/layout/target3"/>
    <dgm:cxn modelId="{84051B66-F295-404F-8644-2717A68F657E}" type="presParOf" srcId="{AC47D239-4E08-4A7C-909E-D83B911BDC41}" destId="{7C27D2DA-F708-4D6F-A8D1-B5C88B0802A5}" srcOrd="0" destOrd="0" presId="urn:microsoft.com/office/officeart/2005/8/layout/target3"/>
    <dgm:cxn modelId="{996C7EDC-436D-4378-B9C8-301653AF8094}" type="presParOf" srcId="{AC47D239-4E08-4A7C-909E-D83B911BDC41}" destId="{D4DFFF9B-E414-4231-AA30-B2EFF33EF997}" srcOrd="1" destOrd="0" presId="urn:microsoft.com/office/officeart/2005/8/layout/target3"/>
    <dgm:cxn modelId="{FDB73BCB-EADB-401E-B751-6CA411593F35}" type="presParOf" srcId="{AC47D239-4E08-4A7C-909E-D83B911BDC41}" destId="{C6F3C1B9-BFBD-441A-AD01-8737C58F5B0A}" srcOrd="2" destOrd="0" presId="urn:microsoft.com/office/officeart/2005/8/layout/target3"/>
    <dgm:cxn modelId="{402A36C0-B2C9-4443-AAD0-6840DC0B9A94}" type="presParOf" srcId="{AC47D239-4E08-4A7C-909E-D83B911BDC41}" destId="{C3B4A393-F845-4056-B00A-9F11EF9D3F83}" srcOrd="3" destOrd="0" presId="urn:microsoft.com/office/officeart/2005/8/layout/target3"/>
    <dgm:cxn modelId="{25B88828-D3BE-4267-B20D-F8915B4811C4}" type="presParOf" srcId="{AC47D239-4E08-4A7C-909E-D83B911BDC41}" destId="{EE46F012-3B5C-4C3D-AF8E-AE189893AF42}" srcOrd="4" destOrd="0" presId="urn:microsoft.com/office/officeart/2005/8/layout/target3"/>
    <dgm:cxn modelId="{82450FF9-4DBB-4745-85EA-1A870AB0AA10}" type="presParOf" srcId="{AC47D239-4E08-4A7C-909E-D83B911BDC41}" destId="{1FB101CD-27B5-46E0-A523-DC12296AEDFD}" srcOrd="5" destOrd="0" presId="urn:microsoft.com/office/officeart/2005/8/layout/target3"/>
    <dgm:cxn modelId="{9DC79557-1A95-4DF7-9930-F89008285AA6}" type="presParOf" srcId="{AC47D239-4E08-4A7C-909E-D83B911BDC41}" destId="{5A84551E-E13F-4844-8027-9FF7E4E2C80B}" srcOrd="6" destOrd="0" presId="urn:microsoft.com/office/officeart/2005/8/layout/target3"/>
    <dgm:cxn modelId="{1377FFDF-4FFA-41E7-A1B7-BF41534DC3C3}" type="presParOf" srcId="{AC47D239-4E08-4A7C-909E-D83B911BDC41}" destId="{FA6AA381-8968-4621-940F-E8817C80E03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65BB89-6E11-46B5-88E4-63D985F77A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6E1C8F3C-EB8F-42A8-A3E7-6A10E73CDCE5}">
      <dgm:prSet/>
      <dgm:spPr/>
      <dgm:t>
        <a:bodyPr/>
        <a:lstStyle/>
        <a:p>
          <a:pPr rtl="0"/>
          <a:r>
            <a:rPr lang="en-US"/>
            <a:t>•high amounts of glucose in the urine, which leads to dehydration and causes increased thirst and water consumption;</a:t>
          </a:r>
          <a:endParaRPr lang="sl-SI"/>
        </a:p>
      </dgm:t>
    </dgm:pt>
    <dgm:pt modelId="{4F299A2B-760B-4896-8B01-419E54DF2493}" type="parTrans" cxnId="{51CEC123-DCAD-405C-9F98-59F30F9DF4B2}">
      <dgm:prSet/>
      <dgm:spPr/>
      <dgm:t>
        <a:bodyPr/>
        <a:lstStyle/>
        <a:p>
          <a:endParaRPr lang="sl-SI"/>
        </a:p>
      </dgm:t>
    </dgm:pt>
    <dgm:pt modelId="{ABA29148-B152-4E47-96F5-C37009B16078}" type="sibTrans" cxnId="{51CEC123-DCAD-405C-9F98-59F30F9DF4B2}">
      <dgm:prSet/>
      <dgm:spPr/>
      <dgm:t>
        <a:bodyPr/>
        <a:lstStyle/>
        <a:p>
          <a:endParaRPr lang="sl-SI"/>
        </a:p>
      </dgm:t>
    </dgm:pt>
    <dgm:pt modelId="{F3C830CA-1425-40BE-9C00-D391B1D09C80}">
      <dgm:prSet/>
      <dgm:spPr/>
      <dgm:t>
        <a:bodyPr/>
        <a:lstStyle/>
        <a:p>
          <a:pPr rtl="0"/>
          <a:r>
            <a:rPr lang="en-US"/>
            <a:t>•weight loss despite an increase in appetite;</a:t>
          </a:r>
          <a:endParaRPr lang="sl-SI"/>
        </a:p>
      </dgm:t>
    </dgm:pt>
    <dgm:pt modelId="{FF75A2CD-775D-483A-803B-67152285D73A}" type="parTrans" cxnId="{958A1931-559A-49B3-8FA8-042475034405}">
      <dgm:prSet/>
      <dgm:spPr/>
      <dgm:t>
        <a:bodyPr/>
        <a:lstStyle/>
        <a:p>
          <a:endParaRPr lang="sl-SI"/>
        </a:p>
      </dgm:t>
    </dgm:pt>
    <dgm:pt modelId="{9ABD17C8-8258-4519-8625-B3A5935C7A0D}" type="sibTrans" cxnId="{958A1931-559A-49B3-8FA8-042475034405}">
      <dgm:prSet/>
      <dgm:spPr/>
      <dgm:t>
        <a:bodyPr/>
        <a:lstStyle/>
        <a:p>
          <a:endParaRPr lang="sl-SI"/>
        </a:p>
      </dgm:t>
    </dgm:pt>
    <dgm:pt modelId="{D0259757-3E97-4925-ACAE-901EDB22F9F6}">
      <dgm:prSet/>
      <dgm:spPr/>
      <dgm:t>
        <a:bodyPr/>
        <a:lstStyle/>
        <a:p>
          <a:pPr rtl="0"/>
          <a:r>
            <a:rPr lang="en-US"/>
            <a:t>•fatigue;</a:t>
          </a:r>
          <a:endParaRPr lang="sl-SI"/>
        </a:p>
      </dgm:t>
    </dgm:pt>
    <dgm:pt modelId="{7232D041-F131-4748-AD8B-D86AD5E44226}" type="parTrans" cxnId="{30BFDC23-F33B-4657-868B-E1FC273BE3CA}">
      <dgm:prSet/>
      <dgm:spPr/>
      <dgm:t>
        <a:bodyPr/>
        <a:lstStyle/>
        <a:p>
          <a:endParaRPr lang="sl-SI"/>
        </a:p>
      </dgm:t>
    </dgm:pt>
    <dgm:pt modelId="{69432541-3DED-41D7-9773-232758094415}" type="sibTrans" cxnId="{30BFDC23-F33B-4657-868B-E1FC273BE3CA}">
      <dgm:prSet/>
      <dgm:spPr/>
      <dgm:t>
        <a:bodyPr/>
        <a:lstStyle/>
        <a:p>
          <a:endParaRPr lang="sl-SI"/>
        </a:p>
      </dgm:t>
    </dgm:pt>
    <dgm:pt modelId="{91CBED96-112E-47E7-92A4-766DA04F24F7}">
      <dgm:prSet/>
      <dgm:spPr/>
      <dgm:t>
        <a:bodyPr/>
        <a:lstStyle/>
        <a:p>
          <a:pPr rtl="0"/>
          <a:r>
            <a:rPr lang="en-US"/>
            <a:t>•nausea;</a:t>
          </a:r>
          <a:endParaRPr lang="sl-SI"/>
        </a:p>
      </dgm:t>
    </dgm:pt>
    <dgm:pt modelId="{75F73E36-D408-4BA4-A06F-A3A9A859DB56}" type="parTrans" cxnId="{E174F820-13D0-4854-A41D-3070B20AD78D}">
      <dgm:prSet/>
      <dgm:spPr/>
      <dgm:t>
        <a:bodyPr/>
        <a:lstStyle/>
        <a:p>
          <a:endParaRPr lang="sl-SI"/>
        </a:p>
      </dgm:t>
    </dgm:pt>
    <dgm:pt modelId="{11494348-D7E1-44E4-A975-16FC99477A6E}" type="sibTrans" cxnId="{E174F820-13D0-4854-A41D-3070B20AD78D}">
      <dgm:prSet/>
      <dgm:spPr/>
      <dgm:t>
        <a:bodyPr/>
        <a:lstStyle/>
        <a:p>
          <a:endParaRPr lang="sl-SI"/>
        </a:p>
      </dgm:t>
    </dgm:pt>
    <dgm:pt modelId="{088AF13B-F142-47FF-ABBF-98467763466E}">
      <dgm:prSet/>
      <dgm:spPr/>
      <dgm:t>
        <a:bodyPr/>
        <a:lstStyle/>
        <a:p>
          <a:pPr rtl="0"/>
          <a:r>
            <a:rPr lang="en-US"/>
            <a:t>•vomiting;</a:t>
          </a:r>
          <a:endParaRPr lang="sl-SI"/>
        </a:p>
      </dgm:t>
    </dgm:pt>
    <dgm:pt modelId="{3215EF23-62AC-4D5D-A9CF-79CA947E2D95}" type="parTrans" cxnId="{CAF3F67C-9AD8-4FE5-B846-AAC91F98A91D}">
      <dgm:prSet/>
      <dgm:spPr/>
      <dgm:t>
        <a:bodyPr/>
        <a:lstStyle/>
        <a:p>
          <a:endParaRPr lang="sl-SI"/>
        </a:p>
      </dgm:t>
    </dgm:pt>
    <dgm:pt modelId="{6FF707DE-5442-414A-967B-88E3996DAD29}" type="sibTrans" cxnId="{CAF3F67C-9AD8-4FE5-B846-AAC91F98A91D}">
      <dgm:prSet/>
      <dgm:spPr/>
      <dgm:t>
        <a:bodyPr/>
        <a:lstStyle/>
        <a:p>
          <a:endParaRPr lang="sl-SI"/>
        </a:p>
      </dgm:t>
    </dgm:pt>
    <dgm:pt modelId="{87D829C2-A353-498B-ABBF-5ACF67082FEA}">
      <dgm:prSet/>
      <dgm:spPr/>
      <dgm:t>
        <a:bodyPr/>
        <a:lstStyle/>
        <a:p>
          <a:pPr rtl="0"/>
          <a:r>
            <a:rPr lang="en-US"/>
            <a:t>•bladder, skin, and vaginal infections;</a:t>
          </a:r>
          <a:endParaRPr lang="sl-SI"/>
        </a:p>
      </dgm:t>
    </dgm:pt>
    <dgm:pt modelId="{8A22C58C-23D1-4BEC-AF70-C9DBB788FF60}" type="parTrans" cxnId="{08A86640-57E1-4A50-B773-7CB5642ADB07}">
      <dgm:prSet/>
      <dgm:spPr/>
      <dgm:t>
        <a:bodyPr/>
        <a:lstStyle/>
        <a:p>
          <a:endParaRPr lang="sl-SI"/>
        </a:p>
      </dgm:t>
    </dgm:pt>
    <dgm:pt modelId="{E937E3EB-AC04-4513-A2AD-900FB0A22D63}" type="sibTrans" cxnId="{08A86640-57E1-4A50-B773-7CB5642ADB07}">
      <dgm:prSet/>
      <dgm:spPr/>
      <dgm:t>
        <a:bodyPr/>
        <a:lstStyle/>
        <a:p>
          <a:endParaRPr lang="sl-SI"/>
        </a:p>
      </dgm:t>
    </dgm:pt>
    <dgm:pt modelId="{0832884E-0BE9-46F6-BBD5-528FD7D03D03}">
      <dgm:prSet/>
      <dgm:spPr/>
      <dgm:t>
        <a:bodyPr/>
        <a:lstStyle/>
        <a:p>
          <a:pPr rtl="0"/>
          <a:r>
            <a:rPr lang="en-US"/>
            <a:t>•blurred vision; and</a:t>
          </a:r>
          <a:endParaRPr lang="sl-SI"/>
        </a:p>
      </dgm:t>
    </dgm:pt>
    <dgm:pt modelId="{5B4BD8A0-66E5-44BC-83D5-46CA3FDD0DE7}" type="parTrans" cxnId="{783968D9-3A45-497C-9503-B640F9CD14B1}">
      <dgm:prSet/>
      <dgm:spPr/>
      <dgm:t>
        <a:bodyPr/>
        <a:lstStyle/>
        <a:p>
          <a:endParaRPr lang="sl-SI"/>
        </a:p>
      </dgm:t>
    </dgm:pt>
    <dgm:pt modelId="{04B92044-FC0B-4F82-9467-73D52ECDCA59}" type="sibTrans" cxnId="{783968D9-3A45-497C-9503-B640F9CD14B1}">
      <dgm:prSet/>
      <dgm:spPr/>
      <dgm:t>
        <a:bodyPr/>
        <a:lstStyle/>
        <a:p>
          <a:endParaRPr lang="sl-SI"/>
        </a:p>
      </dgm:t>
    </dgm:pt>
    <dgm:pt modelId="{287D0E4F-DBE0-43EB-BCE3-24FBAD7F8410}" type="pres">
      <dgm:prSet presAssocID="{6265BB89-6E11-46B5-88E4-63D985F77A89}" presName="CompostProcess" presStyleCnt="0">
        <dgm:presLayoutVars>
          <dgm:dir/>
          <dgm:resizeHandles val="exact"/>
        </dgm:presLayoutVars>
      </dgm:prSet>
      <dgm:spPr/>
    </dgm:pt>
    <dgm:pt modelId="{08D2CD61-DA4D-47BF-9433-21C0EB954EF2}" type="pres">
      <dgm:prSet presAssocID="{6265BB89-6E11-46B5-88E4-63D985F77A89}" presName="arrow" presStyleLbl="bgShp" presStyleIdx="0" presStyleCnt="1"/>
      <dgm:spPr/>
    </dgm:pt>
    <dgm:pt modelId="{EE82F8C2-17FB-4937-89B9-7340371F29C1}" type="pres">
      <dgm:prSet presAssocID="{6265BB89-6E11-46B5-88E4-63D985F77A89}" presName="linearProcess" presStyleCnt="0"/>
      <dgm:spPr/>
    </dgm:pt>
    <dgm:pt modelId="{CE7CC5B4-3553-4F6F-8997-3545E247488C}" type="pres">
      <dgm:prSet presAssocID="{6E1C8F3C-EB8F-42A8-A3E7-6A10E73CDCE5}" presName="textNode" presStyleLbl="node1" presStyleIdx="0" presStyleCnt="7">
        <dgm:presLayoutVars>
          <dgm:bulletEnabled val="1"/>
        </dgm:presLayoutVars>
      </dgm:prSet>
      <dgm:spPr/>
    </dgm:pt>
    <dgm:pt modelId="{2D60D241-519E-406D-B2BE-E4C4EEE4A084}" type="pres">
      <dgm:prSet presAssocID="{ABA29148-B152-4E47-96F5-C37009B16078}" presName="sibTrans" presStyleCnt="0"/>
      <dgm:spPr/>
    </dgm:pt>
    <dgm:pt modelId="{81170F8D-947A-4DC7-A5B6-429D5590376F}" type="pres">
      <dgm:prSet presAssocID="{F3C830CA-1425-40BE-9C00-D391B1D09C80}" presName="textNode" presStyleLbl="node1" presStyleIdx="1" presStyleCnt="7">
        <dgm:presLayoutVars>
          <dgm:bulletEnabled val="1"/>
        </dgm:presLayoutVars>
      </dgm:prSet>
      <dgm:spPr/>
    </dgm:pt>
    <dgm:pt modelId="{77F7D881-620A-42A7-9BE9-FE8953D226D9}" type="pres">
      <dgm:prSet presAssocID="{9ABD17C8-8258-4519-8625-B3A5935C7A0D}" presName="sibTrans" presStyleCnt="0"/>
      <dgm:spPr/>
    </dgm:pt>
    <dgm:pt modelId="{6EFDA5D1-285F-4434-B783-86299E72AF8B}" type="pres">
      <dgm:prSet presAssocID="{D0259757-3E97-4925-ACAE-901EDB22F9F6}" presName="textNode" presStyleLbl="node1" presStyleIdx="2" presStyleCnt="7">
        <dgm:presLayoutVars>
          <dgm:bulletEnabled val="1"/>
        </dgm:presLayoutVars>
      </dgm:prSet>
      <dgm:spPr/>
    </dgm:pt>
    <dgm:pt modelId="{DD57DBAB-05F3-4C0D-9AC9-242732CAAB8E}" type="pres">
      <dgm:prSet presAssocID="{69432541-3DED-41D7-9773-232758094415}" presName="sibTrans" presStyleCnt="0"/>
      <dgm:spPr/>
    </dgm:pt>
    <dgm:pt modelId="{DE7E945D-DF4C-47F0-BF62-19EC8A4BB07F}" type="pres">
      <dgm:prSet presAssocID="{91CBED96-112E-47E7-92A4-766DA04F24F7}" presName="textNode" presStyleLbl="node1" presStyleIdx="3" presStyleCnt="7">
        <dgm:presLayoutVars>
          <dgm:bulletEnabled val="1"/>
        </dgm:presLayoutVars>
      </dgm:prSet>
      <dgm:spPr/>
    </dgm:pt>
    <dgm:pt modelId="{AF6277D9-88EC-42B3-9C58-C9681030DBB6}" type="pres">
      <dgm:prSet presAssocID="{11494348-D7E1-44E4-A975-16FC99477A6E}" presName="sibTrans" presStyleCnt="0"/>
      <dgm:spPr/>
    </dgm:pt>
    <dgm:pt modelId="{69BEE722-563E-4DCE-BD10-41A75284F42B}" type="pres">
      <dgm:prSet presAssocID="{088AF13B-F142-47FF-ABBF-98467763466E}" presName="textNode" presStyleLbl="node1" presStyleIdx="4" presStyleCnt="7">
        <dgm:presLayoutVars>
          <dgm:bulletEnabled val="1"/>
        </dgm:presLayoutVars>
      </dgm:prSet>
      <dgm:spPr/>
    </dgm:pt>
    <dgm:pt modelId="{FE23279D-00A7-42F7-AB1D-13A61E587E23}" type="pres">
      <dgm:prSet presAssocID="{6FF707DE-5442-414A-967B-88E3996DAD29}" presName="sibTrans" presStyleCnt="0"/>
      <dgm:spPr/>
    </dgm:pt>
    <dgm:pt modelId="{9145E74C-D8C0-4039-B7B4-20A01330C7B7}" type="pres">
      <dgm:prSet presAssocID="{87D829C2-A353-498B-ABBF-5ACF67082FEA}" presName="textNode" presStyleLbl="node1" presStyleIdx="5" presStyleCnt="7">
        <dgm:presLayoutVars>
          <dgm:bulletEnabled val="1"/>
        </dgm:presLayoutVars>
      </dgm:prSet>
      <dgm:spPr/>
    </dgm:pt>
    <dgm:pt modelId="{F934FAA9-C208-4ABC-9BEE-CD4CF793806F}" type="pres">
      <dgm:prSet presAssocID="{E937E3EB-AC04-4513-A2AD-900FB0A22D63}" presName="sibTrans" presStyleCnt="0"/>
      <dgm:spPr/>
    </dgm:pt>
    <dgm:pt modelId="{CEA40252-49DB-4CAA-88FB-9E66FEAABDD7}" type="pres">
      <dgm:prSet presAssocID="{0832884E-0BE9-46F6-BBD5-528FD7D03D0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E174F820-13D0-4854-A41D-3070B20AD78D}" srcId="{6265BB89-6E11-46B5-88E4-63D985F77A89}" destId="{91CBED96-112E-47E7-92A4-766DA04F24F7}" srcOrd="3" destOrd="0" parTransId="{75F73E36-D408-4BA4-A06F-A3A9A859DB56}" sibTransId="{11494348-D7E1-44E4-A975-16FC99477A6E}"/>
    <dgm:cxn modelId="{51CEC123-DCAD-405C-9F98-59F30F9DF4B2}" srcId="{6265BB89-6E11-46B5-88E4-63D985F77A89}" destId="{6E1C8F3C-EB8F-42A8-A3E7-6A10E73CDCE5}" srcOrd="0" destOrd="0" parTransId="{4F299A2B-760B-4896-8B01-419E54DF2493}" sibTransId="{ABA29148-B152-4E47-96F5-C37009B16078}"/>
    <dgm:cxn modelId="{30BFDC23-F33B-4657-868B-E1FC273BE3CA}" srcId="{6265BB89-6E11-46B5-88E4-63D985F77A89}" destId="{D0259757-3E97-4925-ACAE-901EDB22F9F6}" srcOrd="2" destOrd="0" parTransId="{7232D041-F131-4748-AD8B-D86AD5E44226}" sibTransId="{69432541-3DED-41D7-9773-232758094415}"/>
    <dgm:cxn modelId="{CCBB0F29-B0AE-4689-B7BE-95CE3616686C}" type="presOf" srcId="{088AF13B-F142-47FF-ABBF-98467763466E}" destId="{69BEE722-563E-4DCE-BD10-41A75284F42B}" srcOrd="0" destOrd="0" presId="urn:microsoft.com/office/officeart/2005/8/layout/hProcess9"/>
    <dgm:cxn modelId="{958A1931-559A-49B3-8FA8-042475034405}" srcId="{6265BB89-6E11-46B5-88E4-63D985F77A89}" destId="{F3C830CA-1425-40BE-9C00-D391B1D09C80}" srcOrd="1" destOrd="0" parTransId="{FF75A2CD-775D-483A-803B-67152285D73A}" sibTransId="{9ABD17C8-8258-4519-8625-B3A5935C7A0D}"/>
    <dgm:cxn modelId="{71497A35-4FDC-46C8-AF20-4E34683FE88E}" type="presOf" srcId="{0832884E-0BE9-46F6-BBD5-528FD7D03D03}" destId="{CEA40252-49DB-4CAA-88FB-9E66FEAABDD7}" srcOrd="0" destOrd="0" presId="urn:microsoft.com/office/officeart/2005/8/layout/hProcess9"/>
    <dgm:cxn modelId="{BAD6773E-7879-46E9-AD7B-C824EA67FA19}" type="presOf" srcId="{87D829C2-A353-498B-ABBF-5ACF67082FEA}" destId="{9145E74C-D8C0-4039-B7B4-20A01330C7B7}" srcOrd="0" destOrd="0" presId="urn:microsoft.com/office/officeart/2005/8/layout/hProcess9"/>
    <dgm:cxn modelId="{08A86640-57E1-4A50-B773-7CB5642ADB07}" srcId="{6265BB89-6E11-46B5-88E4-63D985F77A89}" destId="{87D829C2-A353-498B-ABBF-5ACF67082FEA}" srcOrd="5" destOrd="0" parTransId="{8A22C58C-23D1-4BEC-AF70-C9DBB788FF60}" sibTransId="{E937E3EB-AC04-4513-A2AD-900FB0A22D63}"/>
    <dgm:cxn modelId="{F092A96D-B583-4E5F-91FC-F43A7638CBDA}" type="presOf" srcId="{6E1C8F3C-EB8F-42A8-A3E7-6A10E73CDCE5}" destId="{CE7CC5B4-3553-4F6F-8997-3545E247488C}" srcOrd="0" destOrd="0" presId="urn:microsoft.com/office/officeart/2005/8/layout/hProcess9"/>
    <dgm:cxn modelId="{58B5E476-A3F4-479B-8D36-1553980AB113}" type="presOf" srcId="{91CBED96-112E-47E7-92A4-766DA04F24F7}" destId="{DE7E945D-DF4C-47F0-BF62-19EC8A4BB07F}" srcOrd="0" destOrd="0" presId="urn:microsoft.com/office/officeart/2005/8/layout/hProcess9"/>
    <dgm:cxn modelId="{CAF3F67C-9AD8-4FE5-B846-AAC91F98A91D}" srcId="{6265BB89-6E11-46B5-88E4-63D985F77A89}" destId="{088AF13B-F142-47FF-ABBF-98467763466E}" srcOrd="4" destOrd="0" parTransId="{3215EF23-62AC-4D5D-A9CF-79CA947E2D95}" sibTransId="{6FF707DE-5442-414A-967B-88E3996DAD29}"/>
    <dgm:cxn modelId="{DD543D91-17AB-49D0-92D5-284A3B6E7A2B}" type="presOf" srcId="{6265BB89-6E11-46B5-88E4-63D985F77A89}" destId="{287D0E4F-DBE0-43EB-BCE3-24FBAD7F8410}" srcOrd="0" destOrd="0" presId="urn:microsoft.com/office/officeart/2005/8/layout/hProcess9"/>
    <dgm:cxn modelId="{676C83A3-CAE8-48D2-8ED7-8B2BD2A5FC08}" type="presOf" srcId="{D0259757-3E97-4925-ACAE-901EDB22F9F6}" destId="{6EFDA5D1-285F-4434-B783-86299E72AF8B}" srcOrd="0" destOrd="0" presId="urn:microsoft.com/office/officeart/2005/8/layout/hProcess9"/>
    <dgm:cxn modelId="{4AED47C7-8327-4748-8F97-5E95B9AA0249}" type="presOf" srcId="{F3C830CA-1425-40BE-9C00-D391B1D09C80}" destId="{81170F8D-947A-4DC7-A5B6-429D5590376F}" srcOrd="0" destOrd="0" presId="urn:microsoft.com/office/officeart/2005/8/layout/hProcess9"/>
    <dgm:cxn modelId="{783968D9-3A45-497C-9503-B640F9CD14B1}" srcId="{6265BB89-6E11-46B5-88E4-63D985F77A89}" destId="{0832884E-0BE9-46F6-BBD5-528FD7D03D03}" srcOrd="6" destOrd="0" parTransId="{5B4BD8A0-66E5-44BC-83D5-46CA3FDD0DE7}" sibTransId="{04B92044-FC0B-4F82-9467-73D52ECDCA59}"/>
    <dgm:cxn modelId="{B406A648-4686-4B32-8E52-A3F32AE6826A}" type="presParOf" srcId="{287D0E4F-DBE0-43EB-BCE3-24FBAD7F8410}" destId="{08D2CD61-DA4D-47BF-9433-21C0EB954EF2}" srcOrd="0" destOrd="0" presId="urn:microsoft.com/office/officeart/2005/8/layout/hProcess9"/>
    <dgm:cxn modelId="{3BB02647-4864-40C1-A83F-C61EF7745CDD}" type="presParOf" srcId="{287D0E4F-DBE0-43EB-BCE3-24FBAD7F8410}" destId="{EE82F8C2-17FB-4937-89B9-7340371F29C1}" srcOrd="1" destOrd="0" presId="urn:microsoft.com/office/officeart/2005/8/layout/hProcess9"/>
    <dgm:cxn modelId="{FC28B433-65CA-470D-A0D6-D2F42D09A6F0}" type="presParOf" srcId="{EE82F8C2-17FB-4937-89B9-7340371F29C1}" destId="{CE7CC5B4-3553-4F6F-8997-3545E247488C}" srcOrd="0" destOrd="0" presId="urn:microsoft.com/office/officeart/2005/8/layout/hProcess9"/>
    <dgm:cxn modelId="{B2AF4337-D926-4958-A7D7-775DBE697181}" type="presParOf" srcId="{EE82F8C2-17FB-4937-89B9-7340371F29C1}" destId="{2D60D241-519E-406D-B2BE-E4C4EEE4A084}" srcOrd="1" destOrd="0" presId="urn:microsoft.com/office/officeart/2005/8/layout/hProcess9"/>
    <dgm:cxn modelId="{3C3508D5-432E-4023-8296-440411C12AA2}" type="presParOf" srcId="{EE82F8C2-17FB-4937-89B9-7340371F29C1}" destId="{81170F8D-947A-4DC7-A5B6-429D5590376F}" srcOrd="2" destOrd="0" presId="urn:microsoft.com/office/officeart/2005/8/layout/hProcess9"/>
    <dgm:cxn modelId="{313CB062-5ACB-43BD-BBF3-29EC20F3F0EF}" type="presParOf" srcId="{EE82F8C2-17FB-4937-89B9-7340371F29C1}" destId="{77F7D881-620A-42A7-9BE9-FE8953D226D9}" srcOrd="3" destOrd="0" presId="urn:microsoft.com/office/officeart/2005/8/layout/hProcess9"/>
    <dgm:cxn modelId="{C4F644DE-AB5E-4EB4-895E-16D9D312D895}" type="presParOf" srcId="{EE82F8C2-17FB-4937-89B9-7340371F29C1}" destId="{6EFDA5D1-285F-4434-B783-86299E72AF8B}" srcOrd="4" destOrd="0" presId="urn:microsoft.com/office/officeart/2005/8/layout/hProcess9"/>
    <dgm:cxn modelId="{017700D3-E678-4BF4-9EC1-93F4DDE859BE}" type="presParOf" srcId="{EE82F8C2-17FB-4937-89B9-7340371F29C1}" destId="{DD57DBAB-05F3-4C0D-9AC9-242732CAAB8E}" srcOrd="5" destOrd="0" presId="urn:microsoft.com/office/officeart/2005/8/layout/hProcess9"/>
    <dgm:cxn modelId="{BD421801-F585-4C28-9729-4085506F955B}" type="presParOf" srcId="{EE82F8C2-17FB-4937-89B9-7340371F29C1}" destId="{DE7E945D-DF4C-47F0-BF62-19EC8A4BB07F}" srcOrd="6" destOrd="0" presId="urn:microsoft.com/office/officeart/2005/8/layout/hProcess9"/>
    <dgm:cxn modelId="{B732AF53-738A-4623-89DC-CB0D4CBDFCC6}" type="presParOf" srcId="{EE82F8C2-17FB-4937-89B9-7340371F29C1}" destId="{AF6277D9-88EC-42B3-9C58-C9681030DBB6}" srcOrd="7" destOrd="0" presId="urn:microsoft.com/office/officeart/2005/8/layout/hProcess9"/>
    <dgm:cxn modelId="{884A5D4D-EB44-4BBA-9DD3-E05BDB7FFDEF}" type="presParOf" srcId="{EE82F8C2-17FB-4937-89B9-7340371F29C1}" destId="{69BEE722-563E-4DCE-BD10-41A75284F42B}" srcOrd="8" destOrd="0" presId="urn:microsoft.com/office/officeart/2005/8/layout/hProcess9"/>
    <dgm:cxn modelId="{93FE8837-EEAC-4656-A007-CA570C4DF514}" type="presParOf" srcId="{EE82F8C2-17FB-4937-89B9-7340371F29C1}" destId="{FE23279D-00A7-42F7-AB1D-13A61E587E23}" srcOrd="9" destOrd="0" presId="urn:microsoft.com/office/officeart/2005/8/layout/hProcess9"/>
    <dgm:cxn modelId="{2D5C1583-F61D-41F0-9354-A0865FF38B91}" type="presParOf" srcId="{EE82F8C2-17FB-4937-89B9-7340371F29C1}" destId="{9145E74C-D8C0-4039-B7B4-20A01330C7B7}" srcOrd="10" destOrd="0" presId="urn:microsoft.com/office/officeart/2005/8/layout/hProcess9"/>
    <dgm:cxn modelId="{EBDA4C05-D195-4DD0-B6C2-ECA0FF1FCBB7}" type="presParOf" srcId="{EE82F8C2-17FB-4937-89B9-7340371F29C1}" destId="{F934FAA9-C208-4ABC-9BEE-CD4CF793806F}" srcOrd="11" destOrd="0" presId="urn:microsoft.com/office/officeart/2005/8/layout/hProcess9"/>
    <dgm:cxn modelId="{252B9EAD-486C-494A-B336-2DDBF3FF4B76}" type="presParOf" srcId="{EE82F8C2-17FB-4937-89B9-7340371F29C1}" destId="{CEA40252-49DB-4CAA-88FB-9E66FEAABDD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AC1C2-10F5-406B-9DDA-8DD8D524223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7039F13-3704-4274-8CD3-99F699156B5D}">
      <dgm:prSet phldrT="[Text]" custT="1"/>
      <dgm:spPr/>
      <dgm:t>
        <a:bodyPr/>
        <a:lstStyle/>
        <a:p>
          <a:r>
            <a:rPr lang="sl-SI" sz="2000" dirty="0"/>
            <a:t>Is a simple sugar found in food.</a:t>
          </a:r>
        </a:p>
      </dgm:t>
    </dgm:pt>
    <dgm:pt modelId="{CFBF77BC-A883-437A-AC60-3B847CEB6FB9}" type="parTrans" cxnId="{1445B003-54C8-4A5C-99F7-8D1B0BB85DDE}">
      <dgm:prSet/>
      <dgm:spPr/>
      <dgm:t>
        <a:bodyPr/>
        <a:lstStyle/>
        <a:p>
          <a:endParaRPr lang="sl-SI"/>
        </a:p>
      </dgm:t>
    </dgm:pt>
    <dgm:pt modelId="{0ED79482-D694-46CC-8599-62CDB448610D}" type="sibTrans" cxnId="{1445B003-54C8-4A5C-99F7-8D1B0BB85DDE}">
      <dgm:prSet/>
      <dgm:spPr/>
      <dgm:t>
        <a:bodyPr/>
        <a:lstStyle/>
        <a:p>
          <a:endParaRPr lang="sl-SI"/>
        </a:p>
      </dgm:t>
    </dgm:pt>
    <dgm:pt modelId="{2BBD15A5-3AE3-4538-9AFD-747715C783A8}">
      <dgm:prSet phldrT="[Text]" phldr="1"/>
      <dgm:spPr/>
      <dgm:t>
        <a:bodyPr/>
        <a:lstStyle/>
        <a:p>
          <a:endParaRPr lang="sl-SI" dirty="0"/>
        </a:p>
      </dgm:t>
    </dgm:pt>
    <dgm:pt modelId="{8A47E8AA-69CD-478E-9AD4-863DDD0D6E83}" type="parTrans" cxnId="{9C885865-C8A6-432E-B7DE-28DB9A82FC4D}">
      <dgm:prSet/>
      <dgm:spPr/>
      <dgm:t>
        <a:bodyPr/>
        <a:lstStyle/>
        <a:p>
          <a:endParaRPr lang="sl-SI"/>
        </a:p>
      </dgm:t>
    </dgm:pt>
    <dgm:pt modelId="{1A461193-6872-4F62-85FD-9C61586F9C91}" type="sibTrans" cxnId="{9C885865-C8A6-432E-B7DE-28DB9A82FC4D}">
      <dgm:prSet/>
      <dgm:spPr/>
      <dgm:t>
        <a:bodyPr/>
        <a:lstStyle/>
        <a:p>
          <a:endParaRPr lang="sl-SI"/>
        </a:p>
      </dgm:t>
    </dgm:pt>
    <dgm:pt modelId="{E43DF38F-3B53-447C-A676-2B16B30425F0}">
      <dgm:prSet custT="1"/>
      <dgm:spPr/>
      <dgm:t>
        <a:bodyPr/>
        <a:lstStyle/>
        <a:p>
          <a:r>
            <a:rPr lang="en-US" sz="1800" dirty="0"/>
            <a:t>is an essential nutrient that provides energy for the proper functioning of the body cells</a:t>
          </a:r>
          <a:endParaRPr lang="sl-SI" sz="1800" dirty="0"/>
        </a:p>
      </dgm:t>
    </dgm:pt>
    <dgm:pt modelId="{22D80422-2C00-4716-9950-74B5D9E14CF9}" type="parTrans" cxnId="{85E7F35D-A0DD-4ED1-B79E-23359F913FDB}">
      <dgm:prSet/>
      <dgm:spPr/>
      <dgm:t>
        <a:bodyPr/>
        <a:lstStyle/>
        <a:p>
          <a:endParaRPr lang="sl-SI"/>
        </a:p>
      </dgm:t>
    </dgm:pt>
    <dgm:pt modelId="{B5D80C66-25F1-4FF0-B9E0-E6FF620FD29D}" type="sibTrans" cxnId="{85E7F35D-A0DD-4ED1-B79E-23359F913FDB}">
      <dgm:prSet/>
      <dgm:spPr/>
      <dgm:t>
        <a:bodyPr/>
        <a:lstStyle/>
        <a:p>
          <a:endParaRPr lang="sl-SI"/>
        </a:p>
      </dgm:t>
    </dgm:pt>
    <dgm:pt modelId="{ED1B0BCE-927F-4BAD-BDC8-00A93568FA6C}" type="pres">
      <dgm:prSet presAssocID="{6FEAC1C2-10F5-406B-9DDA-8DD8D524223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DD6CF9-0DA1-40F7-A639-E63B5C6FF5B9}" type="pres">
      <dgm:prSet presAssocID="{E7039F13-3704-4274-8CD3-99F699156B5D}" presName="circle1" presStyleLbl="node1" presStyleIdx="0" presStyleCnt="2" custScaleX="100182" custScaleY="103467"/>
      <dgm:spPr/>
    </dgm:pt>
    <dgm:pt modelId="{46049DE9-F0B1-4E1A-A053-43F845FC28A4}" type="pres">
      <dgm:prSet presAssocID="{E7039F13-3704-4274-8CD3-99F699156B5D}" presName="space" presStyleCnt="0"/>
      <dgm:spPr/>
    </dgm:pt>
    <dgm:pt modelId="{96FC28B1-D542-4BCD-8485-01C2F2FA4091}" type="pres">
      <dgm:prSet presAssocID="{E7039F13-3704-4274-8CD3-99F699156B5D}" presName="rect1" presStyleLbl="alignAcc1" presStyleIdx="0" presStyleCnt="2"/>
      <dgm:spPr/>
    </dgm:pt>
    <dgm:pt modelId="{BC1DDF25-0812-40D3-A3C9-70C21B21F650}" type="pres">
      <dgm:prSet presAssocID="{E43DF38F-3B53-447C-A676-2B16B30425F0}" presName="vertSpace2" presStyleLbl="node1" presStyleIdx="0" presStyleCnt="2"/>
      <dgm:spPr/>
    </dgm:pt>
    <dgm:pt modelId="{520C0E84-1C06-479A-8826-6C3358D9A06F}" type="pres">
      <dgm:prSet presAssocID="{E43DF38F-3B53-447C-A676-2B16B30425F0}" presName="circle2" presStyleLbl="node1" presStyleIdx="1" presStyleCnt="2"/>
      <dgm:spPr/>
    </dgm:pt>
    <dgm:pt modelId="{99AAD985-F781-423B-80F9-0C99555680CB}" type="pres">
      <dgm:prSet presAssocID="{E43DF38F-3B53-447C-A676-2B16B30425F0}" presName="rect2" presStyleLbl="alignAcc1" presStyleIdx="1" presStyleCnt="2" custScaleY="127431"/>
      <dgm:spPr/>
    </dgm:pt>
    <dgm:pt modelId="{9382089A-38C2-4A69-B996-040AE44EE599}" type="pres">
      <dgm:prSet presAssocID="{E7039F13-3704-4274-8CD3-99F699156B5D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432A6F58-9813-4556-9BB3-767F83D7D1F6}" type="pres">
      <dgm:prSet presAssocID="{E7039F13-3704-4274-8CD3-99F699156B5D}" presName="rect1ChTx" presStyleLbl="alignAcc1" presStyleIdx="1" presStyleCnt="2" custFlipHor="1" custScaleX="100000" custScaleY="100000">
        <dgm:presLayoutVars>
          <dgm:bulletEnabled val="1"/>
        </dgm:presLayoutVars>
      </dgm:prSet>
      <dgm:spPr/>
    </dgm:pt>
    <dgm:pt modelId="{1B8C032E-0761-4866-BDCA-3BC16701DB4E}" type="pres">
      <dgm:prSet presAssocID="{E43DF38F-3B53-447C-A676-2B16B30425F0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65A8F378-02E4-47E7-9C83-E762FF5FD42C}" type="pres">
      <dgm:prSet presAssocID="{E43DF38F-3B53-447C-A676-2B16B30425F0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1445B003-54C8-4A5C-99F7-8D1B0BB85DDE}" srcId="{6FEAC1C2-10F5-406B-9DDA-8DD8D5242236}" destId="{E7039F13-3704-4274-8CD3-99F699156B5D}" srcOrd="0" destOrd="0" parTransId="{CFBF77BC-A883-437A-AC60-3B847CEB6FB9}" sibTransId="{0ED79482-D694-46CC-8599-62CDB448610D}"/>
    <dgm:cxn modelId="{B0E0E60A-D89D-4CE4-9539-2C2A8A360825}" type="presOf" srcId="{2BBD15A5-3AE3-4538-9AFD-747715C783A8}" destId="{432A6F58-9813-4556-9BB3-767F83D7D1F6}" srcOrd="0" destOrd="0" presId="urn:microsoft.com/office/officeart/2005/8/layout/target3"/>
    <dgm:cxn modelId="{BBA43716-EE60-4480-B23F-8C780036C5BA}" type="presOf" srcId="{E7039F13-3704-4274-8CD3-99F699156B5D}" destId="{96FC28B1-D542-4BCD-8485-01C2F2FA4091}" srcOrd="0" destOrd="0" presId="urn:microsoft.com/office/officeart/2005/8/layout/target3"/>
    <dgm:cxn modelId="{A030CD1A-950F-4787-9938-860FAD526A35}" type="presOf" srcId="{E43DF38F-3B53-447C-A676-2B16B30425F0}" destId="{99AAD985-F781-423B-80F9-0C99555680CB}" srcOrd="0" destOrd="0" presId="urn:microsoft.com/office/officeart/2005/8/layout/target3"/>
    <dgm:cxn modelId="{08D8601D-2C34-43FA-AE14-FEA6C019FA37}" type="presOf" srcId="{6FEAC1C2-10F5-406B-9DDA-8DD8D5242236}" destId="{ED1B0BCE-927F-4BAD-BDC8-00A93568FA6C}" srcOrd="0" destOrd="0" presId="urn:microsoft.com/office/officeart/2005/8/layout/target3"/>
    <dgm:cxn modelId="{85E7F35D-A0DD-4ED1-B79E-23359F913FDB}" srcId="{6FEAC1C2-10F5-406B-9DDA-8DD8D5242236}" destId="{E43DF38F-3B53-447C-A676-2B16B30425F0}" srcOrd="1" destOrd="0" parTransId="{22D80422-2C00-4716-9950-74B5D9E14CF9}" sibTransId="{B5D80C66-25F1-4FF0-B9E0-E6FF620FD29D}"/>
    <dgm:cxn modelId="{9C885865-C8A6-432E-B7DE-28DB9A82FC4D}" srcId="{E7039F13-3704-4274-8CD3-99F699156B5D}" destId="{2BBD15A5-3AE3-4538-9AFD-747715C783A8}" srcOrd="0" destOrd="0" parTransId="{8A47E8AA-69CD-478E-9AD4-863DDD0D6E83}" sibTransId="{1A461193-6872-4F62-85FD-9C61586F9C91}"/>
    <dgm:cxn modelId="{9C1C9069-CA6A-4694-A1AD-A38C348860BE}" type="presOf" srcId="{E7039F13-3704-4274-8CD3-99F699156B5D}" destId="{9382089A-38C2-4A69-B996-040AE44EE599}" srcOrd="1" destOrd="0" presId="urn:microsoft.com/office/officeart/2005/8/layout/target3"/>
    <dgm:cxn modelId="{8A51FBDB-9699-4762-A738-7641A997511B}" type="presOf" srcId="{E43DF38F-3B53-447C-A676-2B16B30425F0}" destId="{1B8C032E-0761-4866-BDCA-3BC16701DB4E}" srcOrd="1" destOrd="0" presId="urn:microsoft.com/office/officeart/2005/8/layout/target3"/>
    <dgm:cxn modelId="{C1E9B0A2-8F53-4C3D-A3CF-1F27122D66FF}" type="presParOf" srcId="{ED1B0BCE-927F-4BAD-BDC8-00A93568FA6C}" destId="{44DD6CF9-0DA1-40F7-A639-E63B5C6FF5B9}" srcOrd="0" destOrd="0" presId="urn:microsoft.com/office/officeart/2005/8/layout/target3"/>
    <dgm:cxn modelId="{8A559E5F-95ED-45FE-9911-6BE899FB3AE6}" type="presParOf" srcId="{ED1B0BCE-927F-4BAD-BDC8-00A93568FA6C}" destId="{46049DE9-F0B1-4E1A-A053-43F845FC28A4}" srcOrd="1" destOrd="0" presId="urn:microsoft.com/office/officeart/2005/8/layout/target3"/>
    <dgm:cxn modelId="{B633F1AB-6609-4D2A-A978-54D5D3022AD1}" type="presParOf" srcId="{ED1B0BCE-927F-4BAD-BDC8-00A93568FA6C}" destId="{96FC28B1-D542-4BCD-8485-01C2F2FA4091}" srcOrd="2" destOrd="0" presId="urn:microsoft.com/office/officeart/2005/8/layout/target3"/>
    <dgm:cxn modelId="{21CC64D9-AAA2-4A85-BDF2-5784905A65DB}" type="presParOf" srcId="{ED1B0BCE-927F-4BAD-BDC8-00A93568FA6C}" destId="{BC1DDF25-0812-40D3-A3C9-70C21B21F650}" srcOrd="3" destOrd="0" presId="urn:microsoft.com/office/officeart/2005/8/layout/target3"/>
    <dgm:cxn modelId="{65D2F41F-F7A3-4796-9068-902AB1180963}" type="presParOf" srcId="{ED1B0BCE-927F-4BAD-BDC8-00A93568FA6C}" destId="{520C0E84-1C06-479A-8826-6C3358D9A06F}" srcOrd="4" destOrd="0" presId="urn:microsoft.com/office/officeart/2005/8/layout/target3"/>
    <dgm:cxn modelId="{B442F971-C0D4-4F98-AC8B-1E8B81F8D552}" type="presParOf" srcId="{ED1B0BCE-927F-4BAD-BDC8-00A93568FA6C}" destId="{99AAD985-F781-423B-80F9-0C99555680CB}" srcOrd="5" destOrd="0" presId="urn:microsoft.com/office/officeart/2005/8/layout/target3"/>
    <dgm:cxn modelId="{095D769A-781F-4655-8750-9BDDDB613890}" type="presParOf" srcId="{ED1B0BCE-927F-4BAD-BDC8-00A93568FA6C}" destId="{9382089A-38C2-4A69-B996-040AE44EE599}" srcOrd="6" destOrd="0" presId="urn:microsoft.com/office/officeart/2005/8/layout/target3"/>
    <dgm:cxn modelId="{368A79DF-6EE0-4F19-BEFA-291FA4B5A39C}" type="presParOf" srcId="{ED1B0BCE-927F-4BAD-BDC8-00A93568FA6C}" destId="{432A6F58-9813-4556-9BB3-767F83D7D1F6}" srcOrd="7" destOrd="0" presId="urn:microsoft.com/office/officeart/2005/8/layout/target3"/>
    <dgm:cxn modelId="{F6630F6F-76AC-42B5-9046-4416CA5C061D}" type="presParOf" srcId="{ED1B0BCE-927F-4BAD-BDC8-00A93568FA6C}" destId="{1B8C032E-0761-4866-BDCA-3BC16701DB4E}" srcOrd="8" destOrd="0" presId="urn:microsoft.com/office/officeart/2005/8/layout/target3"/>
    <dgm:cxn modelId="{C7480C34-353B-4487-BEAF-D45D741996A9}" type="presParOf" srcId="{ED1B0BCE-927F-4BAD-BDC8-00A93568FA6C}" destId="{65A8F378-02E4-47E7-9C83-E762FF5FD42C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26DD7-DA23-4157-B211-299C9310BBD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E4D5CB-A0DF-4AD2-9D7D-B657A81C845E}">
      <dgm:prSet custT="1"/>
      <dgm:spPr/>
      <dgm:t>
        <a:bodyPr/>
        <a:lstStyle/>
        <a:p>
          <a:pPr rtl="0"/>
          <a:r>
            <a:rPr lang="sl-SI" sz="2000" dirty="0"/>
            <a:t>-</a:t>
          </a:r>
          <a:r>
            <a:rPr lang="en-US" sz="2400" dirty="0"/>
            <a:t>Insulin is a hormone that is produced by specialized cells (beta cells) of the pancreas. </a:t>
          </a:r>
          <a:endParaRPr lang="sl-SI" sz="2400" dirty="0"/>
        </a:p>
      </dgm:t>
    </dgm:pt>
    <dgm:pt modelId="{022988A9-6229-4794-9B5E-6022525332FA}" type="parTrans" cxnId="{5834F925-8ECC-4DD6-9B92-D26EDBE91D30}">
      <dgm:prSet/>
      <dgm:spPr/>
      <dgm:t>
        <a:bodyPr/>
        <a:lstStyle/>
        <a:p>
          <a:endParaRPr lang="sl-SI"/>
        </a:p>
      </dgm:t>
    </dgm:pt>
    <dgm:pt modelId="{6B1B90CC-0283-4E86-972F-8A3FFD533546}" type="sibTrans" cxnId="{5834F925-8ECC-4DD6-9B92-D26EDBE91D30}">
      <dgm:prSet/>
      <dgm:spPr/>
      <dgm:t>
        <a:bodyPr/>
        <a:lstStyle/>
        <a:p>
          <a:endParaRPr lang="sl-SI"/>
        </a:p>
      </dgm:t>
    </dgm:pt>
    <dgm:pt modelId="{D2DEBFD5-7281-4E9E-913D-5693F9BAE792}">
      <dgm:prSet/>
      <dgm:spPr/>
      <dgm:t>
        <a:bodyPr/>
        <a:lstStyle/>
        <a:p>
          <a:pPr rtl="0"/>
          <a:r>
            <a:rPr lang="sl-SI" dirty="0"/>
            <a:t>Insulin helps </a:t>
          </a:r>
          <a:r>
            <a:rPr lang="en-US" dirty="0"/>
            <a:t>glucose enter the cells, insulin is also important in tightly regulating the level of glucose in the blood</a:t>
          </a:r>
          <a:endParaRPr lang="sl-SI" dirty="0"/>
        </a:p>
      </dgm:t>
    </dgm:pt>
    <dgm:pt modelId="{DEFDCDBB-366E-4EA0-AAF1-E2385F11F91F}" type="parTrans" cxnId="{A0E7AB3D-050B-4CA5-A6BA-A17A67FC18AD}">
      <dgm:prSet/>
      <dgm:spPr/>
      <dgm:t>
        <a:bodyPr/>
        <a:lstStyle/>
        <a:p>
          <a:endParaRPr lang="sl-SI"/>
        </a:p>
      </dgm:t>
    </dgm:pt>
    <dgm:pt modelId="{FEB9BC8E-70DC-48C6-AA26-316F0EA1F1AD}" type="sibTrans" cxnId="{A0E7AB3D-050B-4CA5-A6BA-A17A67FC18AD}">
      <dgm:prSet/>
      <dgm:spPr/>
      <dgm:t>
        <a:bodyPr/>
        <a:lstStyle/>
        <a:p>
          <a:endParaRPr lang="sl-SI"/>
        </a:p>
      </dgm:t>
    </dgm:pt>
    <dgm:pt modelId="{92EB643B-2943-4907-8E00-1B01FEBA2F98}" type="pres">
      <dgm:prSet presAssocID="{FA226DD7-DA23-4157-B211-299C9310BBD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2D3100B-6F1B-4541-BAA6-009E52A2127C}" type="pres">
      <dgm:prSet presAssocID="{FA226DD7-DA23-4157-B211-299C9310BBDC}" presName="cycle" presStyleCnt="0"/>
      <dgm:spPr/>
    </dgm:pt>
    <dgm:pt modelId="{E76D5C6E-8FB7-4E7C-B050-DCD52F074C81}" type="pres">
      <dgm:prSet presAssocID="{FA226DD7-DA23-4157-B211-299C9310BBDC}" presName="centerShape" presStyleCnt="0"/>
      <dgm:spPr/>
    </dgm:pt>
    <dgm:pt modelId="{5E72FF43-03B0-497F-A7E2-4A2735ECAB5A}" type="pres">
      <dgm:prSet presAssocID="{FA226DD7-DA23-4157-B211-299C9310BBDC}" presName="connSite" presStyleLbl="node1" presStyleIdx="0" presStyleCnt="3"/>
      <dgm:spPr/>
    </dgm:pt>
    <dgm:pt modelId="{98CD69D2-5607-44BC-BFB7-E837509B84F6}" type="pres">
      <dgm:prSet presAssocID="{FA226DD7-DA23-4157-B211-299C9310BBDC}" presName="visible" presStyleLbl="node1" presStyleIdx="0" presStyleCnt="3" custScaleX="115691" custScaleY="111037" custLinFactNeighborX="17267" custLinFactNeighborY="-645"/>
      <dgm:spPr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</dgm:spPr>
    </dgm:pt>
    <dgm:pt modelId="{2D8B2954-1C1F-46A8-A236-63472834BE17}" type="pres">
      <dgm:prSet presAssocID="{022988A9-6229-4794-9B5E-6022525332FA}" presName="Name25" presStyleLbl="parChTrans1D1" presStyleIdx="0" presStyleCnt="2"/>
      <dgm:spPr/>
    </dgm:pt>
    <dgm:pt modelId="{2A90A2D3-1D97-4EB4-AF74-4B1211DC8369}" type="pres">
      <dgm:prSet presAssocID="{CCE4D5CB-A0DF-4AD2-9D7D-B657A81C845E}" presName="node" presStyleCnt="0"/>
      <dgm:spPr/>
    </dgm:pt>
    <dgm:pt modelId="{B42F6611-4BDB-4649-BB15-1953F93BBC43}" type="pres">
      <dgm:prSet presAssocID="{CCE4D5CB-A0DF-4AD2-9D7D-B657A81C845E}" presName="parentNode" presStyleLbl="node1" presStyleIdx="1" presStyleCnt="3" custScaleX="217752" custScaleY="121083" custLinFactX="15236" custLinFactNeighborX="100000" custLinFactNeighborY="37839">
        <dgm:presLayoutVars>
          <dgm:chMax val="1"/>
          <dgm:bulletEnabled val="1"/>
        </dgm:presLayoutVars>
      </dgm:prSet>
      <dgm:spPr/>
    </dgm:pt>
    <dgm:pt modelId="{622F1A7F-52C1-468F-8038-C46A922CED5F}" type="pres">
      <dgm:prSet presAssocID="{CCE4D5CB-A0DF-4AD2-9D7D-B657A81C845E}" presName="childNode" presStyleLbl="revTx" presStyleIdx="0" presStyleCnt="0">
        <dgm:presLayoutVars>
          <dgm:bulletEnabled val="1"/>
        </dgm:presLayoutVars>
      </dgm:prSet>
      <dgm:spPr/>
    </dgm:pt>
    <dgm:pt modelId="{48EDABFD-3F63-4230-946C-3385BFCC791E}" type="pres">
      <dgm:prSet presAssocID="{DEFDCDBB-366E-4EA0-AAF1-E2385F11F91F}" presName="Name25" presStyleLbl="parChTrans1D1" presStyleIdx="1" presStyleCnt="2"/>
      <dgm:spPr/>
    </dgm:pt>
    <dgm:pt modelId="{95646956-B0CF-46A4-B1D0-6B92E7E5467E}" type="pres">
      <dgm:prSet presAssocID="{D2DEBFD5-7281-4E9E-913D-5693F9BAE792}" presName="node" presStyleCnt="0"/>
      <dgm:spPr/>
    </dgm:pt>
    <dgm:pt modelId="{CE836494-97A7-42A7-B4FE-1ACEE5981D11}" type="pres">
      <dgm:prSet presAssocID="{D2DEBFD5-7281-4E9E-913D-5693F9BAE792}" presName="parentNode" presStyleLbl="node1" presStyleIdx="2" presStyleCnt="3" custScaleX="199682" custScaleY="130431" custLinFactX="15521" custLinFactNeighborX="100000" custLinFactNeighborY="5071">
        <dgm:presLayoutVars>
          <dgm:chMax val="1"/>
          <dgm:bulletEnabled val="1"/>
        </dgm:presLayoutVars>
      </dgm:prSet>
      <dgm:spPr/>
    </dgm:pt>
    <dgm:pt modelId="{A9CD0E96-6966-4F7F-96A5-C6E640E5194A}" type="pres">
      <dgm:prSet presAssocID="{D2DEBFD5-7281-4E9E-913D-5693F9BAE79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541AA04-2EED-486D-8BCE-79554CA60BFC}" type="presOf" srcId="{D2DEBFD5-7281-4E9E-913D-5693F9BAE792}" destId="{CE836494-97A7-42A7-B4FE-1ACEE5981D11}" srcOrd="0" destOrd="0" presId="urn:microsoft.com/office/officeart/2005/8/layout/radial2"/>
    <dgm:cxn modelId="{C0691F0C-259B-4997-A446-568D451DB02C}" type="presOf" srcId="{DEFDCDBB-366E-4EA0-AAF1-E2385F11F91F}" destId="{48EDABFD-3F63-4230-946C-3385BFCC791E}" srcOrd="0" destOrd="0" presId="urn:microsoft.com/office/officeart/2005/8/layout/radial2"/>
    <dgm:cxn modelId="{5834F925-8ECC-4DD6-9B92-D26EDBE91D30}" srcId="{FA226DD7-DA23-4157-B211-299C9310BBDC}" destId="{CCE4D5CB-A0DF-4AD2-9D7D-B657A81C845E}" srcOrd="0" destOrd="0" parTransId="{022988A9-6229-4794-9B5E-6022525332FA}" sibTransId="{6B1B90CC-0283-4E86-972F-8A3FFD533546}"/>
    <dgm:cxn modelId="{7B9B2732-AAFD-47C2-8B6E-7D123368DAD8}" type="presOf" srcId="{FA226DD7-DA23-4157-B211-299C9310BBDC}" destId="{92EB643B-2943-4907-8E00-1B01FEBA2F98}" srcOrd="0" destOrd="0" presId="urn:microsoft.com/office/officeart/2005/8/layout/radial2"/>
    <dgm:cxn modelId="{A0E7AB3D-050B-4CA5-A6BA-A17A67FC18AD}" srcId="{FA226DD7-DA23-4157-B211-299C9310BBDC}" destId="{D2DEBFD5-7281-4E9E-913D-5693F9BAE792}" srcOrd="1" destOrd="0" parTransId="{DEFDCDBB-366E-4EA0-AAF1-E2385F11F91F}" sibTransId="{FEB9BC8E-70DC-48C6-AA26-316F0EA1F1AD}"/>
    <dgm:cxn modelId="{784AD696-4E7A-4142-8E70-6C6A56B7E506}" type="presOf" srcId="{CCE4D5CB-A0DF-4AD2-9D7D-B657A81C845E}" destId="{B42F6611-4BDB-4649-BB15-1953F93BBC43}" srcOrd="0" destOrd="0" presId="urn:microsoft.com/office/officeart/2005/8/layout/radial2"/>
    <dgm:cxn modelId="{5C6FDBFD-A9B5-4574-9A06-2FF1AB5260D8}" type="presOf" srcId="{022988A9-6229-4794-9B5E-6022525332FA}" destId="{2D8B2954-1C1F-46A8-A236-63472834BE17}" srcOrd="0" destOrd="0" presId="urn:microsoft.com/office/officeart/2005/8/layout/radial2"/>
    <dgm:cxn modelId="{A0B4661E-80EF-4A9A-A6E2-DAF145B15265}" type="presParOf" srcId="{92EB643B-2943-4907-8E00-1B01FEBA2F98}" destId="{42D3100B-6F1B-4541-BAA6-009E52A2127C}" srcOrd="0" destOrd="0" presId="urn:microsoft.com/office/officeart/2005/8/layout/radial2"/>
    <dgm:cxn modelId="{FB4742D6-98B7-4AD8-B9EB-754F943783FF}" type="presParOf" srcId="{42D3100B-6F1B-4541-BAA6-009E52A2127C}" destId="{E76D5C6E-8FB7-4E7C-B050-DCD52F074C81}" srcOrd="0" destOrd="0" presId="urn:microsoft.com/office/officeart/2005/8/layout/radial2"/>
    <dgm:cxn modelId="{2BAC4EE3-4C21-4553-9445-52316F76AAC2}" type="presParOf" srcId="{E76D5C6E-8FB7-4E7C-B050-DCD52F074C81}" destId="{5E72FF43-03B0-497F-A7E2-4A2735ECAB5A}" srcOrd="0" destOrd="0" presId="urn:microsoft.com/office/officeart/2005/8/layout/radial2"/>
    <dgm:cxn modelId="{0225C179-B73D-4FA2-B750-9629AB2FE588}" type="presParOf" srcId="{E76D5C6E-8FB7-4E7C-B050-DCD52F074C81}" destId="{98CD69D2-5607-44BC-BFB7-E837509B84F6}" srcOrd="1" destOrd="0" presId="urn:microsoft.com/office/officeart/2005/8/layout/radial2"/>
    <dgm:cxn modelId="{1EEDCC64-121E-465E-A641-D547A79DF74E}" type="presParOf" srcId="{42D3100B-6F1B-4541-BAA6-009E52A2127C}" destId="{2D8B2954-1C1F-46A8-A236-63472834BE17}" srcOrd="1" destOrd="0" presId="urn:microsoft.com/office/officeart/2005/8/layout/radial2"/>
    <dgm:cxn modelId="{3398C293-A438-410C-B399-9F93C14DADF1}" type="presParOf" srcId="{42D3100B-6F1B-4541-BAA6-009E52A2127C}" destId="{2A90A2D3-1D97-4EB4-AF74-4B1211DC8369}" srcOrd="2" destOrd="0" presId="urn:microsoft.com/office/officeart/2005/8/layout/radial2"/>
    <dgm:cxn modelId="{82785E20-1699-4678-8F02-3F0CF5892EF4}" type="presParOf" srcId="{2A90A2D3-1D97-4EB4-AF74-4B1211DC8369}" destId="{B42F6611-4BDB-4649-BB15-1953F93BBC43}" srcOrd="0" destOrd="0" presId="urn:microsoft.com/office/officeart/2005/8/layout/radial2"/>
    <dgm:cxn modelId="{71457382-7C19-4121-A08A-747B9F1EB592}" type="presParOf" srcId="{2A90A2D3-1D97-4EB4-AF74-4B1211DC8369}" destId="{622F1A7F-52C1-468F-8038-C46A922CED5F}" srcOrd="1" destOrd="0" presId="urn:microsoft.com/office/officeart/2005/8/layout/radial2"/>
    <dgm:cxn modelId="{1AD1755C-0A40-4574-B234-A619C7609E09}" type="presParOf" srcId="{42D3100B-6F1B-4541-BAA6-009E52A2127C}" destId="{48EDABFD-3F63-4230-946C-3385BFCC791E}" srcOrd="3" destOrd="0" presId="urn:microsoft.com/office/officeart/2005/8/layout/radial2"/>
    <dgm:cxn modelId="{EADE6127-35AD-44A8-B8CB-485FC1D1FF6C}" type="presParOf" srcId="{42D3100B-6F1B-4541-BAA6-009E52A2127C}" destId="{95646956-B0CF-46A4-B1D0-6B92E7E5467E}" srcOrd="4" destOrd="0" presId="urn:microsoft.com/office/officeart/2005/8/layout/radial2"/>
    <dgm:cxn modelId="{8DAE736A-E3AB-44AB-8A7B-1EACC9C5B9E1}" type="presParOf" srcId="{95646956-B0CF-46A4-B1D0-6B92E7E5467E}" destId="{CE836494-97A7-42A7-B4FE-1ACEE5981D11}" srcOrd="0" destOrd="0" presId="urn:microsoft.com/office/officeart/2005/8/layout/radial2"/>
    <dgm:cxn modelId="{4F6BC46C-3963-473F-AB25-67024375FA4C}" type="presParOf" srcId="{95646956-B0CF-46A4-B1D0-6B92E7E5467E}" destId="{A9CD0E96-6966-4F7F-96A5-C6E640E5194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43E02-B0BB-4BF5-A217-5E16295EB2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93F9ABA-4A8B-48E5-A396-4C2E884BE4A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inability of cells to use insulin properly and efficiently</a:t>
          </a:r>
          <a:r>
            <a:rPr lang="sl-SI" sz="2800" dirty="0"/>
            <a:t>.</a:t>
          </a:r>
          <a:r>
            <a:rPr lang="en-US" sz="2800" dirty="0"/>
            <a:t>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dirty="0"/>
        </a:p>
      </dgm:t>
    </dgm:pt>
    <dgm:pt modelId="{570317E0-48F1-4738-9B89-662CEA1A353F}" type="parTrans" cxnId="{A271097A-7A9D-4AE3-9D49-DDBAF0777BB8}">
      <dgm:prSet/>
      <dgm:spPr/>
      <dgm:t>
        <a:bodyPr/>
        <a:lstStyle/>
        <a:p>
          <a:endParaRPr lang="sl-SI"/>
        </a:p>
      </dgm:t>
    </dgm:pt>
    <dgm:pt modelId="{414CB986-AA43-434A-B201-F16C68A35706}" type="sibTrans" cxnId="{A271097A-7A9D-4AE3-9D49-DDBAF0777BB8}">
      <dgm:prSet/>
      <dgm:spPr/>
      <dgm:t>
        <a:bodyPr/>
        <a:lstStyle/>
        <a:p>
          <a:endParaRPr lang="sl-SI"/>
        </a:p>
      </dgm:t>
    </dgm:pt>
    <dgm:pt modelId="{D4034097-168A-4C69-A5A0-92109A9C7EA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400" dirty="0"/>
            <a:t>( </a:t>
          </a:r>
          <a:r>
            <a:rPr lang="en-US" sz="2400" dirty="0"/>
            <a:t>This is the primary problem in type 2 </a:t>
          </a:r>
          <a:r>
            <a:rPr lang="sl-SI" sz="400" dirty="0"/>
            <a:t>)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sl-SI" sz="400" dirty="0"/>
        </a:p>
      </dgm:t>
    </dgm:pt>
    <dgm:pt modelId="{3F166FFB-48F8-429E-8B96-CEA82F49B6A3}" type="parTrans" cxnId="{253213B4-48CC-4F94-BEF7-AB3944206E73}">
      <dgm:prSet/>
      <dgm:spPr/>
      <dgm:t>
        <a:bodyPr/>
        <a:lstStyle/>
        <a:p>
          <a:endParaRPr lang="sl-SI"/>
        </a:p>
      </dgm:t>
    </dgm:pt>
    <dgm:pt modelId="{AA74AF22-8D2B-418A-A0F7-13271C31FD40}" type="sibTrans" cxnId="{253213B4-48CC-4F94-BEF7-AB3944206E73}">
      <dgm:prSet/>
      <dgm:spPr/>
      <dgm:t>
        <a:bodyPr/>
        <a:lstStyle/>
        <a:p>
          <a:endParaRPr lang="sl-SI"/>
        </a:p>
      </dgm:t>
    </dgm:pt>
    <dgm:pt modelId="{3B8EE146-087D-4630-832D-BAC3AE088101}">
      <dgm:prSet phldrT="[Text]" custT="1"/>
      <dgm:spPr/>
      <dgm:t>
        <a:bodyPr/>
        <a:lstStyle/>
        <a:p>
          <a:r>
            <a:rPr lang="sl-SI" sz="2400" dirty="0"/>
            <a:t>Problem in type 1</a:t>
          </a:r>
        </a:p>
      </dgm:t>
    </dgm:pt>
    <dgm:pt modelId="{ADF0991D-51E9-4784-8CA8-EB2BA9D36BC3}" type="sibTrans" cxnId="{3414A6CC-20DC-43B8-89D5-91F80F67D700}">
      <dgm:prSet/>
      <dgm:spPr/>
      <dgm:t>
        <a:bodyPr/>
        <a:lstStyle/>
        <a:p>
          <a:endParaRPr lang="sl-SI"/>
        </a:p>
      </dgm:t>
    </dgm:pt>
    <dgm:pt modelId="{20FFD686-9CF6-46AF-BD99-FE11C32E12F4}" type="parTrans" cxnId="{3414A6CC-20DC-43B8-89D5-91F80F67D700}">
      <dgm:prSet/>
      <dgm:spPr/>
      <dgm:t>
        <a:bodyPr/>
        <a:lstStyle/>
        <a:p>
          <a:endParaRPr lang="sl-SI"/>
        </a:p>
      </dgm:t>
    </dgm:pt>
    <dgm:pt modelId="{CC992E17-D3C6-4EB6-BE9E-9FA408A6A0DD}">
      <dgm:prSet phldrT="[Text]" custT="1"/>
      <dgm:spPr>
        <a:solidFill>
          <a:schemeClr val="tx2">
            <a:lumMod val="75000"/>
            <a:lumOff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Insufficient production of insulin (either absolutely or relative to the body's needs), </a:t>
          </a:r>
          <a:endParaRPr lang="sl-SI" sz="2400" dirty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dirty="0"/>
        </a:p>
      </dgm:t>
    </dgm:pt>
    <dgm:pt modelId="{42B64BB0-62C2-44B2-93CC-9D4F78B3792D}" type="sibTrans" cxnId="{564CB712-2BBE-4A93-B8B8-781585FB7B08}">
      <dgm:prSet/>
      <dgm:spPr/>
      <dgm:t>
        <a:bodyPr/>
        <a:lstStyle/>
        <a:p>
          <a:endParaRPr lang="sl-SI"/>
        </a:p>
      </dgm:t>
    </dgm:pt>
    <dgm:pt modelId="{D20D11DF-C73C-408E-BCBE-A184053A0200}" type="parTrans" cxnId="{564CB712-2BBE-4A93-B8B8-781585FB7B08}">
      <dgm:prSet/>
      <dgm:spPr/>
      <dgm:t>
        <a:bodyPr/>
        <a:lstStyle/>
        <a:p>
          <a:endParaRPr lang="sl-SI"/>
        </a:p>
      </dgm:t>
    </dgm:pt>
    <dgm:pt modelId="{02A443D8-0433-48C5-8184-FF31F7243932}" type="pres">
      <dgm:prSet presAssocID="{FBD43E02-B0BB-4BF5-A217-5E16295EB25D}" presName="linear" presStyleCnt="0">
        <dgm:presLayoutVars>
          <dgm:animLvl val="lvl"/>
          <dgm:resizeHandles val="exact"/>
        </dgm:presLayoutVars>
      </dgm:prSet>
      <dgm:spPr/>
    </dgm:pt>
    <dgm:pt modelId="{E6699558-8E19-46BC-8EDE-1DD629EB16B9}" type="pres">
      <dgm:prSet presAssocID="{CC992E17-D3C6-4EB6-BE9E-9FA408A6A0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B42CE9-0509-44E8-AB53-09D493507A6B}" type="pres">
      <dgm:prSet presAssocID="{CC992E17-D3C6-4EB6-BE9E-9FA408A6A0DD}" presName="childText" presStyleLbl="revTx" presStyleIdx="0" presStyleCnt="2">
        <dgm:presLayoutVars>
          <dgm:bulletEnabled val="1"/>
        </dgm:presLayoutVars>
      </dgm:prSet>
      <dgm:spPr/>
    </dgm:pt>
    <dgm:pt modelId="{1B089577-94B5-4CF8-BD45-1B6E967B9426}" type="pres">
      <dgm:prSet presAssocID="{893F9ABA-4A8B-48E5-A396-4C2E884BE4A7}" presName="parentText" presStyleLbl="node1" presStyleIdx="1" presStyleCnt="2" custLinFactNeighborY="2664">
        <dgm:presLayoutVars>
          <dgm:chMax val="0"/>
          <dgm:bulletEnabled val="1"/>
        </dgm:presLayoutVars>
      </dgm:prSet>
      <dgm:spPr/>
    </dgm:pt>
    <dgm:pt modelId="{4C9D74E4-B124-485B-9D1D-F4362A45896B}" type="pres">
      <dgm:prSet presAssocID="{893F9ABA-4A8B-48E5-A396-4C2E884BE4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4CB712-2BBE-4A93-B8B8-781585FB7B08}" srcId="{FBD43E02-B0BB-4BF5-A217-5E16295EB25D}" destId="{CC992E17-D3C6-4EB6-BE9E-9FA408A6A0DD}" srcOrd="0" destOrd="0" parTransId="{D20D11DF-C73C-408E-BCBE-A184053A0200}" sibTransId="{42B64BB0-62C2-44B2-93CC-9D4F78B3792D}"/>
    <dgm:cxn modelId="{67C9721B-EF91-42B9-8BCF-3DF1B133E01B}" type="presOf" srcId="{3B8EE146-087D-4630-832D-BAC3AE088101}" destId="{8AB42CE9-0509-44E8-AB53-09D493507A6B}" srcOrd="0" destOrd="0" presId="urn:microsoft.com/office/officeart/2005/8/layout/vList2"/>
    <dgm:cxn modelId="{A271097A-7A9D-4AE3-9D49-DDBAF0777BB8}" srcId="{FBD43E02-B0BB-4BF5-A217-5E16295EB25D}" destId="{893F9ABA-4A8B-48E5-A396-4C2E884BE4A7}" srcOrd="1" destOrd="0" parTransId="{570317E0-48F1-4738-9B89-662CEA1A353F}" sibTransId="{414CB986-AA43-434A-B201-F16C68A35706}"/>
    <dgm:cxn modelId="{732D128E-2F16-4F57-8D42-359440DC45BD}" type="presOf" srcId="{D4034097-168A-4C69-A5A0-92109A9C7EA7}" destId="{4C9D74E4-B124-485B-9D1D-F4362A45896B}" srcOrd="0" destOrd="0" presId="urn:microsoft.com/office/officeart/2005/8/layout/vList2"/>
    <dgm:cxn modelId="{C77EA3A3-F15D-46AB-870B-F24B8750B109}" type="presOf" srcId="{893F9ABA-4A8B-48E5-A396-4C2E884BE4A7}" destId="{1B089577-94B5-4CF8-BD45-1B6E967B9426}" srcOrd="0" destOrd="0" presId="urn:microsoft.com/office/officeart/2005/8/layout/vList2"/>
    <dgm:cxn modelId="{0AE12AB0-E740-4421-9671-8673208510D4}" type="presOf" srcId="{FBD43E02-B0BB-4BF5-A217-5E16295EB25D}" destId="{02A443D8-0433-48C5-8184-FF31F7243932}" srcOrd="0" destOrd="0" presId="urn:microsoft.com/office/officeart/2005/8/layout/vList2"/>
    <dgm:cxn modelId="{253213B4-48CC-4F94-BEF7-AB3944206E73}" srcId="{893F9ABA-4A8B-48E5-A396-4C2E884BE4A7}" destId="{D4034097-168A-4C69-A5A0-92109A9C7EA7}" srcOrd="0" destOrd="0" parTransId="{3F166FFB-48F8-429E-8B96-CEA82F49B6A3}" sibTransId="{AA74AF22-8D2B-418A-A0F7-13271C31FD40}"/>
    <dgm:cxn modelId="{3414A6CC-20DC-43B8-89D5-91F80F67D700}" srcId="{CC992E17-D3C6-4EB6-BE9E-9FA408A6A0DD}" destId="{3B8EE146-087D-4630-832D-BAC3AE088101}" srcOrd="0" destOrd="0" parTransId="{20FFD686-9CF6-46AF-BD99-FE11C32E12F4}" sibTransId="{ADF0991D-51E9-4784-8CA8-EB2BA9D36BC3}"/>
    <dgm:cxn modelId="{BD2BE6DB-683E-4871-839C-74806A0C24FD}" type="presOf" srcId="{CC992E17-D3C6-4EB6-BE9E-9FA408A6A0DD}" destId="{E6699558-8E19-46BC-8EDE-1DD629EB16B9}" srcOrd="0" destOrd="0" presId="urn:microsoft.com/office/officeart/2005/8/layout/vList2"/>
    <dgm:cxn modelId="{F2B9BBED-D735-4E5C-8BEC-214345025CA7}" type="presParOf" srcId="{02A443D8-0433-48C5-8184-FF31F7243932}" destId="{E6699558-8E19-46BC-8EDE-1DD629EB16B9}" srcOrd="0" destOrd="0" presId="urn:microsoft.com/office/officeart/2005/8/layout/vList2"/>
    <dgm:cxn modelId="{65B777BC-6F65-40E5-B74F-8449B1DB7679}" type="presParOf" srcId="{02A443D8-0433-48C5-8184-FF31F7243932}" destId="{8AB42CE9-0509-44E8-AB53-09D493507A6B}" srcOrd="1" destOrd="0" presId="urn:microsoft.com/office/officeart/2005/8/layout/vList2"/>
    <dgm:cxn modelId="{70D0F98D-366B-443C-BE92-88B26BFB5B9F}" type="presParOf" srcId="{02A443D8-0433-48C5-8184-FF31F7243932}" destId="{1B089577-94B5-4CF8-BD45-1B6E967B9426}" srcOrd="2" destOrd="0" presId="urn:microsoft.com/office/officeart/2005/8/layout/vList2"/>
    <dgm:cxn modelId="{7EA3A746-DCEF-4152-B7A5-080EF5719F01}" type="presParOf" srcId="{02A443D8-0433-48C5-8184-FF31F7243932}" destId="{4C9D74E4-B124-485B-9D1D-F4362A45896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FF1EB-7731-412F-9D5D-639A6D69F3B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EB5141F-5FE6-4D71-8CA7-6F5B5F7E0C3F}">
      <dgm:prSet phldrT="[Text]"/>
      <dgm:spPr/>
      <dgm:t>
        <a:bodyPr/>
        <a:lstStyle/>
        <a:p>
          <a:r>
            <a:rPr lang="sl-SI" dirty="0"/>
            <a:t>DIABETES TYPE 2</a:t>
          </a:r>
        </a:p>
      </dgm:t>
    </dgm:pt>
    <dgm:pt modelId="{67DD90FB-D2B9-4979-B9A7-045DC2EBFCDA}" type="parTrans" cxnId="{60E0014A-CA48-413A-AC3E-B189F5F31301}">
      <dgm:prSet/>
      <dgm:spPr/>
      <dgm:t>
        <a:bodyPr/>
        <a:lstStyle/>
        <a:p>
          <a:endParaRPr lang="sl-SI"/>
        </a:p>
      </dgm:t>
    </dgm:pt>
    <dgm:pt modelId="{9ABEFE0B-5A4B-4ABC-8721-207C21EAF130}" type="sibTrans" cxnId="{60E0014A-CA48-413A-AC3E-B189F5F31301}">
      <dgm:prSet/>
      <dgm:spPr/>
      <dgm:t>
        <a:bodyPr/>
        <a:lstStyle/>
        <a:p>
          <a:endParaRPr lang="sl-SI"/>
        </a:p>
      </dgm:t>
    </dgm:pt>
    <dgm:pt modelId="{40F26D48-2E85-4BA3-A4B3-4F71A3A80328}">
      <dgm:prSet phldrT="[Text]" phldr="1"/>
      <dgm:spPr/>
      <dgm:t>
        <a:bodyPr/>
        <a:lstStyle/>
        <a:p>
          <a:endParaRPr lang="sl-SI" dirty="0"/>
        </a:p>
      </dgm:t>
    </dgm:pt>
    <dgm:pt modelId="{B5A6AAD1-B433-425E-87CE-71624A5E2192}" type="parTrans" cxnId="{683945D4-1A51-459D-8BC2-EE0728640F5D}">
      <dgm:prSet/>
      <dgm:spPr/>
      <dgm:t>
        <a:bodyPr/>
        <a:lstStyle/>
        <a:p>
          <a:endParaRPr lang="sl-SI"/>
        </a:p>
      </dgm:t>
    </dgm:pt>
    <dgm:pt modelId="{DF0B409E-71D2-46A9-8982-F7ABB9C8FB29}" type="sibTrans" cxnId="{683945D4-1A51-459D-8BC2-EE0728640F5D}">
      <dgm:prSet/>
      <dgm:spPr/>
      <dgm:t>
        <a:bodyPr/>
        <a:lstStyle/>
        <a:p>
          <a:endParaRPr lang="sl-SI"/>
        </a:p>
      </dgm:t>
    </dgm:pt>
    <dgm:pt modelId="{DA39EA97-C02E-462C-AA21-CE971CE17B62}">
      <dgm:prSet phldrT="[Text]" phldr="1"/>
      <dgm:spPr/>
      <dgm:t>
        <a:bodyPr/>
        <a:lstStyle/>
        <a:p>
          <a:endParaRPr lang="sl-SI"/>
        </a:p>
      </dgm:t>
    </dgm:pt>
    <dgm:pt modelId="{B77D3A2E-7801-48F4-9865-9E3A1520EE70}" type="parTrans" cxnId="{BF7A197D-6EA1-4E89-B22C-770CB7FDC3D6}">
      <dgm:prSet/>
      <dgm:spPr/>
      <dgm:t>
        <a:bodyPr/>
        <a:lstStyle/>
        <a:p>
          <a:endParaRPr lang="sl-SI"/>
        </a:p>
      </dgm:t>
    </dgm:pt>
    <dgm:pt modelId="{616013A1-13F0-48FD-ADF3-E59D5920169E}" type="sibTrans" cxnId="{BF7A197D-6EA1-4E89-B22C-770CB7FDC3D6}">
      <dgm:prSet/>
      <dgm:spPr/>
      <dgm:t>
        <a:bodyPr/>
        <a:lstStyle/>
        <a:p>
          <a:endParaRPr lang="sl-SI"/>
        </a:p>
      </dgm:t>
    </dgm:pt>
    <dgm:pt modelId="{58DF5703-723F-4A93-996B-5160C44B08AF}" type="pres">
      <dgm:prSet presAssocID="{2F6FF1EB-7731-412F-9D5D-639A6D69F3BE}" presName="Name0" presStyleCnt="0">
        <dgm:presLayoutVars>
          <dgm:dir/>
          <dgm:animLvl val="lvl"/>
          <dgm:resizeHandles val="exact"/>
        </dgm:presLayoutVars>
      </dgm:prSet>
      <dgm:spPr/>
    </dgm:pt>
    <dgm:pt modelId="{8E305DF6-FB22-4881-A183-A0EE77D2516F}" type="pres">
      <dgm:prSet presAssocID="{2F6FF1EB-7731-412F-9D5D-639A6D69F3BE}" presName="dummy" presStyleCnt="0"/>
      <dgm:spPr/>
    </dgm:pt>
    <dgm:pt modelId="{5A7A0995-8CFD-4DFF-B403-AC215AE44C22}" type="pres">
      <dgm:prSet presAssocID="{2F6FF1EB-7731-412F-9D5D-639A6D69F3BE}" presName="linH" presStyleCnt="0"/>
      <dgm:spPr/>
    </dgm:pt>
    <dgm:pt modelId="{46BA9358-787A-48C8-B345-8AF7EE70528A}" type="pres">
      <dgm:prSet presAssocID="{2F6FF1EB-7731-412F-9D5D-639A6D69F3BE}" presName="padding1" presStyleCnt="0"/>
      <dgm:spPr/>
    </dgm:pt>
    <dgm:pt modelId="{12D54837-EC88-44B7-965A-A756AC8509D2}" type="pres">
      <dgm:prSet presAssocID="{AEB5141F-5FE6-4D71-8CA7-6F5B5F7E0C3F}" presName="linV" presStyleCnt="0"/>
      <dgm:spPr/>
    </dgm:pt>
    <dgm:pt modelId="{00584C7D-4594-4A48-B06C-E2DB163C23B1}" type="pres">
      <dgm:prSet presAssocID="{AEB5141F-5FE6-4D71-8CA7-6F5B5F7E0C3F}" presName="spVertical1" presStyleCnt="0"/>
      <dgm:spPr/>
    </dgm:pt>
    <dgm:pt modelId="{D5B3744A-6EF0-4327-A426-E69BB8D8310E}" type="pres">
      <dgm:prSet presAssocID="{AEB5141F-5FE6-4D71-8CA7-6F5B5F7E0C3F}" presName="parTx" presStyleLbl="revTx" presStyleIdx="0" presStyleCnt="3" custScaleX="399220">
        <dgm:presLayoutVars>
          <dgm:chMax val="0"/>
          <dgm:chPref val="0"/>
          <dgm:bulletEnabled val="1"/>
        </dgm:presLayoutVars>
      </dgm:prSet>
      <dgm:spPr/>
    </dgm:pt>
    <dgm:pt modelId="{82EAA5F0-7002-4FD0-A404-86074CA8ADCC}" type="pres">
      <dgm:prSet presAssocID="{AEB5141F-5FE6-4D71-8CA7-6F5B5F7E0C3F}" presName="spVertical2" presStyleCnt="0"/>
      <dgm:spPr/>
    </dgm:pt>
    <dgm:pt modelId="{0C01DDCB-A885-423E-A3AF-142B7482799E}" type="pres">
      <dgm:prSet presAssocID="{AEB5141F-5FE6-4D71-8CA7-6F5B5F7E0C3F}" presName="spVertical3" presStyleCnt="0"/>
      <dgm:spPr/>
    </dgm:pt>
    <dgm:pt modelId="{7634EAD1-FF5D-4D5A-AE98-02B371D7EAA8}" type="pres">
      <dgm:prSet presAssocID="{9ABEFE0B-5A4B-4ABC-8721-207C21EAF130}" presName="space" presStyleCnt="0"/>
      <dgm:spPr/>
    </dgm:pt>
    <dgm:pt modelId="{332105D3-9DB8-457E-979D-24716B1C2722}" type="pres">
      <dgm:prSet presAssocID="{40F26D48-2E85-4BA3-A4B3-4F71A3A80328}" presName="linV" presStyleCnt="0"/>
      <dgm:spPr/>
    </dgm:pt>
    <dgm:pt modelId="{82B29A63-04D2-40B9-B006-057A06603DE6}" type="pres">
      <dgm:prSet presAssocID="{40F26D48-2E85-4BA3-A4B3-4F71A3A80328}" presName="spVertical1" presStyleCnt="0"/>
      <dgm:spPr/>
    </dgm:pt>
    <dgm:pt modelId="{E475018A-AAD5-48B3-9D16-C2E1EF672F6C}" type="pres">
      <dgm:prSet presAssocID="{40F26D48-2E85-4BA3-A4B3-4F71A3A80328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4874E27-27CF-4A6E-8B6D-2B9E5AD05464}" type="pres">
      <dgm:prSet presAssocID="{40F26D48-2E85-4BA3-A4B3-4F71A3A80328}" presName="spVertical2" presStyleCnt="0"/>
      <dgm:spPr/>
    </dgm:pt>
    <dgm:pt modelId="{3C0BAA3A-C902-4F2C-AC09-4371712980AE}" type="pres">
      <dgm:prSet presAssocID="{40F26D48-2E85-4BA3-A4B3-4F71A3A80328}" presName="spVertical3" presStyleCnt="0"/>
      <dgm:spPr/>
    </dgm:pt>
    <dgm:pt modelId="{87EAF259-ABC5-4CA7-AFF3-019BDBB1BF44}" type="pres">
      <dgm:prSet presAssocID="{DF0B409E-71D2-46A9-8982-F7ABB9C8FB29}" presName="space" presStyleCnt="0"/>
      <dgm:spPr/>
    </dgm:pt>
    <dgm:pt modelId="{CC622520-F5E5-4EDB-BA0E-4BBA824875FA}" type="pres">
      <dgm:prSet presAssocID="{DA39EA97-C02E-462C-AA21-CE971CE17B62}" presName="linV" presStyleCnt="0"/>
      <dgm:spPr/>
    </dgm:pt>
    <dgm:pt modelId="{F41CED2A-5EEE-45A9-B5B1-CF6E9A361EAD}" type="pres">
      <dgm:prSet presAssocID="{DA39EA97-C02E-462C-AA21-CE971CE17B62}" presName="spVertical1" presStyleCnt="0"/>
      <dgm:spPr/>
    </dgm:pt>
    <dgm:pt modelId="{4EBC927F-5C08-4C2E-AFB8-097FF1E759E3}" type="pres">
      <dgm:prSet presAssocID="{DA39EA97-C02E-462C-AA21-CE971CE17B6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51E95D3-97CB-4810-AA0D-9288540755F6}" type="pres">
      <dgm:prSet presAssocID="{DA39EA97-C02E-462C-AA21-CE971CE17B62}" presName="spVertical2" presStyleCnt="0"/>
      <dgm:spPr/>
    </dgm:pt>
    <dgm:pt modelId="{2DB8B34F-8B44-459D-89F1-CBBD3893CAB3}" type="pres">
      <dgm:prSet presAssocID="{DA39EA97-C02E-462C-AA21-CE971CE17B62}" presName="spVertical3" presStyleCnt="0"/>
      <dgm:spPr/>
    </dgm:pt>
    <dgm:pt modelId="{1B106F1E-9E97-44DC-B91E-E6B8E1596B0C}" type="pres">
      <dgm:prSet presAssocID="{2F6FF1EB-7731-412F-9D5D-639A6D69F3BE}" presName="padding2" presStyleCnt="0"/>
      <dgm:spPr/>
    </dgm:pt>
    <dgm:pt modelId="{3F27BC17-692C-4DF8-97E1-2BE0F920AED9}" type="pres">
      <dgm:prSet presAssocID="{2F6FF1EB-7731-412F-9D5D-639A6D69F3BE}" presName="negArrow" presStyleCnt="0"/>
      <dgm:spPr/>
    </dgm:pt>
    <dgm:pt modelId="{61BF9D5A-6C33-4B7F-A41D-B3218A22F8FC}" type="pres">
      <dgm:prSet presAssocID="{2F6FF1EB-7731-412F-9D5D-639A6D69F3BE}" presName="backgroundArrow" presStyleLbl="node1" presStyleIdx="0" presStyleCnt="1" custLinFactY="6" custLinFactNeighborX="-16667" custLinFactNeighborY="100000"/>
      <dgm:spPr/>
    </dgm:pt>
  </dgm:ptLst>
  <dgm:cxnLst>
    <dgm:cxn modelId="{F27B641D-6091-467E-8E35-36F42528E242}" type="presOf" srcId="{DA39EA97-C02E-462C-AA21-CE971CE17B62}" destId="{4EBC927F-5C08-4C2E-AFB8-097FF1E759E3}" srcOrd="0" destOrd="0" presId="urn:microsoft.com/office/officeart/2005/8/layout/hProcess3"/>
    <dgm:cxn modelId="{0D95231E-3CA7-49DD-B501-94ED01AC4295}" type="presOf" srcId="{2F6FF1EB-7731-412F-9D5D-639A6D69F3BE}" destId="{58DF5703-723F-4A93-996B-5160C44B08AF}" srcOrd="0" destOrd="0" presId="urn:microsoft.com/office/officeart/2005/8/layout/hProcess3"/>
    <dgm:cxn modelId="{60E0014A-CA48-413A-AC3E-B189F5F31301}" srcId="{2F6FF1EB-7731-412F-9D5D-639A6D69F3BE}" destId="{AEB5141F-5FE6-4D71-8CA7-6F5B5F7E0C3F}" srcOrd="0" destOrd="0" parTransId="{67DD90FB-D2B9-4979-B9A7-045DC2EBFCDA}" sibTransId="{9ABEFE0B-5A4B-4ABC-8721-207C21EAF130}"/>
    <dgm:cxn modelId="{57A1F354-9B54-4E74-956B-0C6CEED91619}" type="presOf" srcId="{AEB5141F-5FE6-4D71-8CA7-6F5B5F7E0C3F}" destId="{D5B3744A-6EF0-4327-A426-E69BB8D8310E}" srcOrd="0" destOrd="0" presId="urn:microsoft.com/office/officeart/2005/8/layout/hProcess3"/>
    <dgm:cxn modelId="{12C3597A-0229-4605-BFFC-BA25CFD6E6D9}" type="presOf" srcId="{40F26D48-2E85-4BA3-A4B3-4F71A3A80328}" destId="{E475018A-AAD5-48B3-9D16-C2E1EF672F6C}" srcOrd="0" destOrd="0" presId="urn:microsoft.com/office/officeart/2005/8/layout/hProcess3"/>
    <dgm:cxn modelId="{BF7A197D-6EA1-4E89-B22C-770CB7FDC3D6}" srcId="{2F6FF1EB-7731-412F-9D5D-639A6D69F3BE}" destId="{DA39EA97-C02E-462C-AA21-CE971CE17B62}" srcOrd="2" destOrd="0" parTransId="{B77D3A2E-7801-48F4-9865-9E3A1520EE70}" sibTransId="{616013A1-13F0-48FD-ADF3-E59D5920169E}"/>
    <dgm:cxn modelId="{683945D4-1A51-459D-8BC2-EE0728640F5D}" srcId="{2F6FF1EB-7731-412F-9D5D-639A6D69F3BE}" destId="{40F26D48-2E85-4BA3-A4B3-4F71A3A80328}" srcOrd="1" destOrd="0" parTransId="{B5A6AAD1-B433-425E-87CE-71624A5E2192}" sibTransId="{DF0B409E-71D2-46A9-8982-F7ABB9C8FB29}"/>
    <dgm:cxn modelId="{D74A207F-7515-4B42-8B03-EEFCB669E0E6}" type="presParOf" srcId="{58DF5703-723F-4A93-996B-5160C44B08AF}" destId="{8E305DF6-FB22-4881-A183-A0EE77D2516F}" srcOrd="0" destOrd="0" presId="urn:microsoft.com/office/officeart/2005/8/layout/hProcess3"/>
    <dgm:cxn modelId="{412DA5A5-8899-4C6B-ADBF-39E1C16004B7}" type="presParOf" srcId="{58DF5703-723F-4A93-996B-5160C44B08AF}" destId="{5A7A0995-8CFD-4DFF-B403-AC215AE44C22}" srcOrd="1" destOrd="0" presId="urn:microsoft.com/office/officeart/2005/8/layout/hProcess3"/>
    <dgm:cxn modelId="{0BAA1BFC-FF76-44D5-A9C3-0C6F443D7A39}" type="presParOf" srcId="{5A7A0995-8CFD-4DFF-B403-AC215AE44C22}" destId="{46BA9358-787A-48C8-B345-8AF7EE70528A}" srcOrd="0" destOrd="0" presId="urn:microsoft.com/office/officeart/2005/8/layout/hProcess3"/>
    <dgm:cxn modelId="{5625CC5E-9395-4DD8-A735-411844EA4549}" type="presParOf" srcId="{5A7A0995-8CFD-4DFF-B403-AC215AE44C22}" destId="{12D54837-EC88-44B7-965A-A756AC8509D2}" srcOrd="1" destOrd="0" presId="urn:microsoft.com/office/officeart/2005/8/layout/hProcess3"/>
    <dgm:cxn modelId="{D3646D8C-18CC-4C29-8745-0AA5836D3052}" type="presParOf" srcId="{12D54837-EC88-44B7-965A-A756AC8509D2}" destId="{00584C7D-4594-4A48-B06C-E2DB163C23B1}" srcOrd="0" destOrd="0" presId="urn:microsoft.com/office/officeart/2005/8/layout/hProcess3"/>
    <dgm:cxn modelId="{F845FFBE-A8FC-4A6D-B154-59E452898B92}" type="presParOf" srcId="{12D54837-EC88-44B7-965A-A756AC8509D2}" destId="{D5B3744A-6EF0-4327-A426-E69BB8D8310E}" srcOrd="1" destOrd="0" presId="urn:microsoft.com/office/officeart/2005/8/layout/hProcess3"/>
    <dgm:cxn modelId="{0B5463CE-9DF7-4682-9D0F-52CC32CDBDC2}" type="presParOf" srcId="{12D54837-EC88-44B7-965A-A756AC8509D2}" destId="{82EAA5F0-7002-4FD0-A404-86074CA8ADCC}" srcOrd="2" destOrd="0" presId="urn:microsoft.com/office/officeart/2005/8/layout/hProcess3"/>
    <dgm:cxn modelId="{72491B95-BF4E-4DCD-9701-1ADA9369A2BC}" type="presParOf" srcId="{12D54837-EC88-44B7-965A-A756AC8509D2}" destId="{0C01DDCB-A885-423E-A3AF-142B7482799E}" srcOrd="3" destOrd="0" presId="urn:microsoft.com/office/officeart/2005/8/layout/hProcess3"/>
    <dgm:cxn modelId="{83AAEF7C-AC99-4E27-83A9-04DE00195984}" type="presParOf" srcId="{5A7A0995-8CFD-4DFF-B403-AC215AE44C22}" destId="{7634EAD1-FF5D-4D5A-AE98-02B371D7EAA8}" srcOrd="2" destOrd="0" presId="urn:microsoft.com/office/officeart/2005/8/layout/hProcess3"/>
    <dgm:cxn modelId="{ED7A8108-0D91-46B9-A13D-988F2209B0BE}" type="presParOf" srcId="{5A7A0995-8CFD-4DFF-B403-AC215AE44C22}" destId="{332105D3-9DB8-457E-979D-24716B1C2722}" srcOrd="3" destOrd="0" presId="urn:microsoft.com/office/officeart/2005/8/layout/hProcess3"/>
    <dgm:cxn modelId="{A574A0AA-3A7A-4393-8998-2EECF424AE96}" type="presParOf" srcId="{332105D3-9DB8-457E-979D-24716B1C2722}" destId="{82B29A63-04D2-40B9-B006-057A06603DE6}" srcOrd="0" destOrd="0" presId="urn:microsoft.com/office/officeart/2005/8/layout/hProcess3"/>
    <dgm:cxn modelId="{E5EA6A1E-9586-4A7D-880E-85213D277B42}" type="presParOf" srcId="{332105D3-9DB8-457E-979D-24716B1C2722}" destId="{E475018A-AAD5-48B3-9D16-C2E1EF672F6C}" srcOrd="1" destOrd="0" presId="urn:microsoft.com/office/officeart/2005/8/layout/hProcess3"/>
    <dgm:cxn modelId="{A81626FB-32BD-447D-8546-93C12014792E}" type="presParOf" srcId="{332105D3-9DB8-457E-979D-24716B1C2722}" destId="{64874E27-27CF-4A6E-8B6D-2B9E5AD05464}" srcOrd="2" destOrd="0" presId="urn:microsoft.com/office/officeart/2005/8/layout/hProcess3"/>
    <dgm:cxn modelId="{BF85E89D-9AB7-42E6-9042-7C99FFD62811}" type="presParOf" srcId="{332105D3-9DB8-457E-979D-24716B1C2722}" destId="{3C0BAA3A-C902-4F2C-AC09-4371712980AE}" srcOrd="3" destOrd="0" presId="urn:microsoft.com/office/officeart/2005/8/layout/hProcess3"/>
    <dgm:cxn modelId="{7D5F4D70-1035-4280-AB0D-E172B911DF7C}" type="presParOf" srcId="{5A7A0995-8CFD-4DFF-B403-AC215AE44C22}" destId="{87EAF259-ABC5-4CA7-AFF3-019BDBB1BF44}" srcOrd="4" destOrd="0" presId="urn:microsoft.com/office/officeart/2005/8/layout/hProcess3"/>
    <dgm:cxn modelId="{928082CE-CC44-43F0-B55D-7DB83F84CDDF}" type="presParOf" srcId="{5A7A0995-8CFD-4DFF-B403-AC215AE44C22}" destId="{CC622520-F5E5-4EDB-BA0E-4BBA824875FA}" srcOrd="5" destOrd="0" presId="urn:microsoft.com/office/officeart/2005/8/layout/hProcess3"/>
    <dgm:cxn modelId="{2BC70C80-0EAC-43D1-B2B7-06A927D358DD}" type="presParOf" srcId="{CC622520-F5E5-4EDB-BA0E-4BBA824875FA}" destId="{F41CED2A-5EEE-45A9-B5B1-CF6E9A361EAD}" srcOrd="0" destOrd="0" presId="urn:microsoft.com/office/officeart/2005/8/layout/hProcess3"/>
    <dgm:cxn modelId="{9F16A36E-EC64-457A-AE49-751E208CD864}" type="presParOf" srcId="{CC622520-F5E5-4EDB-BA0E-4BBA824875FA}" destId="{4EBC927F-5C08-4C2E-AFB8-097FF1E759E3}" srcOrd="1" destOrd="0" presId="urn:microsoft.com/office/officeart/2005/8/layout/hProcess3"/>
    <dgm:cxn modelId="{CFE5063E-D4CD-463E-A19E-EEAADC51758D}" type="presParOf" srcId="{CC622520-F5E5-4EDB-BA0E-4BBA824875FA}" destId="{451E95D3-97CB-4810-AA0D-9288540755F6}" srcOrd="2" destOrd="0" presId="urn:microsoft.com/office/officeart/2005/8/layout/hProcess3"/>
    <dgm:cxn modelId="{7EF702C0-BDCA-40CE-B828-BDDC94266E39}" type="presParOf" srcId="{CC622520-F5E5-4EDB-BA0E-4BBA824875FA}" destId="{2DB8B34F-8B44-459D-89F1-CBBD3893CAB3}" srcOrd="3" destOrd="0" presId="urn:microsoft.com/office/officeart/2005/8/layout/hProcess3"/>
    <dgm:cxn modelId="{4FDE9BBD-DD4A-4BC2-BE24-A3D048CCAE32}" type="presParOf" srcId="{5A7A0995-8CFD-4DFF-B403-AC215AE44C22}" destId="{1B106F1E-9E97-44DC-B91E-E6B8E1596B0C}" srcOrd="6" destOrd="0" presId="urn:microsoft.com/office/officeart/2005/8/layout/hProcess3"/>
    <dgm:cxn modelId="{4E9D2C1C-8EAF-4D13-AF02-7DDDAD4B6237}" type="presParOf" srcId="{5A7A0995-8CFD-4DFF-B403-AC215AE44C22}" destId="{3F27BC17-692C-4DF8-97E1-2BE0F920AED9}" srcOrd="7" destOrd="0" presId="urn:microsoft.com/office/officeart/2005/8/layout/hProcess3"/>
    <dgm:cxn modelId="{2E537B2D-A028-4721-826D-93DB36A4EF27}" type="presParOf" srcId="{5A7A0995-8CFD-4DFF-B403-AC215AE44C22}" destId="{61BF9D5A-6C33-4B7F-A41D-B3218A22F8F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4E0BBF-3935-4908-9E99-DE1B25EFB4C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2D5283C-42DF-454C-ABA6-BAA5CF97E70C}">
      <dgm:prSet phldrT="[Text]"/>
      <dgm:spPr/>
      <dgm:t>
        <a:bodyPr/>
        <a:lstStyle/>
        <a:p>
          <a:r>
            <a:rPr lang="sl-SI" dirty="0"/>
            <a:t>DIABETES TYPE 1</a:t>
          </a:r>
        </a:p>
      </dgm:t>
    </dgm:pt>
    <dgm:pt modelId="{93FECCCC-726A-4928-977A-0F5926FE8471}" type="parTrans" cxnId="{2E718016-735E-4AFF-9B3F-0123A3DD0086}">
      <dgm:prSet/>
      <dgm:spPr/>
      <dgm:t>
        <a:bodyPr/>
        <a:lstStyle/>
        <a:p>
          <a:endParaRPr lang="sl-SI"/>
        </a:p>
      </dgm:t>
    </dgm:pt>
    <dgm:pt modelId="{E0EF1536-B46B-4A84-894B-7BE771FAC6B3}" type="sibTrans" cxnId="{2E718016-735E-4AFF-9B3F-0123A3DD0086}">
      <dgm:prSet/>
      <dgm:spPr/>
      <dgm:t>
        <a:bodyPr/>
        <a:lstStyle/>
        <a:p>
          <a:endParaRPr lang="sl-SI"/>
        </a:p>
      </dgm:t>
    </dgm:pt>
    <dgm:pt modelId="{FF09FACE-C93B-47F5-8798-1C5992DC703A}">
      <dgm:prSet phldrT="[Text]" phldr="1"/>
      <dgm:spPr/>
      <dgm:t>
        <a:bodyPr/>
        <a:lstStyle/>
        <a:p>
          <a:endParaRPr lang="sl-SI"/>
        </a:p>
      </dgm:t>
    </dgm:pt>
    <dgm:pt modelId="{D6DB9D94-6926-40FA-90E8-F9E6D4866DA3}" type="parTrans" cxnId="{D3C576CD-98B6-4B59-B942-4BF8C765DF85}">
      <dgm:prSet/>
      <dgm:spPr/>
      <dgm:t>
        <a:bodyPr/>
        <a:lstStyle/>
        <a:p>
          <a:endParaRPr lang="sl-SI"/>
        </a:p>
      </dgm:t>
    </dgm:pt>
    <dgm:pt modelId="{9F026145-596A-4763-B821-E7814B2D4619}" type="sibTrans" cxnId="{D3C576CD-98B6-4B59-B942-4BF8C765DF85}">
      <dgm:prSet/>
      <dgm:spPr/>
      <dgm:t>
        <a:bodyPr/>
        <a:lstStyle/>
        <a:p>
          <a:endParaRPr lang="sl-SI"/>
        </a:p>
      </dgm:t>
    </dgm:pt>
    <dgm:pt modelId="{DFF88ACB-C81B-4FA6-B56C-B4225D90A6C2}">
      <dgm:prSet phldrT="[Text]" phldr="1"/>
      <dgm:spPr/>
      <dgm:t>
        <a:bodyPr/>
        <a:lstStyle/>
        <a:p>
          <a:endParaRPr lang="sl-SI"/>
        </a:p>
      </dgm:t>
    </dgm:pt>
    <dgm:pt modelId="{6E7EBA2C-691A-41E5-8F92-2E2940CC0326}" type="parTrans" cxnId="{3E44C965-1E9B-43A4-9666-2181148E99B0}">
      <dgm:prSet/>
      <dgm:spPr/>
      <dgm:t>
        <a:bodyPr/>
        <a:lstStyle/>
        <a:p>
          <a:endParaRPr lang="sl-SI"/>
        </a:p>
      </dgm:t>
    </dgm:pt>
    <dgm:pt modelId="{FECB4E69-1A2C-4506-90EA-19A2405187FB}" type="sibTrans" cxnId="{3E44C965-1E9B-43A4-9666-2181148E99B0}">
      <dgm:prSet/>
      <dgm:spPr/>
      <dgm:t>
        <a:bodyPr/>
        <a:lstStyle/>
        <a:p>
          <a:endParaRPr lang="sl-SI"/>
        </a:p>
      </dgm:t>
    </dgm:pt>
    <dgm:pt modelId="{C912A4A5-D9C9-4ECE-B19E-544D8077CF25}" type="pres">
      <dgm:prSet presAssocID="{214E0BBF-3935-4908-9E99-DE1B25EFB4C5}" presName="Name0" presStyleCnt="0">
        <dgm:presLayoutVars>
          <dgm:dir/>
          <dgm:animLvl val="lvl"/>
          <dgm:resizeHandles val="exact"/>
        </dgm:presLayoutVars>
      </dgm:prSet>
      <dgm:spPr/>
    </dgm:pt>
    <dgm:pt modelId="{04B1E2F5-6D9C-478B-82B3-4289D3DB99C7}" type="pres">
      <dgm:prSet presAssocID="{214E0BBF-3935-4908-9E99-DE1B25EFB4C5}" presName="dummy" presStyleCnt="0"/>
      <dgm:spPr/>
    </dgm:pt>
    <dgm:pt modelId="{8D9174E2-3310-45CD-B7D7-A227C951C05C}" type="pres">
      <dgm:prSet presAssocID="{214E0BBF-3935-4908-9E99-DE1B25EFB4C5}" presName="linH" presStyleCnt="0"/>
      <dgm:spPr/>
    </dgm:pt>
    <dgm:pt modelId="{0BB0451C-9A8E-42F8-8381-1CCF51BD6679}" type="pres">
      <dgm:prSet presAssocID="{214E0BBF-3935-4908-9E99-DE1B25EFB4C5}" presName="padding1" presStyleCnt="0"/>
      <dgm:spPr/>
    </dgm:pt>
    <dgm:pt modelId="{EEE2EFE7-48BC-4575-B13B-AF97F5398C92}" type="pres">
      <dgm:prSet presAssocID="{72D5283C-42DF-454C-ABA6-BAA5CF97E70C}" presName="linV" presStyleCnt="0"/>
      <dgm:spPr/>
    </dgm:pt>
    <dgm:pt modelId="{FB30FB35-5381-481A-A43C-81C0A12FF3FE}" type="pres">
      <dgm:prSet presAssocID="{72D5283C-42DF-454C-ABA6-BAA5CF97E70C}" presName="spVertical1" presStyleCnt="0"/>
      <dgm:spPr/>
    </dgm:pt>
    <dgm:pt modelId="{07588859-D511-49E0-BB1F-4110F7D8262F}" type="pres">
      <dgm:prSet presAssocID="{72D5283C-42DF-454C-ABA6-BAA5CF97E70C}" presName="parTx" presStyleLbl="revTx" presStyleIdx="0" presStyleCnt="3" custScaleX="400391">
        <dgm:presLayoutVars>
          <dgm:chMax val="0"/>
          <dgm:chPref val="0"/>
          <dgm:bulletEnabled val="1"/>
        </dgm:presLayoutVars>
      </dgm:prSet>
      <dgm:spPr/>
    </dgm:pt>
    <dgm:pt modelId="{068F6A97-C70F-4122-8262-DBA36DD07DC3}" type="pres">
      <dgm:prSet presAssocID="{72D5283C-42DF-454C-ABA6-BAA5CF97E70C}" presName="spVertical2" presStyleCnt="0"/>
      <dgm:spPr/>
    </dgm:pt>
    <dgm:pt modelId="{13C87FBF-6A7D-43A7-93F3-829DD3928181}" type="pres">
      <dgm:prSet presAssocID="{72D5283C-42DF-454C-ABA6-BAA5CF97E70C}" presName="spVertical3" presStyleCnt="0"/>
      <dgm:spPr/>
    </dgm:pt>
    <dgm:pt modelId="{6C7B30B9-4811-46D8-A5DC-3533CCE0F40B}" type="pres">
      <dgm:prSet presAssocID="{E0EF1536-B46B-4A84-894B-7BE771FAC6B3}" presName="space" presStyleCnt="0"/>
      <dgm:spPr/>
    </dgm:pt>
    <dgm:pt modelId="{6496A929-5F44-4636-AA26-576BF36CE9B4}" type="pres">
      <dgm:prSet presAssocID="{FF09FACE-C93B-47F5-8798-1C5992DC703A}" presName="linV" presStyleCnt="0"/>
      <dgm:spPr/>
    </dgm:pt>
    <dgm:pt modelId="{DDDE425C-03D8-441E-8D2E-038FFF03D5CF}" type="pres">
      <dgm:prSet presAssocID="{FF09FACE-C93B-47F5-8798-1C5992DC703A}" presName="spVertical1" presStyleCnt="0"/>
      <dgm:spPr/>
    </dgm:pt>
    <dgm:pt modelId="{C66F0B22-E7B2-4E62-934D-A017DAE25697}" type="pres">
      <dgm:prSet presAssocID="{FF09FACE-C93B-47F5-8798-1C5992DC703A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1F870B2-7F6D-464C-8D89-AFF4DCD3D4C1}" type="pres">
      <dgm:prSet presAssocID="{FF09FACE-C93B-47F5-8798-1C5992DC703A}" presName="spVertical2" presStyleCnt="0"/>
      <dgm:spPr/>
    </dgm:pt>
    <dgm:pt modelId="{55731F03-55B8-46E0-BA85-580D71CDB063}" type="pres">
      <dgm:prSet presAssocID="{FF09FACE-C93B-47F5-8798-1C5992DC703A}" presName="spVertical3" presStyleCnt="0"/>
      <dgm:spPr/>
    </dgm:pt>
    <dgm:pt modelId="{7CB6947A-48DC-4ED7-AD2C-EE5237545D4A}" type="pres">
      <dgm:prSet presAssocID="{9F026145-596A-4763-B821-E7814B2D4619}" presName="space" presStyleCnt="0"/>
      <dgm:spPr/>
    </dgm:pt>
    <dgm:pt modelId="{08395882-ADEE-4059-8970-06A082D6DE43}" type="pres">
      <dgm:prSet presAssocID="{DFF88ACB-C81B-4FA6-B56C-B4225D90A6C2}" presName="linV" presStyleCnt="0"/>
      <dgm:spPr/>
    </dgm:pt>
    <dgm:pt modelId="{50B810FB-AF75-4CDD-B833-2C92FB0E82A1}" type="pres">
      <dgm:prSet presAssocID="{DFF88ACB-C81B-4FA6-B56C-B4225D90A6C2}" presName="spVertical1" presStyleCnt="0"/>
      <dgm:spPr/>
    </dgm:pt>
    <dgm:pt modelId="{BEAAC7A8-DDA4-4B97-94B5-15A2BECCFCA9}" type="pres">
      <dgm:prSet presAssocID="{DFF88ACB-C81B-4FA6-B56C-B4225D90A6C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B3394C5-4274-4F6A-98C9-421BD465E784}" type="pres">
      <dgm:prSet presAssocID="{DFF88ACB-C81B-4FA6-B56C-B4225D90A6C2}" presName="spVertical2" presStyleCnt="0"/>
      <dgm:spPr/>
    </dgm:pt>
    <dgm:pt modelId="{6297A52E-FDBD-47AC-BC99-BB973902A62A}" type="pres">
      <dgm:prSet presAssocID="{DFF88ACB-C81B-4FA6-B56C-B4225D90A6C2}" presName="spVertical3" presStyleCnt="0"/>
      <dgm:spPr/>
    </dgm:pt>
    <dgm:pt modelId="{5ACBE35C-1BAB-40CC-8162-6543B06D4E6F}" type="pres">
      <dgm:prSet presAssocID="{214E0BBF-3935-4908-9E99-DE1B25EFB4C5}" presName="padding2" presStyleCnt="0"/>
      <dgm:spPr/>
    </dgm:pt>
    <dgm:pt modelId="{84E38D5A-B1EC-4C80-B25D-54C3D8460D6D}" type="pres">
      <dgm:prSet presAssocID="{214E0BBF-3935-4908-9E99-DE1B25EFB4C5}" presName="negArrow" presStyleCnt="0"/>
      <dgm:spPr/>
    </dgm:pt>
    <dgm:pt modelId="{049D7B44-C228-4273-824B-82268529A3C1}" type="pres">
      <dgm:prSet presAssocID="{214E0BBF-3935-4908-9E99-DE1B25EFB4C5}" presName="backgroundArrow" presStyleLbl="node1" presStyleIdx="0" presStyleCnt="1"/>
      <dgm:spPr/>
    </dgm:pt>
  </dgm:ptLst>
  <dgm:cxnLst>
    <dgm:cxn modelId="{2E718016-735E-4AFF-9B3F-0123A3DD0086}" srcId="{214E0BBF-3935-4908-9E99-DE1B25EFB4C5}" destId="{72D5283C-42DF-454C-ABA6-BAA5CF97E70C}" srcOrd="0" destOrd="0" parTransId="{93FECCCC-726A-4928-977A-0F5926FE8471}" sibTransId="{E0EF1536-B46B-4A84-894B-7BE771FAC6B3}"/>
    <dgm:cxn modelId="{D4925626-C956-4E5A-8D7C-4F16266C321E}" type="presOf" srcId="{DFF88ACB-C81B-4FA6-B56C-B4225D90A6C2}" destId="{BEAAC7A8-DDA4-4B97-94B5-15A2BECCFCA9}" srcOrd="0" destOrd="0" presId="urn:microsoft.com/office/officeart/2005/8/layout/hProcess3"/>
    <dgm:cxn modelId="{3E44C965-1E9B-43A4-9666-2181148E99B0}" srcId="{214E0BBF-3935-4908-9E99-DE1B25EFB4C5}" destId="{DFF88ACB-C81B-4FA6-B56C-B4225D90A6C2}" srcOrd="2" destOrd="0" parTransId="{6E7EBA2C-691A-41E5-8F92-2E2940CC0326}" sibTransId="{FECB4E69-1A2C-4506-90EA-19A2405187FB}"/>
    <dgm:cxn modelId="{DCEA1B53-ADE7-4699-BD6F-C89FF7EDD63D}" type="presOf" srcId="{FF09FACE-C93B-47F5-8798-1C5992DC703A}" destId="{C66F0B22-E7B2-4E62-934D-A017DAE25697}" srcOrd="0" destOrd="0" presId="urn:microsoft.com/office/officeart/2005/8/layout/hProcess3"/>
    <dgm:cxn modelId="{25F8F4BF-33B5-42A0-95F3-1B3A81F82E78}" type="presOf" srcId="{72D5283C-42DF-454C-ABA6-BAA5CF97E70C}" destId="{07588859-D511-49E0-BB1F-4110F7D8262F}" srcOrd="0" destOrd="0" presId="urn:microsoft.com/office/officeart/2005/8/layout/hProcess3"/>
    <dgm:cxn modelId="{28110ECA-70A7-4E84-A316-AFFA94FA92F3}" type="presOf" srcId="{214E0BBF-3935-4908-9E99-DE1B25EFB4C5}" destId="{C912A4A5-D9C9-4ECE-B19E-544D8077CF25}" srcOrd="0" destOrd="0" presId="urn:microsoft.com/office/officeart/2005/8/layout/hProcess3"/>
    <dgm:cxn modelId="{D3C576CD-98B6-4B59-B942-4BF8C765DF85}" srcId="{214E0BBF-3935-4908-9E99-DE1B25EFB4C5}" destId="{FF09FACE-C93B-47F5-8798-1C5992DC703A}" srcOrd="1" destOrd="0" parTransId="{D6DB9D94-6926-40FA-90E8-F9E6D4866DA3}" sibTransId="{9F026145-596A-4763-B821-E7814B2D4619}"/>
    <dgm:cxn modelId="{7AF4C6C0-1D7E-4267-8FF2-50C553EAAF7D}" type="presParOf" srcId="{C912A4A5-D9C9-4ECE-B19E-544D8077CF25}" destId="{04B1E2F5-6D9C-478B-82B3-4289D3DB99C7}" srcOrd="0" destOrd="0" presId="urn:microsoft.com/office/officeart/2005/8/layout/hProcess3"/>
    <dgm:cxn modelId="{516B2424-9CBD-4611-B35F-F1142F823097}" type="presParOf" srcId="{C912A4A5-D9C9-4ECE-B19E-544D8077CF25}" destId="{8D9174E2-3310-45CD-B7D7-A227C951C05C}" srcOrd="1" destOrd="0" presId="urn:microsoft.com/office/officeart/2005/8/layout/hProcess3"/>
    <dgm:cxn modelId="{43CD1F42-8E44-422A-A316-555301536710}" type="presParOf" srcId="{8D9174E2-3310-45CD-B7D7-A227C951C05C}" destId="{0BB0451C-9A8E-42F8-8381-1CCF51BD6679}" srcOrd="0" destOrd="0" presId="urn:microsoft.com/office/officeart/2005/8/layout/hProcess3"/>
    <dgm:cxn modelId="{19E505B3-49A8-44F0-BAD2-110D0D6BF4CE}" type="presParOf" srcId="{8D9174E2-3310-45CD-B7D7-A227C951C05C}" destId="{EEE2EFE7-48BC-4575-B13B-AF97F5398C92}" srcOrd="1" destOrd="0" presId="urn:microsoft.com/office/officeart/2005/8/layout/hProcess3"/>
    <dgm:cxn modelId="{CE541E51-3AB3-403E-8B5B-FEE8E19EB276}" type="presParOf" srcId="{EEE2EFE7-48BC-4575-B13B-AF97F5398C92}" destId="{FB30FB35-5381-481A-A43C-81C0A12FF3FE}" srcOrd="0" destOrd="0" presId="urn:microsoft.com/office/officeart/2005/8/layout/hProcess3"/>
    <dgm:cxn modelId="{938B5F50-F769-4175-9B13-F795B3362E9B}" type="presParOf" srcId="{EEE2EFE7-48BC-4575-B13B-AF97F5398C92}" destId="{07588859-D511-49E0-BB1F-4110F7D8262F}" srcOrd="1" destOrd="0" presId="urn:microsoft.com/office/officeart/2005/8/layout/hProcess3"/>
    <dgm:cxn modelId="{6991DA2D-FF0F-4E40-B875-0C782B706B5B}" type="presParOf" srcId="{EEE2EFE7-48BC-4575-B13B-AF97F5398C92}" destId="{068F6A97-C70F-4122-8262-DBA36DD07DC3}" srcOrd="2" destOrd="0" presId="urn:microsoft.com/office/officeart/2005/8/layout/hProcess3"/>
    <dgm:cxn modelId="{6DAA336A-2D64-4D7E-BF8A-721C7F4F5E8E}" type="presParOf" srcId="{EEE2EFE7-48BC-4575-B13B-AF97F5398C92}" destId="{13C87FBF-6A7D-43A7-93F3-829DD3928181}" srcOrd="3" destOrd="0" presId="urn:microsoft.com/office/officeart/2005/8/layout/hProcess3"/>
    <dgm:cxn modelId="{D84F87D0-806F-40EC-8CFA-86E9DEE5BFF8}" type="presParOf" srcId="{8D9174E2-3310-45CD-B7D7-A227C951C05C}" destId="{6C7B30B9-4811-46D8-A5DC-3533CCE0F40B}" srcOrd="2" destOrd="0" presId="urn:microsoft.com/office/officeart/2005/8/layout/hProcess3"/>
    <dgm:cxn modelId="{9087C5DD-88B4-43EF-AEFE-81BF6FC91CA2}" type="presParOf" srcId="{8D9174E2-3310-45CD-B7D7-A227C951C05C}" destId="{6496A929-5F44-4636-AA26-576BF36CE9B4}" srcOrd="3" destOrd="0" presId="urn:microsoft.com/office/officeart/2005/8/layout/hProcess3"/>
    <dgm:cxn modelId="{7D3C3F9D-2C7D-4367-BA1C-82A612D8BAD3}" type="presParOf" srcId="{6496A929-5F44-4636-AA26-576BF36CE9B4}" destId="{DDDE425C-03D8-441E-8D2E-038FFF03D5CF}" srcOrd="0" destOrd="0" presId="urn:microsoft.com/office/officeart/2005/8/layout/hProcess3"/>
    <dgm:cxn modelId="{AD76FAA1-81D7-4A33-8A71-F02245A76A9A}" type="presParOf" srcId="{6496A929-5F44-4636-AA26-576BF36CE9B4}" destId="{C66F0B22-E7B2-4E62-934D-A017DAE25697}" srcOrd="1" destOrd="0" presId="urn:microsoft.com/office/officeart/2005/8/layout/hProcess3"/>
    <dgm:cxn modelId="{EF7CF598-BB67-4BD0-A8D3-36DCEB317528}" type="presParOf" srcId="{6496A929-5F44-4636-AA26-576BF36CE9B4}" destId="{81F870B2-7F6D-464C-8D89-AFF4DCD3D4C1}" srcOrd="2" destOrd="0" presId="urn:microsoft.com/office/officeart/2005/8/layout/hProcess3"/>
    <dgm:cxn modelId="{B8EA86F6-9296-46D0-B478-49FF7C351C57}" type="presParOf" srcId="{6496A929-5F44-4636-AA26-576BF36CE9B4}" destId="{55731F03-55B8-46E0-BA85-580D71CDB063}" srcOrd="3" destOrd="0" presId="urn:microsoft.com/office/officeart/2005/8/layout/hProcess3"/>
    <dgm:cxn modelId="{1F51F2C1-40F1-4C2A-8DDC-93C5C57CD8FB}" type="presParOf" srcId="{8D9174E2-3310-45CD-B7D7-A227C951C05C}" destId="{7CB6947A-48DC-4ED7-AD2C-EE5237545D4A}" srcOrd="4" destOrd="0" presId="urn:microsoft.com/office/officeart/2005/8/layout/hProcess3"/>
    <dgm:cxn modelId="{CBA598DB-A736-4D5C-8F5F-85C0F5B819BF}" type="presParOf" srcId="{8D9174E2-3310-45CD-B7D7-A227C951C05C}" destId="{08395882-ADEE-4059-8970-06A082D6DE43}" srcOrd="5" destOrd="0" presId="urn:microsoft.com/office/officeart/2005/8/layout/hProcess3"/>
    <dgm:cxn modelId="{918E25BD-1A3B-45F0-B70C-A55667DA6B62}" type="presParOf" srcId="{08395882-ADEE-4059-8970-06A082D6DE43}" destId="{50B810FB-AF75-4CDD-B833-2C92FB0E82A1}" srcOrd="0" destOrd="0" presId="urn:microsoft.com/office/officeart/2005/8/layout/hProcess3"/>
    <dgm:cxn modelId="{A9B96CAA-B300-41CB-9614-928AE51CE842}" type="presParOf" srcId="{08395882-ADEE-4059-8970-06A082D6DE43}" destId="{BEAAC7A8-DDA4-4B97-94B5-15A2BECCFCA9}" srcOrd="1" destOrd="0" presId="urn:microsoft.com/office/officeart/2005/8/layout/hProcess3"/>
    <dgm:cxn modelId="{561E7E1D-D2E1-4B2E-B488-60490087ED68}" type="presParOf" srcId="{08395882-ADEE-4059-8970-06A082D6DE43}" destId="{1B3394C5-4274-4F6A-98C9-421BD465E784}" srcOrd="2" destOrd="0" presId="urn:microsoft.com/office/officeart/2005/8/layout/hProcess3"/>
    <dgm:cxn modelId="{23A78A07-1BF8-40B6-B88D-ABDC9765AD0E}" type="presParOf" srcId="{08395882-ADEE-4059-8970-06A082D6DE43}" destId="{6297A52E-FDBD-47AC-BC99-BB973902A62A}" srcOrd="3" destOrd="0" presId="urn:microsoft.com/office/officeart/2005/8/layout/hProcess3"/>
    <dgm:cxn modelId="{373A86AA-AA0E-46CF-9785-1DFDD9120698}" type="presParOf" srcId="{8D9174E2-3310-45CD-B7D7-A227C951C05C}" destId="{5ACBE35C-1BAB-40CC-8162-6543B06D4E6F}" srcOrd="6" destOrd="0" presId="urn:microsoft.com/office/officeart/2005/8/layout/hProcess3"/>
    <dgm:cxn modelId="{B5F5AB76-4D6A-4584-923C-85A878DDF8BC}" type="presParOf" srcId="{8D9174E2-3310-45CD-B7D7-A227C951C05C}" destId="{84E38D5A-B1EC-4C80-B25D-54C3D8460D6D}" srcOrd="7" destOrd="0" presId="urn:microsoft.com/office/officeart/2005/8/layout/hProcess3"/>
    <dgm:cxn modelId="{79643BDC-4FF2-4470-B255-C9A95EC3841F}" type="presParOf" srcId="{8D9174E2-3310-45CD-B7D7-A227C951C05C}" destId="{049D7B44-C228-4273-824B-82268529A3C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A3BF10-BCC9-42D4-AE30-322FDF290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9897BEF2-B766-4D01-B3D0-A759DE4F995B}">
      <dgm:prSet/>
      <dgm:spPr/>
      <dgm:t>
        <a:bodyPr/>
        <a:lstStyle/>
        <a:p>
          <a:pPr rtl="0"/>
          <a:r>
            <a:rPr lang="sl-SI"/>
            <a:t>DIABETES TYPE I</a:t>
          </a:r>
        </a:p>
      </dgm:t>
    </dgm:pt>
    <dgm:pt modelId="{AD8CD622-B62D-4968-804F-6A827DEFAA30}" type="parTrans" cxnId="{CB3CC27B-DD15-4451-BA6B-736E2C6C8AAC}">
      <dgm:prSet/>
      <dgm:spPr/>
      <dgm:t>
        <a:bodyPr/>
        <a:lstStyle/>
        <a:p>
          <a:endParaRPr lang="sl-SI"/>
        </a:p>
      </dgm:t>
    </dgm:pt>
    <dgm:pt modelId="{DB23BBFB-5B60-4EF7-BA66-09062FF356A0}" type="sibTrans" cxnId="{CB3CC27B-DD15-4451-BA6B-736E2C6C8AAC}">
      <dgm:prSet/>
      <dgm:spPr/>
      <dgm:t>
        <a:bodyPr/>
        <a:lstStyle/>
        <a:p>
          <a:endParaRPr lang="sl-SI"/>
        </a:p>
      </dgm:t>
    </dgm:pt>
    <dgm:pt modelId="{49CB5CA1-43A2-4A26-BDDF-ACA139E10B0A}">
      <dgm:prSet/>
      <dgm:spPr/>
      <dgm:t>
        <a:bodyPr/>
        <a:lstStyle/>
        <a:p>
          <a:pPr rtl="0"/>
          <a:r>
            <a:rPr lang="sl-SI"/>
            <a:t>DIABETES TYPE 2</a:t>
          </a:r>
        </a:p>
      </dgm:t>
    </dgm:pt>
    <dgm:pt modelId="{F8C99916-CF87-47DA-BB42-3D011E03CF83}" type="parTrans" cxnId="{C815E1CC-D727-4139-B704-E590774DDA50}">
      <dgm:prSet/>
      <dgm:spPr/>
      <dgm:t>
        <a:bodyPr/>
        <a:lstStyle/>
        <a:p>
          <a:endParaRPr lang="sl-SI"/>
        </a:p>
      </dgm:t>
    </dgm:pt>
    <dgm:pt modelId="{EC6F4B8A-069A-4FCD-B762-B624C48B44BB}" type="sibTrans" cxnId="{C815E1CC-D727-4139-B704-E590774DDA50}">
      <dgm:prSet/>
      <dgm:spPr/>
      <dgm:t>
        <a:bodyPr/>
        <a:lstStyle/>
        <a:p>
          <a:endParaRPr lang="sl-SI"/>
        </a:p>
      </dgm:t>
    </dgm:pt>
    <dgm:pt modelId="{615A2718-C20B-4638-8EA3-9131F03BA300}" type="pres">
      <dgm:prSet presAssocID="{52A3BF10-BCC9-42D4-AE30-322FDF290304}" presName="linear" presStyleCnt="0">
        <dgm:presLayoutVars>
          <dgm:animLvl val="lvl"/>
          <dgm:resizeHandles val="exact"/>
        </dgm:presLayoutVars>
      </dgm:prSet>
      <dgm:spPr/>
    </dgm:pt>
    <dgm:pt modelId="{93B5B6F8-6F83-4E48-8B38-B68AADFE9238}" type="pres">
      <dgm:prSet presAssocID="{9897BEF2-B766-4D01-B3D0-A759DE4F99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BB3C05-8DFF-40F5-99E8-3287BE393876}" type="pres">
      <dgm:prSet presAssocID="{DB23BBFB-5B60-4EF7-BA66-09062FF356A0}" presName="spacer" presStyleCnt="0"/>
      <dgm:spPr/>
    </dgm:pt>
    <dgm:pt modelId="{0806DB78-C471-4493-BA94-4AB94F476A89}" type="pres">
      <dgm:prSet presAssocID="{49CB5CA1-43A2-4A26-BDDF-ACA139E10B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96CC09-3FDC-4B2F-8221-37AB2492DB8E}" type="presOf" srcId="{9897BEF2-B766-4D01-B3D0-A759DE4F995B}" destId="{93B5B6F8-6F83-4E48-8B38-B68AADFE9238}" srcOrd="0" destOrd="0" presId="urn:microsoft.com/office/officeart/2005/8/layout/vList2"/>
    <dgm:cxn modelId="{CB3CC27B-DD15-4451-BA6B-736E2C6C8AAC}" srcId="{52A3BF10-BCC9-42D4-AE30-322FDF290304}" destId="{9897BEF2-B766-4D01-B3D0-A759DE4F995B}" srcOrd="0" destOrd="0" parTransId="{AD8CD622-B62D-4968-804F-6A827DEFAA30}" sibTransId="{DB23BBFB-5B60-4EF7-BA66-09062FF356A0}"/>
    <dgm:cxn modelId="{7F4A3896-E65D-4D9E-A9E3-CBB1F9637725}" type="presOf" srcId="{49CB5CA1-43A2-4A26-BDDF-ACA139E10B0A}" destId="{0806DB78-C471-4493-BA94-4AB94F476A89}" srcOrd="0" destOrd="0" presId="urn:microsoft.com/office/officeart/2005/8/layout/vList2"/>
    <dgm:cxn modelId="{C815E1CC-D727-4139-B704-E590774DDA50}" srcId="{52A3BF10-BCC9-42D4-AE30-322FDF290304}" destId="{49CB5CA1-43A2-4A26-BDDF-ACA139E10B0A}" srcOrd="1" destOrd="0" parTransId="{F8C99916-CF87-47DA-BB42-3D011E03CF83}" sibTransId="{EC6F4B8A-069A-4FCD-B762-B624C48B44BB}"/>
    <dgm:cxn modelId="{082AAEE6-6AAE-4E4D-8E42-D2477EBE25EA}" type="presOf" srcId="{52A3BF10-BCC9-42D4-AE30-322FDF290304}" destId="{615A2718-C20B-4638-8EA3-9131F03BA300}" srcOrd="0" destOrd="0" presId="urn:microsoft.com/office/officeart/2005/8/layout/vList2"/>
    <dgm:cxn modelId="{C1B445DC-2E20-4578-9360-0E878C6CA4A5}" type="presParOf" srcId="{615A2718-C20B-4638-8EA3-9131F03BA300}" destId="{93B5B6F8-6F83-4E48-8B38-B68AADFE9238}" srcOrd="0" destOrd="0" presId="urn:microsoft.com/office/officeart/2005/8/layout/vList2"/>
    <dgm:cxn modelId="{9C6F3C52-0279-4EF9-B713-7FC95C18ABA3}" type="presParOf" srcId="{615A2718-C20B-4638-8EA3-9131F03BA300}" destId="{2FBB3C05-8DFF-40F5-99E8-3287BE393876}" srcOrd="1" destOrd="0" presId="urn:microsoft.com/office/officeart/2005/8/layout/vList2"/>
    <dgm:cxn modelId="{0F10D7E7-31D9-40D0-8309-6F59EC50C46C}" type="presParOf" srcId="{615A2718-C20B-4638-8EA3-9131F03BA300}" destId="{0806DB78-C471-4493-BA94-4AB94F476A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E8EFDD-2E62-481A-8033-4A89B1EAC3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627C7774-3E1D-4121-8BF5-C397227FF9E1}">
      <dgm:prSet/>
      <dgm:spPr/>
      <dgm:t>
        <a:bodyPr/>
        <a:lstStyle/>
        <a:p>
          <a:pPr rtl="0"/>
          <a:r>
            <a:rPr lang="en-US"/>
            <a:t>•Type 1 diabetes is usually recognized in childhood or early adolescence, </a:t>
          </a:r>
          <a:endParaRPr lang="sl-SI"/>
        </a:p>
      </dgm:t>
    </dgm:pt>
    <dgm:pt modelId="{4C65F4E4-EF29-44AD-A887-957AFCC5B8A8}" type="parTrans" cxnId="{F0AC94BD-C867-4137-8AF5-2C5683300782}">
      <dgm:prSet/>
      <dgm:spPr/>
      <dgm:t>
        <a:bodyPr/>
        <a:lstStyle/>
        <a:p>
          <a:endParaRPr lang="sl-SI"/>
        </a:p>
      </dgm:t>
    </dgm:pt>
    <dgm:pt modelId="{9699FBB8-ACAC-4BAB-B6F7-120154DBA255}" type="sibTrans" cxnId="{F0AC94BD-C867-4137-8AF5-2C5683300782}">
      <dgm:prSet/>
      <dgm:spPr/>
      <dgm:t>
        <a:bodyPr/>
        <a:lstStyle/>
        <a:p>
          <a:endParaRPr lang="sl-SI"/>
        </a:p>
      </dgm:t>
    </dgm:pt>
    <dgm:pt modelId="{028EC3D4-AE85-4A31-AA71-7C30D35BDAEA}">
      <dgm:prSet/>
      <dgm:spPr/>
      <dgm:t>
        <a:bodyPr/>
        <a:lstStyle/>
        <a:p>
          <a:pPr rtl="0"/>
          <a:r>
            <a:rPr lang="en-US"/>
            <a:t>often in association with an illness (such as a virus or urinary tract infection) or injury.</a:t>
          </a:r>
          <a:endParaRPr lang="sl-SI"/>
        </a:p>
      </dgm:t>
    </dgm:pt>
    <dgm:pt modelId="{70EA3DCD-4266-4A18-BDF4-B2AE5EFEF98D}" type="parTrans" cxnId="{9A9E4C9C-B658-4345-90EF-3AB5D9E776F0}">
      <dgm:prSet/>
      <dgm:spPr/>
      <dgm:t>
        <a:bodyPr/>
        <a:lstStyle/>
        <a:p>
          <a:endParaRPr lang="sl-SI"/>
        </a:p>
      </dgm:t>
    </dgm:pt>
    <dgm:pt modelId="{CA74CC84-76D7-4607-B308-7671B0255C6A}" type="sibTrans" cxnId="{9A9E4C9C-B658-4345-90EF-3AB5D9E776F0}">
      <dgm:prSet/>
      <dgm:spPr/>
      <dgm:t>
        <a:bodyPr/>
        <a:lstStyle/>
        <a:p>
          <a:endParaRPr lang="sl-SI"/>
        </a:p>
      </dgm:t>
    </dgm:pt>
    <dgm:pt modelId="{532BC63D-0DE2-4AAB-98C5-7C146E1709A7}" type="pres">
      <dgm:prSet presAssocID="{61E8EFDD-2E62-481A-8033-4A89B1EAC3C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D5F2DF8-EB6E-4FA4-85F5-D2EECB2FD068}" type="pres">
      <dgm:prSet presAssocID="{627C7774-3E1D-4121-8BF5-C397227FF9E1}" presName="circle1" presStyleLbl="node1" presStyleIdx="0" presStyleCnt="2"/>
      <dgm:spPr/>
    </dgm:pt>
    <dgm:pt modelId="{A8E0C833-5BE0-471C-8E35-13662B12C8AA}" type="pres">
      <dgm:prSet presAssocID="{627C7774-3E1D-4121-8BF5-C397227FF9E1}" presName="space" presStyleCnt="0"/>
      <dgm:spPr/>
    </dgm:pt>
    <dgm:pt modelId="{72954AD1-A8F3-477A-ADAD-6BE8FBBF8DEF}" type="pres">
      <dgm:prSet presAssocID="{627C7774-3E1D-4121-8BF5-C397227FF9E1}" presName="rect1" presStyleLbl="alignAcc1" presStyleIdx="0" presStyleCnt="2"/>
      <dgm:spPr/>
    </dgm:pt>
    <dgm:pt modelId="{302D4C4F-8390-4781-B991-35A8CADDFAEF}" type="pres">
      <dgm:prSet presAssocID="{028EC3D4-AE85-4A31-AA71-7C30D35BDAEA}" presName="vertSpace2" presStyleLbl="node1" presStyleIdx="0" presStyleCnt="2"/>
      <dgm:spPr/>
    </dgm:pt>
    <dgm:pt modelId="{E60BFC07-9984-4DAD-8AC6-77FCC272C71C}" type="pres">
      <dgm:prSet presAssocID="{028EC3D4-AE85-4A31-AA71-7C30D35BDAEA}" presName="circle2" presStyleLbl="node1" presStyleIdx="1" presStyleCnt="2"/>
      <dgm:spPr/>
    </dgm:pt>
    <dgm:pt modelId="{9920F0B4-6B32-4C4E-8665-7178063E610E}" type="pres">
      <dgm:prSet presAssocID="{028EC3D4-AE85-4A31-AA71-7C30D35BDAEA}" presName="rect2" presStyleLbl="alignAcc1" presStyleIdx="1" presStyleCnt="2"/>
      <dgm:spPr/>
    </dgm:pt>
    <dgm:pt modelId="{0C5A0CC1-4709-4790-A123-E7C8971A8917}" type="pres">
      <dgm:prSet presAssocID="{627C7774-3E1D-4121-8BF5-C397227FF9E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9199752-D176-498D-83D2-F0A233E3EB7D}" type="pres">
      <dgm:prSet presAssocID="{028EC3D4-AE85-4A31-AA71-7C30D35BDAE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45098003-7D84-46B7-BE0B-14C81C98E5F2}" type="presOf" srcId="{028EC3D4-AE85-4A31-AA71-7C30D35BDAEA}" destId="{19199752-D176-498D-83D2-F0A233E3EB7D}" srcOrd="1" destOrd="0" presId="urn:microsoft.com/office/officeart/2005/8/layout/target3"/>
    <dgm:cxn modelId="{2A6CE918-EB1D-4E53-99E1-B38BDE019D96}" type="presOf" srcId="{61E8EFDD-2E62-481A-8033-4A89B1EAC3C0}" destId="{532BC63D-0DE2-4AAB-98C5-7C146E1709A7}" srcOrd="0" destOrd="0" presId="urn:microsoft.com/office/officeart/2005/8/layout/target3"/>
    <dgm:cxn modelId="{C205073A-B9AE-4238-862E-7F8192086F91}" type="presOf" srcId="{627C7774-3E1D-4121-8BF5-C397227FF9E1}" destId="{72954AD1-A8F3-477A-ADAD-6BE8FBBF8DEF}" srcOrd="0" destOrd="0" presId="urn:microsoft.com/office/officeart/2005/8/layout/target3"/>
    <dgm:cxn modelId="{D026366B-F93D-468F-AA76-E2F9E2034BD3}" type="presOf" srcId="{627C7774-3E1D-4121-8BF5-C397227FF9E1}" destId="{0C5A0CC1-4709-4790-A123-E7C8971A8917}" srcOrd="1" destOrd="0" presId="urn:microsoft.com/office/officeart/2005/8/layout/target3"/>
    <dgm:cxn modelId="{9A9E4C9C-B658-4345-90EF-3AB5D9E776F0}" srcId="{61E8EFDD-2E62-481A-8033-4A89B1EAC3C0}" destId="{028EC3D4-AE85-4A31-AA71-7C30D35BDAEA}" srcOrd="1" destOrd="0" parTransId="{70EA3DCD-4266-4A18-BDF4-B2AE5EFEF98D}" sibTransId="{CA74CC84-76D7-4607-B308-7671B0255C6A}"/>
    <dgm:cxn modelId="{F0AC94BD-C867-4137-8AF5-2C5683300782}" srcId="{61E8EFDD-2E62-481A-8033-4A89B1EAC3C0}" destId="{627C7774-3E1D-4121-8BF5-C397227FF9E1}" srcOrd="0" destOrd="0" parTransId="{4C65F4E4-EF29-44AD-A887-957AFCC5B8A8}" sibTransId="{9699FBB8-ACAC-4BAB-B6F7-120154DBA255}"/>
    <dgm:cxn modelId="{E98D9ED2-7FA8-49FC-BA7F-9F74D72F092E}" type="presOf" srcId="{028EC3D4-AE85-4A31-AA71-7C30D35BDAEA}" destId="{9920F0B4-6B32-4C4E-8665-7178063E610E}" srcOrd="0" destOrd="0" presId="urn:microsoft.com/office/officeart/2005/8/layout/target3"/>
    <dgm:cxn modelId="{DFEDA8A3-EFB3-4228-8F54-18C4829396E4}" type="presParOf" srcId="{532BC63D-0DE2-4AAB-98C5-7C146E1709A7}" destId="{AD5F2DF8-EB6E-4FA4-85F5-D2EECB2FD068}" srcOrd="0" destOrd="0" presId="urn:microsoft.com/office/officeart/2005/8/layout/target3"/>
    <dgm:cxn modelId="{0A6EE0B5-5CC9-4166-965C-828AD1A60DDB}" type="presParOf" srcId="{532BC63D-0DE2-4AAB-98C5-7C146E1709A7}" destId="{A8E0C833-5BE0-471C-8E35-13662B12C8AA}" srcOrd="1" destOrd="0" presId="urn:microsoft.com/office/officeart/2005/8/layout/target3"/>
    <dgm:cxn modelId="{7A5829C5-11F3-4E61-B143-8403C42D206B}" type="presParOf" srcId="{532BC63D-0DE2-4AAB-98C5-7C146E1709A7}" destId="{72954AD1-A8F3-477A-ADAD-6BE8FBBF8DEF}" srcOrd="2" destOrd="0" presId="urn:microsoft.com/office/officeart/2005/8/layout/target3"/>
    <dgm:cxn modelId="{0C4FD6B2-3B70-47B8-904D-76F4A6B16272}" type="presParOf" srcId="{532BC63D-0DE2-4AAB-98C5-7C146E1709A7}" destId="{302D4C4F-8390-4781-B991-35A8CADDFAEF}" srcOrd="3" destOrd="0" presId="urn:microsoft.com/office/officeart/2005/8/layout/target3"/>
    <dgm:cxn modelId="{B9DB67D1-762E-44DA-A15B-EBDE343B5B8D}" type="presParOf" srcId="{532BC63D-0DE2-4AAB-98C5-7C146E1709A7}" destId="{E60BFC07-9984-4DAD-8AC6-77FCC272C71C}" srcOrd="4" destOrd="0" presId="urn:microsoft.com/office/officeart/2005/8/layout/target3"/>
    <dgm:cxn modelId="{56F9BD07-3DE1-4D83-B1DB-9FEB97E40499}" type="presParOf" srcId="{532BC63D-0DE2-4AAB-98C5-7C146E1709A7}" destId="{9920F0B4-6B32-4C4E-8665-7178063E610E}" srcOrd="5" destOrd="0" presId="urn:microsoft.com/office/officeart/2005/8/layout/target3"/>
    <dgm:cxn modelId="{2D77CF88-3647-4EFC-A463-D9C71AEC894E}" type="presParOf" srcId="{532BC63D-0DE2-4AAB-98C5-7C146E1709A7}" destId="{0C5A0CC1-4709-4790-A123-E7C8971A8917}" srcOrd="6" destOrd="0" presId="urn:microsoft.com/office/officeart/2005/8/layout/target3"/>
    <dgm:cxn modelId="{0B3163FD-80D7-4553-A605-6353A6A00F13}" type="presParOf" srcId="{532BC63D-0DE2-4AAB-98C5-7C146E1709A7}" destId="{19199752-D176-498D-83D2-F0A233E3EB7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0D4DCA-ED3E-46EC-945E-6192949EDA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47B3C06-BEBB-4199-915B-3454A91ACF44}">
      <dgm:prSet/>
      <dgm:spPr/>
      <dgm:t>
        <a:bodyPr/>
        <a:lstStyle/>
        <a:p>
          <a:pPr rtl="0"/>
          <a:r>
            <a:rPr lang="en-US" dirty="0"/>
            <a:t> polyuria (frequent urination), </a:t>
          </a:r>
          <a:endParaRPr lang="sl-SI" dirty="0"/>
        </a:p>
      </dgm:t>
    </dgm:pt>
    <dgm:pt modelId="{0701EA05-4FA2-4660-AA10-0C593AF12996}" type="parTrans" cxnId="{44B2F2D5-FEBA-49CF-BF77-FB01CCFEB0D1}">
      <dgm:prSet/>
      <dgm:spPr/>
      <dgm:t>
        <a:bodyPr/>
        <a:lstStyle/>
        <a:p>
          <a:endParaRPr lang="sl-SI"/>
        </a:p>
      </dgm:t>
    </dgm:pt>
    <dgm:pt modelId="{AE025586-65FA-4FC3-A1F0-F12AC5D7B1F6}" type="sibTrans" cxnId="{44B2F2D5-FEBA-49CF-BF77-FB01CCFEB0D1}">
      <dgm:prSet/>
      <dgm:spPr/>
      <dgm:t>
        <a:bodyPr/>
        <a:lstStyle/>
        <a:p>
          <a:endParaRPr lang="sl-SI"/>
        </a:p>
      </dgm:t>
    </dgm:pt>
    <dgm:pt modelId="{1CCC9087-9A1B-409A-B562-CF4532A32D3A}">
      <dgm:prSet/>
      <dgm:spPr/>
      <dgm:t>
        <a:bodyPr/>
        <a:lstStyle/>
        <a:p>
          <a:pPr rtl="0"/>
          <a:r>
            <a:rPr lang="en-US" dirty="0"/>
            <a:t>polydipsia (increased thirst) and</a:t>
          </a:r>
          <a:endParaRPr lang="sl-SI" dirty="0"/>
        </a:p>
      </dgm:t>
    </dgm:pt>
    <dgm:pt modelId="{7AA81301-1F58-41D3-9D30-8496BAFE2852}" type="parTrans" cxnId="{2E4CE125-3D52-41DB-BA58-35CC7EF76DC2}">
      <dgm:prSet/>
      <dgm:spPr/>
      <dgm:t>
        <a:bodyPr/>
        <a:lstStyle/>
        <a:p>
          <a:endParaRPr lang="sl-SI"/>
        </a:p>
      </dgm:t>
    </dgm:pt>
    <dgm:pt modelId="{B1F02069-A636-4FBD-9CF6-6CEE8226C04E}" type="sibTrans" cxnId="{2E4CE125-3D52-41DB-BA58-35CC7EF76DC2}">
      <dgm:prSet/>
      <dgm:spPr/>
      <dgm:t>
        <a:bodyPr/>
        <a:lstStyle/>
        <a:p>
          <a:endParaRPr lang="sl-SI"/>
        </a:p>
      </dgm:t>
    </dgm:pt>
    <dgm:pt modelId="{1E51634D-008D-48E0-BD4D-FAC98AF54457}">
      <dgm:prSet/>
      <dgm:spPr/>
      <dgm:t>
        <a:bodyPr/>
        <a:lstStyle/>
        <a:p>
          <a:pPr rtl="0"/>
          <a:r>
            <a:rPr lang="en-US" dirty="0"/>
            <a:t>polyphagia (increased hunger).</a:t>
          </a:r>
          <a:endParaRPr lang="sl-SI" dirty="0"/>
        </a:p>
      </dgm:t>
    </dgm:pt>
    <dgm:pt modelId="{331057B9-04E1-4649-A24E-13CCDC0DF137}" type="parTrans" cxnId="{8FB3FA24-3623-4C28-B069-F72429E4B2B9}">
      <dgm:prSet/>
      <dgm:spPr/>
      <dgm:t>
        <a:bodyPr/>
        <a:lstStyle/>
        <a:p>
          <a:endParaRPr lang="sl-SI"/>
        </a:p>
      </dgm:t>
    </dgm:pt>
    <dgm:pt modelId="{800BBE33-D693-4DF2-AC26-DC609F960DDE}" type="sibTrans" cxnId="{8FB3FA24-3623-4C28-B069-F72429E4B2B9}">
      <dgm:prSet/>
      <dgm:spPr/>
      <dgm:t>
        <a:bodyPr/>
        <a:lstStyle/>
        <a:p>
          <a:endParaRPr lang="sl-SI"/>
        </a:p>
      </dgm:t>
    </dgm:pt>
    <dgm:pt modelId="{FB18139C-A7EF-4FD3-8CDC-896860D282B3}" type="pres">
      <dgm:prSet presAssocID="{520D4DCA-ED3E-46EC-945E-6192949EDA79}" presName="Name0" presStyleCnt="0">
        <dgm:presLayoutVars>
          <dgm:dir/>
          <dgm:resizeHandles val="exact"/>
        </dgm:presLayoutVars>
      </dgm:prSet>
      <dgm:spPr/>
    </dgm:pt>
    <dgm:pt modelId="{E9EB4BE5-382E-4C2B-B4A4-3C3768526CC5}" type="pres">
      <dgm:prSet presAssocID="{947B3C06-BEBB-4199-915B-3454A91ACF44}" presName="node" presStyleLbl="node1" presStyleIdx="0" presStyleCnt="3">
        <dgm:presLayoutVars>
          <dgm:bulletEnabled val="1"/>
        </dgm:presLayoutVars>
      </dgm:prSet>
      <dgm:spPr/>
    </dgm:pt>
    <dgm:pt modelId="{95BB4B23-0FEE-479B-9D73-59CD75CF9D5E}" type="pres">
      <dgm:prSet presAssocID="{AE025586-65FA-4FC3-A1F0-F12AC5D7B1F6}" presName="sibTrans" presStyleLbl="sibTrans2D1" presStyleIdx="0" presStyleCnt="2"/>
      <dgm:spPr/>
    </dgm:pt>
    <dgm:pt modelId="{898778C0-DDD8-463F-A257-7228B7999690}" type="pres">
      <dgm:prSet presAssocID="{AE025586-65FA-4FC3-A1F0-F12AC5D7B1F6}" presName="connectorText" presStyleLbl="sibTrans2D1" presStyleIdx="0" presStyleCnt="2"/>
      <dgm:spPr/>
    </dgm:pt>
    <dgm:pt modelId="{874CC17A-40B5-44F3-8C2B-DECE4D204FA7}" type="pres">
      <dgm:prSet presAssocID="{1CCC9087-9A1B-409A-B562-CF4532A32D3A}" presName="node" presStyleLbl="node1" presStyleIdx="1" presStyleCnt="3">
        <dgm:presLayoutVars>
          <dgm:bulletEnabled val="1"/>
        </dgm:presLayoutVars>
      </dgm:prSet>
      <dgm:spPr/>
    </dgm:pt>
    <dgm:pt modelId="{8DAC5E9C-488E-496F-9DE6-CB4604EE69A9}" type="pres">
      <dgm:prSet presAssocID="{B1F02069-A636-4FBD-9CF6-6CEE8226C04E}" presName="sibTrans" presStyleLbl="sibTrans2D1" presStyleIdx="1" presStyleCnt="2"/>
      <dgm:spPr/>
    </dgm:pt>
    <dgm:pt modelId="{3C3E281E-7601-4442-8876-2FFD92C1D4C3}" type="pres">
      <dgm:prSet presAssocID="{B1F02069-A636-4FBD-9CF6-6CEE8226C04E}" presName="connectorText" presStyleLbl="sibTrans2D1" presStyleIdx="1" presStyleCnt="2"/>
      <dgm:spPr/>
    </dgm:pt>
    <dgm:pt modelId="{5A4D2B24-4023-4C0D-85CC-BE0816569EB7}" type="pres">
      <dgm:prSet presAssocID="{1E51634D-008D-48E0-BD4D-FAC98AF54457}" presName="node" presStyleLbl="node1" presStyleIdx="2" presStyleCnt="3">
        <dgm:presLayoutVars>
          <dgm:bulletEnabled val="1"/>
        </dgm:presLayoutVars>
      </dgm:prSet>
      <dgm:spPr/>
    </dgm:pt>
  </dgm:ptLst>
  <dgm:cxnLst>
    <dgm:cxn modelId="{8FB3FA24-3623-4C28-B069-F72429E4B2B9}" srcId="{520D4DCA-ED3E-46EC-945E-6192949EDA79}" destId="{1E51634D-008D-48E0-BD4D-FAC98AF54457}" srcOrd="2" destOrd="0" parTransId="{331057B9-04E1-4649-A24E-13CCDC0DF137}" sibTransId="{800BBE33-D693-4DF2-AC26-DC609F960DDE}"/>
    <dgm:cxn modelId="{2E4CE125-3D52-41DB-BA58-35CC7EF76DC2}" srcId="{520D4DCA-ED3E-46EC-945E-6192949EDA79}" destId="{1CCC9087-9A1B-409A-B562-CF4532A32D3A}" srcOrd="1" destOrd="0" parTransId="{7AA81301-1F58-41D3-9D30-8496BAFE2852}" sibTransId="{B1F02069-A636-4FBD-9CF6-6CEE8226C04E}"/>
    <dgm:cxn modelId="{76252932-6229-419B-BA55-A76AA535E606}" type="presOf" srcId="{AE025586-65FA-4FC3-A1F0-F12AC5D7B1F6}" destId="{898778C0-DDD8-463F-A257-7228B7999690}" srcOrd="1" destOrd="0" presId="urn:microsoft.com/office/officeart/2005/8/layout/process1"/>
    <dgm:cxn modelId="{669F3432-9E91-48C8-8A1F-9362FF7321DA}" type="presOf" srcId="{B1F02069-A636-4FBD-9CF6-6CEE8226C04E}" destId="{8DAC5E9C-488E-496F-9DE6-CB4604EE69A9}" srcOrd="0" destOrd="0" presId="urn:microsoft.com/office/officeart/2005/8/layout/process1"/>
    <dgm:cxn modelId="{0C64A733-BF74-407A-974B-05D99754C994}" type="presOf" srcId="{B1F02069-A636-4FBD-9CF6-6CEE8226C04E}" destId="{3C3E281E-7601-4442-8876-2FFD92C1D4C3}" srcOrd="1" destOrd="0" presId="urn:microsoft.com/office/officeart/2005/8/layout/process1"/>
    <dgm:cxn modelId="{EAAA4CA4-0787-4C6D-9676-25A082D31E60}" type="presOf" srcId="{520D4DCA-ED3E-46EC-945E-6192949EDA79}" destId="{FB18139C-A7EF-4FD3-8CDC-896860D282B3}" srcOrd="0" destOrd="0" presId="urn:microsoft.com/office/officeart/2005/8/layout/process1"/>
    <dgm:cxn modelId="{6A3AEAA9-FE2A-4465-8F6C-6D7B4DD6A9F6}" type="presOf" srcId="{1E51634D-008D-48E0-BD4D-FAC98AF54457}" destId="{5A4D2B24-4023-4C0D-85CC-BE0816569EB7}" srcOrd="0" destOrd="0" presId="urn:microsoft.com/office/officeart/2005/8/layout/process1"/>
    <dgm:cxn modelId="{44B2F2D5-FEBA-49CF-BF77-FB01CCFEB0D1}" srcId="{520D4DCA-ED3E-46EC-945E-6192949EDA79}" destId="{947B3C06-BEBB-4199-915B-3454A91ACF44}" srcOrd="0" destOrd="0" parTransId="{0701EA05-4FA2-4660-AA10-0C593AF12996}" sibTransId="{AE025586-65FA-4FC3-A1F0-F12AC5D7B1F6}"/>
    <dgm:cxn modelId="{DB6750DB-50F3-487E-8E49-8BF18EF5031A}" type="presOf" srcId="{1CCC9087-9A1B-409A-B562-CF4532A32D3A}" destId="{874CC17A-40B5-44F3-8C2B-DECE4D204FA7}" srcOrd="0" destOrd="0" presId="urn:microsoft.com/office/officeart/2005/8/layout/process1"/>
    <dgm:cxn modelId="{B9D864E7-BDA6-4279-BCA6-B3F844A7D8A8}" type="presOf" srcId="{947B3C06-BEBB-4199-915B-3454A91ACF44}" destId="{E9EB4BE5-382E-4C2B-B4A4-3C3768526CC5}" srcOrd="0" destOrd="0" presId="urn:microsoft.com/office/officeart/2005/8/layout/process1"/>
    <dgm:cxn modelId="{488A25EF-F974-4AA7-80D4-18588C072C77}" type="presOf" srcId="{AE025586-65FA-4FC3-A1F0-F12AC5D7B1F6}" destId="{95BB4B23-0FEE-479B-9D73-59CD75CF9D5E}" srcOrd="0" destOrd="0" presId="urn:microsoft.com/office/officeart/2005/8/layout/process1"/>
    <dgm:cxn modelId="{786380BC-9458-4D6A-BC61-0CECCCDD6B2C}" type="presParOf" srcId="{FB18139C-A7EF-4FD3-8CDC-896860D282B3}" destId="{E9EB4BE5-382E-4C2B-B4A4-3C3768526CC5}" srcOrd="0" destOrd="0" presId="urn:microsoft.com/office/officeart/2005/8/layout/process1"/>
    <dgm:cxn modelId="{E631D34B-66B1-4317-A593-44B86438905C}" type="presParOf" srcId="{FB18139C-A7EF-4FD3-8CDC-896860D282B3}" destId="{95BB4B23-0FEE-479B-9D73-59CD75CF9D5E}" srcOrd="1" destOrd="0" presId="urn:microsoft.com/office/officeart/2005/8/layout/process1"/>
    <dgm:cxn modelId="{57B25FB0-12CE-4E01-9C09-FE8511D0F6C3}" type="presParOf" srcId="{95BB4B23-0FEE-479B-9D73-59CD75CF9D5E}" destId="{898778C0-DDD8-463F-A257-7228B7999690}" srcOrd="0" destOrd="0" presId="urn:microsoft.com/office/officeart/2005/8/layout/process1"/>
    <dgm:cxn modelId="{38C093EC-3133-4680-B360-8093746F14EA}" type="presParOf" srcId="{FB18139C-A7EF-4FD3-8CDC-896860D282B3}" destId="{874CC17A-40B5-44F3-8C2B-DECE4D204FA7}" srcOrd="2" destOrd="0" presId="urn:microsoft.com/office/officeart/2005/8/layout/process1"/>
    <dgm:cxn modelId="{0C90E421-0E5C-4EE2-9943-12B8C7DE916F}" type="presParOf" srcId="{FB18139C-A7EF-4FD3-8CDC-896860D282B3}" destId="{8DAC5E9C-488E-496F-9DE6-CB4604EE69A9}" srcOrd="3" destOrd="0" presId="urn:microsoft.com/office/officeart/2005/8/layout/process1"/>
    <dgm:cxn modelId="{E8D0F2C3-40D6-4D9E-AC88-D84AF88FE2BC}" type="presParOf" srcId="{8DAC5E9C-488E-496F-9DE6-CB4604EE69A9}" destId="{3C3E281E-7601-4442-8876-2FFD92C1D4C3}" srcOrd="0" destOrd="0" presId="urn:microsoft.com/office/officeart/2005/8/layout/process1"/>
    <dgm:cxn modelId="{3D46118C-D5CF-4EE7-8ADA-A5973D6D2C48}" type="presParOf" srcId="{FB18139C-A7EF-4FD3-8CDC-896860D282B3}" destId="{5A4D2B24-4023-4C0D-85CC-BE0816569E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3FD3-566B-4195-95D8-3A9F1860FD81}">
      <dsp:nvSpPr>
        <dsp:cNvPr id="0" name=""/>
        <dsp:cNvSpPr/>
      </dsp:nvSpPr>
      <dsp:spPr>
        <a:xfrm>
          <a:off x="2560320" y="468631"/>
          <a:ext cx="3840480" cy="10883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75FD-FB26-4715-952C-9FD4565F7281}">
      <dsp:nvSpPr>
        <dsp:cNvPr id="0" name=""/>
        <dsp:cNvSpPr/>
      </dsp:nvSpPr>
      <dsp:spPr>
        <a:xfrm>
          <a:off x="0" y="36584"/>
          <a:ext cx="2560320" cy="1088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•Diabetes is a chronic condition</a:t>
          </a:r>
          <a:endParaRPr lang="sl-SI" sz="2000" kern="1200" dirty="0"/>
        </a:p>
      </dsp:txBody>
      <dsp:txXfrm>
        <a:off x="53127" y="89711"/>
        <a:ext cx="2454066" cy="982051"/>
      </dsp:txXfrm>
    </dsp:sp>
    <dsp:sp modelId="{E735ADC2-7A7D-4E33-9A67-A527F98BDC77}">
      <dsp:nvSpPr>
        <dsp:cNvPr id="0" name=""/>
        <dsp:cNvSpPr/>
      </dsp:nvSpPr>
      <dsp:spPr>
        <a:xfrm>
          <a:off x="2560320" y="468631"/>
          <a:ext cx="3840480" cy="10883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associated with abnormally high levels of sugar (glucose) in the blood. </a:t>
          </a:r>
          <a:endParaRPr lang="sl-S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000" kern="1200"/>
        </a:p>
      </dsp:txBody>
      <dsp:txXfrm>
        <a:off x="2560320" y="604669"/>
        <a:ext cx="3432366" cy="816229"/>
      </dsp:txXfrm>
    </dsp:sp>
    <dsp:sp modelId="{BAC8A7C0-EA5B-44C5-A340-B840805E8514}">
      <dsp:nvSpPr>
        <dsp:cNvPr id="0" name=""/>
        <dsp:cNvSpPr/>
      </dsp:nvSpPr>
      <dsp:spPr>
        <a:xfrm>
          <a:off x="0" y="1197415"/>
          <a:ext cx="2560320" cy="1088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Diabetes mellitus is a group of metabolic diseases </a:t>
          </a:r>
          <a:endParaRPr lang="sl-SI" sz="2200" kern="1200" dirty="0"/>
        </a:p>
      </dsp:txBody>
      <dsp:txXfrm>
        <a:off x="53127" y="1250542"/>
        <a:ext cx="2454066" cy="9820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D2DA-F708-4D6F-A8D1-B5C88B0802A5}">
      <dsp:nvSpPr>
        <dsp:cNvPr id="0" name=""/>
        <dsp:cNvSpPr/>
      </dsp:nvSpPr>
      <dsp:spPr>
        <a:xfrm>
          <a:off x="0" y="0"/>
          <a:ext cx="3951336" cy="39513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3C1B9-BFBD-441A-AD01-8737C58F5B0A}">
      <dsp:nvSpPr>
        <dsp:cNvPr id="0" name=""/>
        <dsp:cNvSpPr/>
      </dsp:nvSpPr>
      <dsp:spPr>
        <a:xfrm>
          <a:off x="1975668" y="0"/>
          <a:ext cx="5491931" cy="3951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Type 2 diabetes is the most common form of diabetes.</a:t>
          </a:r>
          <a:r>
            <a:rPr lang="sl-SI" sz="3000" kern="1200" dirty="0"/>
            <a:t>Affects older</a:t>
          </a:r>
          <a:r>
            <a:rPr lang="en-US" sz="3000" kern="1200" dirty="0"/>
            <a:t> </a:t>
          </a:r>
          <a:endParaRPr lang="sl-SI" sz="3000" kern="1200" dirty="0"/>
        </a:p>
      </dsp:txBody>
      <dsp:txXfrm>
        <a:off x="1975668" y="0"/>
        <a:ext cx="5491931" cy="1876885"/>
      </dsp:txXfrm>
    </dsp:sp>
    <dsp:sp modelId="{EE46F012-3B5C-4C3D-AF8E-AE189893AF42}">
      <dsp:nvSpPr>
        <dsp:cNvPr id="0" name=""/>
        <dsp:cNvSpPr/>
      </dsp:nvSpPr>
      <dsp:spPr>
        <a:xfrm>
          <a:off x="1037225" y="1876885"/>
          <a:ext cx="1876885" cy="187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01CD-27B5-46E0-A523-DC12296AEDFD}">
      <dsp:nvSpPr>
        <dsp:cNvPr id="0" name=""/>
        <dsp:cNvSpPr/>
      </dsp:nvSpPr>
      <dsp:spPr>
        <a:xfrm>
          <a:off x="1975668" y="1876885"/>
          <a:ext cx="5491931" cy="187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 type 2 diabetes, either the body does not produce enough insulin or the cells ignore the insulin</a:t>
          </a:r>
          <a:endParaRPr lang="sl-SI" sz="3000" kern="1200"/>
        </a:p>
      </dsp:txBody>
      <dsp:txXfrm>
        <a:off x="1975668" y="1876885"/>
        <a:ext cx="5491931" cy="1876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2CD61-DA4D-47BF-9433-21C0EB954EF2}">
      <dsp:nvSpPr>
        <dsp:cNvPr id="0" name=""/>
        <dsp:cNvSpPr/>
      </dsp:nvSpPr>
      <dsp:spPr>
        <a:xfrm>
          <a:off x="560069" y="0"/>
          <a:ext cx="6347460" cy="395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CC5B4-3553-4F6F-8997-3545E247488C}">
      <dsp:nvSpPr>
        <dsp:cNvPr id="0" name=""/>
        <dsp:cNvSpPr/>
      </dsp:nvSpPr>
      <dsp:spPr>
        <a:xfrm>
          <a:off x="638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•high amounts of glucose in the urine, which leads to dehydration and causes increased thirst and water consumption;</a:t>
          </a:r>
          <a:endParaRPr lang="sl-SI" sz="1000" kern="1200"/>
        </a:p>
      </dsp:txBody>
      <dsp:txXfrm>
        <a:off x="50566" y="1235329"/>
        <a:ext cx="922928" cy="1480678"/>
      </dsp:txXfrm>
    </dsp:sp>
    <dsp:sp modelId="{81170F8D-947A-4DC7-A5B6-429D5590376F}">
      <dsp:nvSpPr>
        <dsp:cNvPr id="0" name=""/>
        <dsp:cNvSpPr/>
      </dsp:nvSpPr>
      <dsp:spPr>
        <a:xfrm>
          <a:off x="1074561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•weight loss despite an increase in appetite;</a:t>
          </a:r>
          <a:endParaRPr lang="sl-SI" sz="1000" kern="1200"/>
        </a:p>
      </dsp:txBody>
      <dsp:txXfrm>
        <a:off x="1124489" y="1235329"/>
        <a:ext cx="922928" cy="1480678"/>
      </dsp:txXfrm>
    </dsp:sp>
    <dsp:sp modelId="{6EFDA5D1-285F-4434-B783-86299E72AF8B}">
      <dsp:nvSpPr>
        <dsp:cNvPr id="0" name=""/>
        <dsp:cNvSpPr/>
      </dsp:nvSpPr>
      <dsp:spPr>
        <a:xfrm>
          <a:off x="2148484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•fatigue;</a:t>
          </a:r>
          <a:endParaRPr lang="sl-SI" sz="1000" kern="1200"/>
        </a:p>
      </dsp:txBody>
      <dsp:txXfrm>
        <a:off x="2198412" y="1235329"/>
        <a:ext cx="922928" cy="1480678"/>
      </dsp:txXfrm>
    </dsp:sp>
    <dsp:sp modelId="{DE7E945D-DF4C-47F0-BF62-19EC8A4BB07F}">
      <dsp:nvSpPr>
        <dsp:cNvPr id="0" name=""/>
        <dsp:cNvSpPr/>
      </dsp:nvSpPr>
      <dsp:spPr>
        <a:xfrm>
          <a:off x="3222407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•nausea;</a:t>
          </a:r>
          <a:endParaRPr lang="sl-SI" sz="1000" kern="1200"/>
        </a:p>
      </dsp:txBody>
      <dsp:txXfrm>
        <a:off x="3272335" y="1235329"/>
        <a:ext cx="922928" cy="1480678"/>
      </dsp:txXfrm>
    </dsp:sp>
    <dsp:sp modelId="{69BEE722-563E-4DCE-BD10-41A75284F42B}">
      <dsp:nvSpPr>
        <dsp:cNvPr id="0" name=""/>
        <dsp:cNvSpPr/>
      </dsp:nvSpPr>
      <dsp:spPr>
        <a:xfrm>
          <a:off x="4296331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•vomiting;</a:t>
          </a:r>
          <a:endParaRPr lang="sl-SI" sz="1000" kern="1200"/>
        </a:p>
      </dsp:txBody>
      <dsp:txXfrm>
        <a:off x="4346259" y="1235329"/>
        <a:ext cx="922928" cy="1480678"/>
      </dsp:txXfrm>
    </dsp:sp>
    <dsp:sp modelId="{9145E74C-D8C0-4039-B7B4-20A01330C7B7}">
      <dsp:nvSpPr>
        <dsp:cNvPr id="0" name=""/>
        <dsp:cNvSpPr/>
      </dsp:nvSpPr>
      <dsp:spPr>
        <a:xfrm>
          <a:off x="5370254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•bladder, skin, and vaginal infections;</a:t>
          </a:r>
          <a:endParaRPr lang="sl-SI" sz="1000" kern="1200"/>
        </a:p>
      </dsp:txBody>
      <dsp:txXfrm>
        <a:off x="5420182" y="1235329"/>
        <a:ext cx="922928" cy="1480678"/>
      </dsp:txXfrm>
    </dsp:sp>
    <dsp:sp modelId="{CEA40252-49DB-4CAA-88FB-9E66FEAABDD7}">
      <dsp:nvSpPr>
        <dsp:cNvPr id="0" name=""/>
        <dsp:cNvSpPr/>
      </dsp:nvSpPr>
      <dsp:spPr>
        <a:xfrm>
          <a:off x="6444177" y="1185401"/>
          <a:ext cx="1022784" cy="158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•blurred vision; and</a:t>
          </a:r>
          <a:endParaRPr lang="sl-SI" sz="1000" kern="1200"/>
        </a:p>
      </dsp:txBody>
      <dsp:txXfrm>
        <a:off x="6494105" y="1235329"/>
        <a:ext cx="922928" cy="1480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6CF9-0DA1-40F7-A639-E63B5C6FF5B9}">
      <dsp:nvSpPr>
        <dsp:cNvPr id="0" name=""/>
        <dsp:cNvSpPr/>
      </dsp:nvSpPr>
      <dsp:spPr>
        <a:xfrm>
          <a:off x="-1129" y="-43041"/>
          <a:ext cx="2487428" cy="25689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C28B1-D542-4BCD-8485-01C2F2FA4091}">
      <dsp:nvSpPr>
        <dsp:cNvPr id="0" name=""/>
        <dsp:cNvSpPr/>
      </dsp:nvSpPr>
      <dsp:spPr>
        <a:xfrm>
          <a:off x="1242584" y="0"/>
          <a:ext cx="6596801" cy="2482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Is a simple sugar found in food.</a:t>
          </a:r>
        </a:p>
      </dsp:txBody>
      <dsp:txXfrm>
        <a:off x="1242584" y="0"/>
        <a:ext cx="3298400" cy="1179382"/>
      </dsp:txXfrm>
    </dsp:sp>
    <dsp:sp modelId="{520C0E84-1C06-479A-8826-6C3358D9A06F}">
      <dsp:nvSpPr>
        <dsp:cNvPr id="0" name=""/>
        <dsp:cNvSpPr/>
      </dsp:nvSpPr>
      <dsp:spPr>
        <a:xfrm>
          <a:off x="652893" y="1179382"/>
          <a:ext cx="1179382" cy="11793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AD985-F781-423B-80F9-0C99555680CB}">
      <dsp:nvSpPr>
        <dsp:cNvPr id="0" name=""/>
        <dsp:cNvSpPr/>
      </dsp:nvSpPr>
      <dsp:spPr>
        <a:xfrm>
          <a:off x="1242584" y="1017624"/>
          <a:ext cx="6596801" cy="1502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an essential nutrient that provides energy for the proper functioning of the body cells</a:t>
          </a:r>
          <a:endParaRPr lang="sl-SI" sz="1800" kern="1200" dirty="0"/>
        </a:p>
      </dsp:txBody>
      <dsp:txXfrm>
        <a:off x="1242584" y="1017624"/>
        <a:ext cx="3298400" cy="1502898"/>
      </dsp:txXfrm>
    </dsp:sp>
    <dsp:sp modelId="{432A6F58-9813-4556-9BB3-767F83D7D1F6}">
      <dsp:nvSpPr>
        <dsp:cNvPr id="0" name=""/>
        <dsp:cNvSpPr/>
      </dsp:nvSpPr>
      <dsp:spPr>
        <a:xfrm flipH="1">
          <a:off x="4540985" y="0"/>
          <a:ext cx="3298400" cy="117938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5600" kern="1200" dirty="0"/>
        </a:p>
      </dsp:txBody>
      <dsp:txXfrm>
        <a:off x="4540985" y="0"/>
        <a:ext cx="3298400" cy="1179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ABFD-3F63-4230-946C-3385BFCC791E}">
      <dsp:nvSpPr>
        <dsp:cNvPr id="0" name=""/>
        <dsp:cNvSpPr/>
      </dsp:nvSpPr>
      <dsp:spPr>
        <a:xfrm rot="1159395">
          <a:off x="2156067" y="4034260"/>
          <a:ext cx="2173767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2173767" y="341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2954-1C1F-46A8-A236-63472834BE17}">
      <dsp:nvSpPr>
        <dsp:cNvPr id="0" name=""/>
        <dsp:cNvSpPr/>
      </dsp:nvSpPr>
      <dsp:spPr>
        <a:xfrm rot="20986216">
          <a:off x="2203641" y="2905867"/>
          <a:ext cx="1717926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717926" y="341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D69D2-5607-44BC-BFB7-E837509B84F6}">
      <dsp:nvSpPr>
        <dsp:cNvPr id="0" name=""/>
        <dsp:cNvSpPr/>
      </dsp:nvSpPr>
      <dsp:spPr>
        <a:xfrm>
          <a:off x="-288016" y="1440156"/>
          <a:ext cx="3834980" cy="3680707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F6611-4BDB-4649-BB15-1953F93BBC43}">
      <dsp:nvSpPr>
        <dsp:cNvPr id="0" name=""/>
        <dsp:cNvSpPr/>
      </dsp:nvSpPr>
      <dsp:spPr>
        <a:xfrm>
          <a:off x="3802157" y="1211605"/>
          <a:ext cx="4330888" cy="240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-</a:t>
          </a:r>
          <a:r>
            <a:rPr lang="en-US" sz="2400" kern="1200" dirty="0"/>
            <a:t>Insulin is a hormone that is produced by specialized cells (beta cells) of the pancreas. </a:t>
          </a:r>
          <a:endParaRPr lang="sl-SI" sz="2400" kern="1200" dirty="0"/>
        </a:p>
      </dsp:txBody>
      <dsp:txXfrm>
        <a:off x="4436401" y="1564282"/>
        <a:ext cx="3062400" cy="1702876"/>
      </dsp:txXfrm>
    </dsp:sp>
    <dsp:sp modelId="{CE836494-97A7-42A7-B4FE-1ACEE5981D11}">
      <dsp:nvSpPr>
        <dsp:cNvPr id="0" name=""/>
        <dsp:cNvSpPr/>
      </dsp:nvSpPr>
      <dsp:spPr>
        <a:xfrm>
          <a:off x="4032447" y="3744425"/>
          <a:ext cx="3971492" cy="2594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Insulin helps </a:t>
          </a:r>
          <a:r>
            <a:rPr lang="en-US" sz="2200" kern="1200" dirty="0"/>
            <a:t>glucose enter the cells, insulin is also important in tightly regulating the level of glucose in the blood</a:t>
          </a:r>
          <a:endParaRPr lang="sl-SI" sz="2200" kern="1200" dirty="0"/>
        </a:p>
      </dsp:txBody>
      <dsp:txXfrm>
        <a:off x="4614059" y="4124330"/>
        <a:ext cx="2808268" cy="1834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99558-8E19-46BC-8EDE-1DD629EB16B9}">
      <dsp:nvSpPr>
        <dsp:cNvPr id="0" name=""/>
        <dsp:cNvSpPr/>
      </dsp:nvSpPr>
      <dsp:spPr>
        <a:xfrm>
          <a:off x="0" y="199"/>
          <a:ext cx="5129543" cy="159321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Insufficient production of insulin (either absolutely or relative to the body's needs), </a:t>
          </a:r>
          <a:endParaRPr lang="sl-SI" sz="2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/>
        </a:p>
      </dsp:txBody>
      <dsp:txXfrm>
        <a:off x="77774" y="77973"/>
        <a:ext cx="4973995" cy="1437662"/>
      </dsp:txXfrm>
    </dsp:sp>
    <dsp:sp modelId="{8AB42CE9-0509-44E8-AB53-09D493507A6B}">
      <dsp:nvSpPr>
        <dsp:cNvPr id="0" name=""/>
        <dsp:cNvSpPr/>
      </dsp:nvSpPr>
      <dsp:spPr>
        <a:xfrm>
          <a:off x="0" y="1593410"/>
          <a:ext cx="5129543" cy="37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6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Problem in type 1</a:t>
          </a:r>
        </a:p>
      </dsp:txBody>
      <dsp:txXfrm>
        <a:off x="0" y="1593410"/>
        <a:ext cx="5129543" cy="372478"/>
      </dsp:txXfrm>
    </dsp:sp>
    <dsp:sp modelId="{1B089577-94B5-4CF8-BD45-1B6E967B9426}">
      <dsp:nvSpPr>
        <dsp:cNvPr id="0" name=""/>
        <dsp:cNvSpPr/>
      </dsp:nvSpPr>
      <dsp:spPr>
        <a:xfrm>
          <a:off x="0" y="1978493"/>
          <a:ext cx="5129543" cy="1593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inability of cells to use insulin properly and efficiently</a:t>
          </a:r>
          <a:r>
            <a:rPr lang="sl-SI" sz="2800" kern="1200" dirty="0"/>
            <a:t>.</a:t>
          </a:r>
          <a:r>
            <a:rPr lang="en-US" sz="2800" kern="1200" dirty="0"/>
            <a:t>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kern="1200" dirty="0"/>
        </a:p>
      </dsp:txBody>
      <dsp:txXfrm>
        <a:off x="77774" y="2056267"/>
        <a:ext cx="4973995" cy="1437662"/>
      </dsp:txXfrm>
    </dsp:sp>
    <dsp:sp modelId="{4C9D74E4-B124-485B-9D1D-F4362A45896B}">
      <dsp:nvSpPr>
        <dsp:cNvPr id="0" name=""/>
        <dsp:cNvSpPr/>
      </dsp:nvSpPr>
      <dsp:spPr>
        <a:xfrm>
          <a:off x="0" y="3559099"/>
          <a:ext cx="5129543" cy="47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63" tIns="5080" rIns="28448" bIns="50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400" kern="1200" dirty="0"/>
            <a:t>( </a:t>
          </a:r>
          <a:r>
            <a:rPr lang="en-US" sz="2400" kern="1200" dirty="0"/>
            <a:t>This is the primary problem in type 2 </a:t>
          </a:r>
          <a:r>
            <a:rPr lang="sl-SI" sz="400" kern="1200" dirty="0"/>
            <a:t>)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sl-SI" sz="400" kern="1200" dirty="0"/>
        </a:p>
      </dsp:txBody>
      <dsp:txXfrm>
        <a:off x="0" y="3559099"/>
        <a:ext cx="5129543" cy="473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F9D5A-6C33-4B7F-A41D-B3218A22F8FC}">
      <dsp:nvSpPr>
        <dsp:cNvPr id="0" name=""/>
        <dsp:cNvSpPr/>
      </dsp:nvSpPr>
      <dsp:spPr>
        <a:xfrm>
          <a:off x="0" y="104"/>
          <a:ext cx="3456384" cy="9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C927F-5C08-4C2E-AFB8-097FF1E759E3}">
      <dsp:nvSpPr>
        <dsp:cNvPr id="0" name=""/>
        <dsp:cNvSpPr/>
      </dsp:nvSpPr>
      <dsp:spPr>
        <a:xfrm>
          <a:off x="2761619" y="234052"/>
          <a:ext cx="460738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300" kern="1200"/>
        </a:p>
      </dsp:txBody>
      <dsp:txXfrm>
        <a:off x="2761619" y="234052"/>
        <a:ext cx="460738" cy="468000"/>
      </dsp:txXfrm>
    </dsp:sp>
    <dsp:sp modelId="{E475018A-AAD5-48B3-9D16-C2E1EF672F6C}">
      <dsp:nvSpPr>
        <dsp:cNvPr id="0" name=""/>
        <dsp:cNvSpPr/>
      </dsp:nvSpPr>
      <dsp:spPr>
        <a:xfrm>
          <a:off x="2208732" y="234052"/>
          <a:ext cx="460738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300" kern="1200" dirty="0"/>
        </a:p>
      </dsp:txBody>
      <dsp:txXfrm>
        <a:off x="2208732" y="234052"/>
        <a:ext cx="460738" cy="468000"/>
      </dsp:txXfrm>
    </dsp:sp>
    <dsp:sp modelId="{D5B3744A-6EF0-4327-A426-E69BB8D8310E}">
      <dsp:nvSpPr>
        <dsp:cNvPr id="0" name=""/>
        <dsp:cNvSpPr/>
      </dsp:nvSpPr>
      <dsp:spPr>
        <a:xfrm>
          <a:off x="277224" y="234052"/>
          <a:ext cx="1839360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DIABETES TYPE 2</a:t>
          </a:r>
        </a:p>
      </dsp:txBody>
      <dsp:txXfrm>
        <a:off x="277224" y="234052"/>
        <a:ext cx="1839360" cy="46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D7B44-C228-4273-824B-82268529A3C1}">
      <dsp:nvSpPr>
        <dsp:cNvPr id="0" name=""/>
        <dsp:cNvSpPr/>
      </dsp:nvSpPr>
      <dsp:spPr>
        <a:xfrm>
          <a:off x="0" y="60"/>
          <a:ext cx="3851920" cy="108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AC7A8-DDA4-4B97-94B5-15A2BECCFCA9}">
      <dsp:nvSpPr>
        <dsp:cNvPr id="0" name=""/>
        <dsp:cNvSpPr/>
      </dsp:nvSpPr>
      <dsp:spPr>
        <a:xfrm>
          <a:off x="3071247" y="270060"/>
          <a:ext cx="510642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>
        <a:off x="3071247" y="270060"/>
        <a:ext cx="510642" cy="540000"/>
      </dsp:txXfrm>
    </dsp:sp>
    <dsp:sp modelId="{C66F0B22-E7B2-4E62-934D-A017DAE25697}">
      <dsp:nvSpPr>
        <dsp:cNvPr id="0" name=""/>
        <dsp:cNvSpPr/>
      </dsp:nvSpPr>
      <dsp:spPr>
        <a:xfrm>
          <a:off x="2458476" y="270060"/>
          <a:ext cx="510642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>
        <a:off x="2458476" y="270060"/>
        <a:ext cx="510642" cy="540000"/>
      </dsp:txXfrm>
    </dsp:sp>
    <dsp:sp modelId="{07588859-D511-49E0-BB1F-4110F7D8262F}">
      <dsp:nvSpPr>
        <dsp:cNvPr id="0" name=""/>
        <dsp:cNvSpPr/>
      </dsp:nvSpPr>
      <dsp:spPr>
        <a:xfrm>
          <a:off x="311780" y="270060"/>
          <a:ext cx="2044567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DIABETES TYPE 1</a:t>
          </a:r>
        </a:p>
      </dsp:txBody>
      <dsp:txXfrm>
        <a:off x="311780" y="270060"/>
        <a:ext cx="2044567" cy="54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B6F8-6F83-4E48-8B38-B68AADFE9238}">
      <dsp:nvSpPr>
        <dsp:cNvPr id="0" name=""/>
        <dsp:cNvSpPr/>
      </dsp:nvSpPr>
      <dsp:spPr>
        <a:xfrm>
          <a:off x="0" y="361068"/>
          <a:ext cx="7467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/>
            <a:t>DIABETES TYPE I</a:t>
          </a:r>
        </a:p>
      </dsp:txBody>
      <dsp:txXfrm>
        <a:off x="74249" y="435317"/>
        <a:ext cx="7319102" cy="1372502"/>
      </dsp:txXfrm>
    </dsp:sp>
    <dsp:sp modelId="{0806DB78-C471-4493-BA94-4AB94F476A89}">
      <dsp:nvSpPr>
        <dsp:cNvPr id="0" name=""/>
        <dsp:cNvSpPr/>
      </dsp:nvSpPr>
      <dsp:spPr>
        <a:xfrm>
          <a:off x="0" y="2069268"/>
          <a:ext cx="7467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/>
            <a:t>DIABETES TYPE 2</a:t>
          </a:r>
        </a:p>
      </dsp:txBody>
      <dsp:txXfrm>
        <a:off x="74249" y="2143517"/>
        <a:ext cx="7319102" cy="1372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F2DF8-EB6E-4FA4-85F5-D2EECB2FD068}">
      <dsp:nvSpPr>
        <dsp:cNvPr id="0" name=""/>
        <dsp:cNvSpPr/>
      </dsp:nvSpPr>
      <dsp:spPr>
        <a:xfrm>
          <a:off x="0" y="0"/>
          <a:ext cx="3951288" cy="39512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54AD1-A8F3-477A-ADAD-6BE8FBBF8DEF}">
      <dsp:nvSpPr>
        <dsp:cNvPr id="0" name=""/>
        <dsp:cNvSpPr/>
      </dsp:nvSpPr>
      <dsp:spPr>
        <a:xfrm>
          <a:off x="1975644" y="0"/>
          <a:ext cx="5491956" cy="3951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•Type 1 diabetes is usually recognized in childhood or early adolescence, </a:t>
          </a:r>
          <a:endParaRPr lang="sl-SI" sz="3000" kern="1200"/>
        </a:p>
      </dsp:txBody>
      <dsp:txXfrm>
        <a:off x="1975644" y="0"/>
        <a:ext cx="5491956" cy="1876861"/>
      </dsp:txXfrm>
    </dsp:sp>
    <dsp:sp modelId="{E60BFC07-9984-4DAD-8AC6-77FCC272C71C}">
      <dsp:nvSpPr>
        <dsp:cNvPr id="0" name=""/>
        <dsp:cNvSpPr/>
      </dsp:nvSpPr>
      <dsp:spPr>
        <a:xfrm>
          <a:off x="1037213" y="1876861"/>
          <a:ext cx="1876861" cy="18768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0F0B4-6B32-4C4E-8665-7178063E610E}">
      <dsp:nvSpPr>
        <dsp:cNvPr id="0" name=""/>
        <dsp:cNvSpPr/>
      </dsp:nvSpPr>
      <dsp:spPr>
        <a:xfrm>
          <a:off x="1975644" y="1876861"/>
          <a:ext cx="5491956" cy="1876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often in association with an illness (such as a virus or urinary tract infection) or injury.</a:t>
          </a:r>
          <a:endParaRPr lang="sl-SI" sz="3000" kern="1200"/>
        </a:p>
      </dsp:txBody>
      <dsp:txXfrm>
        <a:off x="1975644" y="1876861"/>
        <a:ext cx="5491956" cy="1876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4BE5-382E-4C2B-B4A4-3C3768526CC5}">
      <dsp:nvSpPr>
        <dsp:cNvPr id="0" name=""/>
        <dsp:cNvSpPr/>
      </dsp:nvSpPr>
      <dsp:spPr>
        <a:xfrm>
          <a:off x="6889" y="1706756"/>
          <a:ext cx="2059073" cy="123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polyuria (frequent urination), </a:t>
          </a:r>
          <a:endParaRPr lang="sl-SI" sz="2400" kern="1200" dirty="0"/>
        </a:p>
      </dsp:txBody>
      <dsp:txXfrm>
        <a:off x="43074" y="1742941"/>
        <a:ext cx="1986703" cy="1163073"/>
      </dsp:txXfrm>
    </dsp:sp>
    <dsp:sp modelId="{95BB4B23-0FEE-479B-9D73-59CD75CF9D5E}">
      <dsp:nvSpPr>
        <dsp:cNvPr id="0" name=""/>
        <dsp:cNvSpPr/>
      </dsp:nvSpPr>
      <dsp:spPr>
        <a:xfrm>
          <a:off x="2271869" y="2069153"/>
          <a:ext cx="436523" cy="510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/>
        </a:p>
      </dsp:txBody>
      <dsp:txXfrm>
        <a:off x="2271869" y="2171283"/>
        <a:ext cx="305566" cy="306390"/>
      </dsp:txXfrm>
    </dsp:sp>
    <dsp:sp modelId="{874CC17A-40B5-44F3-8C2B-DECE4D204FA7}">
      <dsp:nvSpPr>
        <dsp:cNvPr id="0" name=""/>
        <dsp:cNvSpPr/>
      </dsp:nvSpPr>
      <dsp:spPr>
        <a:xfrm>
          <a:off x="2889591" y="1706756"/>
          <a:ext cx="2059073" cy="123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polydipsia (increased thirst) and</a:t>
          </a:r>
          <a:endParaRPr lang="sl-SI" sz="2400" kern="1200" dirty="0"/>
        </a:p>
      </dsp:txBody>
      <dsp:txXfrm>
        <a:off x="2925776" y="1742941"/>
        <a:ext cx="1986703" cy="1163073"/>
      </dsp:txXfrm>
    </dsp:sp>
    <dsp:sp modelId="{8DAC5E9C-488E-496F-9DE6-CB4604EE69A9}">
      <dsp:nvSpPr>
        <dsp:cNvPr id="0" name=""/>
        <dsp:cNvSpPr/>
      </dsp:nvSpPr>
      <dsp:spPr>
        <a:xfrm>
          <a:off x="5154571" y="2069153"/>
          <a:ext cx="436523" cy="510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900" kern="1200"/>
        </a:p>
      </dsp:txBody>
      <dsp:txXfrm>
        <a:off x="5154571" y="2171283"/>
        <a:ext cx="305566" cy="306390"/>
      </dsp:txXfrm>
    </dsp:sp>
    <dsp:sp modelId="{5A4D2B24-4023-4C0D-85CC-BE0816569EB7}">
      <dsp:nvSpPr>
        <dsp:cNvPr id="0" name=""/>
        <dsp:cNvSpPr/>
      </dsp:nvSpPr>
      <dsp:spPr>
        <a:xfrm>
          <a:off x="5772293" y="1706756"/>
          <a:ext cx="2059073" cy="123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polyphagia (increased hunger).</a:t>
          </a:r>
          <a:endParaRPr lang="sl-SI" sz="2400" kern="1200" dirty="0"/>
        </a:p>
      </dsp:txBody>
      <dsp:txXfrm>
        <a:off x="5808478" y="1742941"/>
        <a:ext cx="1986703" cy="116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>
            <a:extLst>
              <a:ext uri="{FF2B5EF4-FFF2-40B4-BE49-F238E27FC236}">
                <a16:creationId xmlns:a16="http://schemas.microsoft.com/office/drawing/2014/main" id="{524304C2-5FC4-4FE1-B3B0-04995ED0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F7CEAC71-8174-4054-B0E5-B82718D53151}"/>
              </a:ext>
            </a:extLst>
          </p:cNvPr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FFA61F0-E85B-4BD3-BF76-E7FECF82B73E}"/>
                </a:ext>
              </a:extLst>
            </p:cNvPr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D0793-70B8-4CF4-9BFB-160C28D953C0}"/>
                </a:ext>
              </a:extLst>
            </p:cNvPr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stickie-shadow.png">
              <a:extLst>
                <a:ext uri="{FF2B5EF4-FFF2-40B4-BE49-F238E27FC236}">
                  <a16:creationId xmlns:a16="http://schemas.microsoft.com/office/drawing/2014/main" id="{BDB90B30-2F95-40DF-93B2-97AAFE1DA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>
              <a:extLst>
                <a:ext uri="{FF2B5EF4-FFF2-40B4-BE49-F238E27FC236}">
                  <a16:creationId xmlns:a16="http://schemas.microsoft.com/office/drawing/2014/main" id="{E41637C2-9974-44D9-AF8E-0030800EF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>
            <a:extLst>
              <a:ext uri="{FF2B5EF4-FFF2-40B4-BE49-F238E27FC236}">
                <a16:creationId xmlns:a16="http://schemas.microsoft.com/office/drawing/2014/main" id="{85558ED1-4488-4EF1-AA5C-A1A737FC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>
            <a:extLst>
              <a:ext uri="{FF2B5EF4-FFF2-40B4-BE49-F238E27FC236}">
                <a16:creationId xmlns:a16="http://schemas.microsoft.com/office/drawing/2014/main" id="{85784EC5-44DA-4504-99B3-457373D80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74C20F1-18CC-47A2-B3E1-3A4269A0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468A1A0-FA14-4BFA-B8C6-B8B7869C2E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BC29D18-4C3F-4980-A8BD-8758B954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8FC792-B734-4E7A-8D88-326782D9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>
              <a:defRPr>
                <a:solidFill>
                  <a:srgbClr val="7D260E"/>
                </a:solidFill>
              </a:defRPr>
            </a:lvl1pPr>
          </a:lstStyle>
          <a:p>
            <a:fld id="{165C4F4F-C62D-43AE-86C8-7F928FED0E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515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43E9-CC64-459F-9A84-DE33AB7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55F4-94CB-482F-9704-3A7FA48845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B518-9B04-4732-8A64-FC58A77E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B39D-3407-46AE-B605-EDF7EDCF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274F7-7B3F-4995-85CE-334909B52A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762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88A1-2C47-4EFD-90DE-8E2D8E9F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192F-31A8-4BF9-AF96-7745A0470E4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4A80-23C2-4833-BF74-84F14F83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553FD-B3AC-487A-95CA-1014D923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508E5-19A6-436A-BDEF-7D1E40AF5F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30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DA87-EB6E-43A1-B3A1-E0F4F8E2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D140-4485-4ECA-BC8A-4A133D18849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57774-0E43-4B87-999F-763CBA2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83FF-6A3E-4EA6-BBAE-B2ACF263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8F29-D240-4D5D-BBF8-5720E9C06C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361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FC64-A875-409E-855B-D43FF370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579C-FC79-49C7-8EFB-ADF17EA1B59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0365A-700B-4C59-8423-4A6ACEAA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46AD-4E15-4B14-9BD1-DD0E8B6A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7616-0654-4AE7-B9D9-053DECD094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472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F6A5A6-5760-4B13-9834-56D64CAEB0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7D1E-2EBB-4879-8FD0-6CEB6E12AFF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70520-F01A-4BA1-BBF3-E070A07D7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1AC043-5768-499E-AFAD-0056A00F06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9BDB813-594E-4345-A7BF-B6EA31F9BF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49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>
            <a:extLst>
              <a:ext uri="{FF2B5EF4-FFF2-40B4-BE49-F238E27FC236}">
                <a16:creationId xmlns:a16="http://schemas.microsoft.com/office/drawing/2014/main" id="{5ABB9A24-3278-460B-9E6B-8E5292156DBE}"/>
              </a:ext>
            </a:extLst>
          </p:cNvPr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CC5F16AE-0B20-4E69-8648-948B0C42A5A2}"/>
              </a:ext>
            </a:extLst>
          </p:cNvPr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142C638-0A2F-4283-AAEF-60DB8CA481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106C-F5C3-4BE7-813D-68F1CB59479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E0EDF01-6E37-4AA0-8C17-AE14BA672A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F05FC25-A429-472B-B0A4-78B10DC0BA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0CC06F3-0071-475E-8838-0D49BE7ACC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128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0D536A-178C-4912-85E1-14FBB156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306D-C6C2-4B1A-A1EA-2F3E204D5E1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6999FE-7BA8-4DDA-A82F-FE89159F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486ABD-D1DC-4D7D-BF95-2824C769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F1C06-90DC-4428-948D-49AA973D50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028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C6F36E-A758-46D6-AC1A-1625CEC1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3D9C-907D-49F1-BAE8-F97185A125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852E4C-25A9-4FE1-888D-25C32A09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47D334-64ED-4C07-8DD7-E0763E7C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F36EB-FAB1-4CE6-9DE3-E949382D25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907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3E922B-4EA8-4F6B-8B51-16CBEDC2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58F8-A295-4BEB-8E69-194C9EEFF86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5D906-6108-4B16-8738-8DCDEBB9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34D566-ACAB-4A9C-9FB6-286C55C9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A2161-8F81-4EC6-A614-EED034C2A2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500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>
            <a:extLst>
              <a:ext uri="{FF2B5EF4-FFF2-40B4-BE49-F238E27FC236}">
                <a16:creationId xmlns:a16="http://schemas.microsoft.com/office/drawing/2014/main" id="{8B050F07-399B-4F07-A304-C0DB8305A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14B76AA-4955-45F1-B21B-8F78272C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1FE4-AB9C-4480-839D-B877CBF52C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9E7AD9-2E31-4699-BAB0-F744700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57684C3-2A5E-4617-ACB3-1C85CF50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97D3-D3D7-4FC1-93B8-45E5955399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214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>
            <a:extLst>
              <a:ext uri="{FF2B5EF4-FFF2-40B4-BE49-F238E27FC236}">
                <a16:creationId xmlns:a16="http://schemas.microsoft.com/office/drawing/2014/main" id="{A86D593F-AC4E-4945-AB8D-A5CE2936747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F2516FD-5317-46D1-B8D1-E510D57297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08B5D4B-8357-41C7-B1A1-5F157B81B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10D6-1F8A-43DD-890B-3F4CBCA53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31B8A729-353E-4EAB-B9BA-B2E8BDB87FB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3D24-E553-4A0F-A412-004443AB6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9914-9BFF-4606-86E6-40A401509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Rage Italic" panose="03070502040507070304" pitchFamily="66" charset="0"/>
                <a:cs typeface="Rage Italic" panose="03070502040507070304" pitchFamily="66" charset="0"/>
              </a:defRPr>
            </a:lvl1pPr>
          </a:lstStyle>
          <a:p>
            <a:fld id="{5E60FE8B-E4E7-41A8-AFF7-0BE286F38B3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24" r:id="rId3"/>
    <p:sldLayoutId id="2147483725" r:id="rId4"/>
    <p:sldLayoutId id="2147483732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9396-ABF1-4DA9-A77A-93E6D8C6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7407275" cy="1471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rgbClr val="FF0000"/>
                </a:solidFill>
              </a:rPr>
              <a:t>DIABETES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5288A16D-3E09-4CEE-90F6-63B822FA0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076700"/>
            <a:ext cx="7405687" cy="17526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 </a:t>
            </a:r>
          </a:p>
          <a:p>
            <a:r>
              <a:rPr lang="sl-SI" altLang="sl-SI">
                <a:solidFill>
                  <a:srgbClr val="FF0000"/>
                </a:solidFill>
              </a:rPr>
              <a:t> </a:t>
            </a:r>
            <a:endParaRPr lang="sl-SI" altLang="sl-SI" dirty="0">
              <a:solidFill>
                <a:srgbClr val="FF0000"/>
              </a:solidFill>
            </a:endParaRPr>
          </a:p>
          <a:p>
            <a:r>
              <a:rPr lang="sl-SI" altLang="sl-SI" dirty="0">
                <a:solidFill>
                  <a:srgbClr val="FF0000"/>
                </a:solidFill>
              </a:rPr>
              <a:t>Srednja zdravstvena šola Izola</a:t>
            </a:r>
          </a:p>
          <a:p>
            <a:r>
              <a:rPr lang="sl-SI" altLang="sl-SI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0AC9B93-FFBD-4746-ABD6-C88B5A8B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DIABETES TYPE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2CE2FE-0A09-44E5-AF16-D784377826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E47BF01-9F69-4A33-960E-493C033A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Symptoms: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F8896B-E99B-4682-A5F9-75601A7BD1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>
            <a:extLst>
              <a:ext uri="{FF2B5EF4-FFF2-40B4-BE49-F238E27FC236}">
                <a16:creationId xmlns:a16="http://schemas.microsoft.com/office/drawing/2014/main" id="{1AC707B5-4C20-4DFD-894B-C2A7036C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DIAGNOSIS:</a:t>
            </a:r>
          </a:p>
        </p:txBody>
      </p:sp>
      <p:sp>
        <p:nvSpPr>
          <p:cNvPr id="16387" name="Content Placeholder 8">
            <a:extLst>
              <a:ext uri="{FF2B5EF4-FFF2-40B4-BE49-F238E27FC236}">
                <a16:creationId xmlns:a16="http://schemas.microsoft.com/office/drawing/2014/main" id="{A1E1FC8F-0C6D-4C26-B9C6-47AEAD76F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375" y="2038350"/>
            <a:ext cx="3657600" cy="3951288"/>
          </a:xfrm>
        </p:spPr>
        <p:txBody>
          <a:bodyPr/>
          <a:lstStyle/>
          <a:p>
            <a:r>
              <a:rPr lang="en-US" altLang="sl-SI"/>
              <a:t>•Diabetes is diagnosed by blood sugar (glucose) testing. </a:t>
            </a:r>
            <a:endParaRPr lang="sl-SI" altLang="sl-SI"/>
          </a:p>
          <a:p>
            <a:r>
              <a:rPr lang="sl-SI" altLang="sl-SI"/>
              <a:t>Normal values:</a:t>
            </a:r>
          </a:p>
          <a:p>
            <a:r>
              <a:rPr lang="sl-SI" altLang="sl-SI"/>
              <a:t> 3,5 mmol/l – 5,6 mmol/l</a:t>
            </a:r>
            <a:endParaRPr lang="en-US" altLang="sl-SI"/>
          </a:p>
          <a:p>
            <a:endParaRPr lang="en-US" altLang="sl-SI"/>
          </a:p>
          <a:p>
            <a:endParaRPr lang="en-US" altLang="sl-SI"/>
          </a:p>
          <a:p>
            <a:endParaRPr lang="sl-SI" altLang="sl-SI"/>
          </a:p>
        </p:txBody>
      </p:sp>
      <p:pic>
        <p:nvPicPr>
          <p:cNvPr id="16388" name="Content Placeholder 10">
            <a:extLst>
              <a:ext uri="{FF2B5EF4-FFF2-40B4-BE49-F238E27FC236}">
                <a16:creationId xmlns:a16="http://schemas.microsoft.com/office/drawing/2014/main" id="{C021C397-8B82-49FA-88A1-538E35FA442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89363"/>
            <a:ext cx="3246437" cy="24018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95F25B2-5A5B-4DF4-BD6B-09535E6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Deviation from normal values: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E755-94D8-43D1-AD63-BF832D5680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375" y="2038350"/>
            <a:ext cx="3657600" cy="395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Hypoglycemia: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medical term for a state produced by a lower than normal level of blood glucose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5CA7-3C59-4B84-ACA0-2042E60DE6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038350"/>
            <a:ext cx="3657600" cy="395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Hyperglycemia: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Hyperglycemia, or high blood sugar, is a condition in which an excessive amount of glucose circulates in the blood plasma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53B45E-C11E-4426-B2EE-C0FE2735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</a:t>
            </a:r>
            <a:r>
              <a:rPr lang="en-US" altLang="sl-SI"/>
              <a:t>omplications of diabetes are acute and chronic</a:t>
            </a:r>
            <a:r>
              <a:rPr lang="sl-SI" altLang="sl-SI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B773D-1F6A-4C23-9754-CBA1A68017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375" y="2038350"/>
            <a:ext cx="3657600" cy="395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ACUTE: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dangerously elevated blood sugar, abnormally low blood sugar due to diabetes medications may occur. 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0E69-6FEE-4912-8F72-34E52ADA87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038350"/>
            <a:ext cx="3657600" cy="3951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CHRONIC: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disease of the blood vessels (both small and large) which can damage the eye, kidneys, nerves, and heart may occur 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B103D1E0-B6A7-4A1C-946E-D429146E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3706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>
            <a:extLst>
              <a:ext uri="{FF2B5EF4-FFF2-40B4-BE49-F238E27FC236}">
                <a16:creationId xmlns:a16="http://schemas.microsoft.com/office/drawing/2014/main" id="{BC7FBBF6-D5A4-4CF3-BE1C-386E9B35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18013"/>
            <a:ext cx="2952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262241-898C-40BC-8E70-8A6C432390A1}"/>
              </a:ext>
            </a:extLst>
          </p:cNvPr>
          <p:cNvGraphicFramePr/>
          <p:nvPr/>
        </p:nvGraphicFramePr>
        <p:xfrm>
          <a:off x="971600" y="1844824"/>
          <a:ext cx="6400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ext Placeholder 4">
            <a:extLst>
              <a:ext uri="{FF2B5EF4-FFF2-40B4-BE49-F238E27FC236}">
                <a16:creationId xmlns:a16="http://schemas.microsoft.com/office/drawing/2014/main" id="{22F36A53-2616-4753-975A-39EB8EFB520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6400" y="836613"/>
            <a:ext cx="7467600" cy="1500187"/>
          </a:xfrm>
        </p:spPr>
        <p:txBody>
          <a:bodyPr/>
          <a:lstStyle/>
          <a:p>
            <a:r>
              <a:rPr lang="sl-SI" altLang="sl-SI" sz="5200" b="1">
                <a:solidFill>
                  <a:schemeClr val="tx1"/>
                </a:solidFill>
              </a:rPr>
              <a:t>What is Diabetes?</a:t>
            </a:r>
          </a:p>
          <a:p>
            <a:endParaRPr lang="sl-SI" altLang="sl-SI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04C052B2-09E0-4A48-B88C-9615BD2F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>
            <a:extLst>
              <a:ext uri="{FF2B5EF4-FFF2-40B4-BE49-F238E27FC236}">
                <a16:creationId xmlns:a16="http://schemas.microsoft.com/office/drawing/2014/main" id="{1C3F5956-FE3D-4156-9F7C-CD3C063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843A43-D3E7-40DF-BA9F-11AF9355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glucose?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8F08AA-23DA-437F-A706-43EBF5852D51}"/>
              </a:ext>
            </a:extLst>
          </p:cNvPr>
          <p:cNvGraphicFramePr/>
          <p:nvPr/>
        </p:nvGraphicFramePr>
        <p:xfrm>
          <a:off x="251520" y="3212976"/>
          <a:ext cx="7838257" cy="248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697AB6C-F527-4F01-9807-BED10635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What is insulin?</a:t>
            </a:r>
            <a:br>
              <a:rPr lang="sl-SI" altLang="sl-SI" b="1"/>
            </a:br>
            <a:endParaRPr lang="sl-SI" altLang="sl-S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853679-5BFF-4C33-8E76-1E3247C072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260648"/>
          <a:ext cx="874846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1">
            <a:extLst>
              <a:ext uri="{FF2B5EF4-FFF2-40B4-BE49-F238E27FC236}">
                <a16:creationId xmlns:a16="http://schemas.microsoft.com/office/drawing/2014/main" id="{0D848183-BFAA-4CBA-BE40-7951C5A223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31913" y="476250"/>
            <a:ext cx="7467600" cy="1500188"/>
          </a:xfrm>
        </p:spPr>
        <p:txBody>
          <a:bodyPr/>
          <a:lstStyle/>
          <a:p>
            <a:r>
              <a:rPr lang="sl-SI" altLang="sl-SI" sz="6000" b="1">
                <a:solidFill>
                  <a:schemeClr val="tx1"/>
                </a:solidFill>
              </a:rPr>
              <a:t>What causes diabetes?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E6B5DA-1AF5-40E4-A185-8890F8852C69}"/>
              </a:ext>
            </a:extLst>
          </p:cNvPr>
          <p:cNvGraphicFramePr/>
          <p:nvPr/>
        </p:nvGraphicFramePr>
        <p:xfrm>
          <a:off x="1043608" y="2420888"/>
          <a:ext cx="512954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47D7B1-2168-4B5E-A310-E2979CA29C38}"/>
              </a:ext>
            </a:extLst>
          </p:cNvPr>
          <p:cNvGraphicFramePr/>
          <p:nvPr/>
        </p:nvGraphicFramePr>
        <p:xfrm>
          <a:off x="0" y="5157192"/>
          <a:ext cx="345638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C666980-1A48-44E1-BEEC-C5144C8FBC9B}"/>
              </a:ext>
            </a:extLst>
          </p:cNvPr>
          <p:cNvGraphicFramePr/>
          <p:nvPr/>
        </p:nvGraphicFramePr>
        <p:xfrm>
          <a:off x="0" y="476672"/>
          <a:ext cx="38519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4" name="Title 13">
            <a:extLst>
              <a:ext uri="{FF2B5EF4-FFF2-40B4-BE49-F238E27FC236}">
                <a16:creationId xmlns:a16="http://schemas.microsoft.com/office/drawing/2014/main" id="{8E9260E5-75F9-4308-AB22-090C8630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98600"/>
            <a:ext cx="8042275" cy="2097088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FE6C17-3DFA-46ED-B232-5698ADB1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450" y="3068638"/>
            <a:ext cx="74676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66F810D3-563A-4869-B90C-91DB250F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2597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id="{412884A6-02B1-4CC8-916D-4656A77F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27622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D564D40-D519-4C69-98CA-DD0BD1B0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There are two types of diabetes: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844E66-4D90-421B-8C75-604786B572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57D2B05F-52A4-4616-85BB-A20EFA71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DIABETES TYPE 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B4ED14-ABC6-494C-8C07-F88D9844AF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2355444-A877-46F4-ADCD-1979F2DE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050"/>
            <a:ext cx="8040688" cy="1443038"/>
          </a:xfrm>
        </p:spPr>
        <p:txBody>
          <a:bodyPr/>
          <a:lstStyle/>
          <a:p>
            <a:r>
              <a:rPr lang="sl-SI" altLang="sl-SI"/>
              <a:t>Symptoms:</a:t>
            </a:r>
            <a:br>
              <a:rPr lang="sl-SI" altLang="sl-SI"/>
            </a:br>
            <a:endParaRPr lang="sl-SI" altLang="sl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5CF533-68EC-4EC2-A3EF-BDA663880D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7838256" cy="464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0</TotalTime>
  <Words>448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Rage Italic</vt:lpstr>
      <vt:lpstr>Sketchbook</vt:lpstr>
      <vt:lpstr>DIABETES</vt:lpstr>
      <vt:lpstr>PowerPoint Presentation</vt:lpstr>
      <vt:lpstr>PowerPoint Presentation</vt:lpstr>
      <vt:lpstr>What is insulin? </vt:lpstr>
      <vt:lpstr>PowerPoint Presentation</vt:lpstr>
      <vt:lpstr>PowerPoint Presentation</vt:lpstr>
      <vt:lpstr>There are two types of diabetes:</vt:lpstr>
      <vt:lpstr>DIABETES TYPE 1</vt:lpstr>
      <vt:lpstr>Symptoms: </vt:lpstr>
      <vt:lpstr>DIABETES TYPE 2</vt:lpstr>
      <vt:lpstr>Symptoms:</vt:lpstr>
      <vt:lpstr>DIAGNOSIS:</vt:lpstr>
      <vt:lpstr>Deviation from normal values: </vt:lpstr>
      <vt:lpstr>Complications of diabetes are acute and chronic: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2019-05-30T09:19:11Z</dcterms:created>
  <dcterms:modified xsi:type="dcterms:W3CDTF">2019-05-30T09:19:12Z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