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6" r:id="rId1"/>
  </p:sldMasterIdLst>
  <p:sldIdLst>
    <p:sldId id="256" r:id="rId2"/>
    <p:sldId id="257" r:id="rId3"/>
    <p:sldId id="258" r:id="rId4"/>
    <p:sldId id="268" r:id="rId5"/>
    <p:sldId id="269" r:id="rId6"/>
    <p:sldId id="270" r:id="rId7"/>
    <p:sldId id="259" r:id="rId8"/>
    <p:sldId id="261" r:id="rId9"/>
    <p:sldId id="267" r:id="rId10"/>
    <p:sldId id="265" r:id="rId11"/>
    <p:sldId id="264" r:id="rId12"/>
    <p:sldId id="263" r:id="rId13"/>
    <p:sldId id="266" r:id="rId14"/>
  </p:sldIdLst>
  <p:sldSz cx="9144000" cy="6858000" type="screen4x3"/>
  <p:notesSz cx="6858000" cy="9144000"/>
  <p:defaultTextStyle>
    <a:defPPr>
      <a:defRPr lang="sl-S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B7DAEAE9-D6DE-4973-84A1-BD532DB27AA6}"/>
              </a:ext>
            </a:extLst>
          </p:cNvPr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70D47327-DCD8-4A14-B85E-FD7AAB92DD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>
                <a:extLst>
                  <a:ext uri="{FF2B5EF4-FFF2-40B4-BE49-F238E27FC236}">
                    <a16:creationId xmlns:a16="http://schemas.microsoft.com/office/drawing/2014/main" id="{0777FC2E-2A6A-469B-B107-DF0ED952C98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sl-SI" altLang="sl-SI"/>
              </a:p>
            </p:txBody>
          </p:sp>
          <p:sp>
            <p:nvSpPr>
              <p:cNvPr id="136" name="Oval 5">
                <a:extLst>
                  <a:ext uri="{FF2B5EF4-FFF2-40B4-BE49-F238E27FC236}">
                    <a16:creationId xmlns:a16="http://schemas.microsoft.com/office/drawing/2014/main" id="{EE777D7D-C4DD-4713-9667-CE8DBB2A02D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sl-SI" altLang="sl-SI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08A3F232-64E2-4563-8078-245301252B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22" name="Group 7">
                <a:extLst>
                  <a:ext uri="{FF2B5EF4-FFF2-40B4-BE49-F238E27FC236}">
                    <a16:creationId xmlns:a16="http://schemas.microsoft.com/office/drawing/2014/main" id="{AB29C2B0-FA1B-44F7-B87E-60B52612789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33" name="Group 8">
                  <a:extLst>
                    <a:ext uri="{FF2B5EF4-FFF2-40B4-BE49-F238E27FC236}">
                      <a16:creationId xmlns:a16="http://schemas.microsoft.com/office/drawing/2014/main" id="{53969708-AA13-475A-B76D-54D0B6B5606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133" name="Oval 9">
                    <a:extLst>
                      <a:ext uri="{FF2B5EF4-FFF2-40B4-BE49-F238E27FC236}">
                        <a16:creationId xmlns:a16="http://schemas.microsoft.com/office/drawing/2014/main" id="{3DA598A6-1DA4-4823-A78B-1C7AAFFD222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sl-SI" altLang="sl-SI"/>
                  </a:p>
                </p:txBody>
              </p:sp>
              <p:sp>
                <p:nvSpPr>
                  <p:cNvPr id="134" name="Oval 10">
                    <a:extLst>
                      <a:ext uri="{FF2B5EF4-FFF2-40B4-BE49-F238E27FC236}">
                        <a16:creationId xmlns:a16="http://schemas.microsoft.com/office/drawing/2014/main" id="{0921E3D0-24D2-4040-92F8-396A0E35120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sl-SI" altLang="sl-SI"/>
                  </a:p>
                </p:txBody>
              </p:sp>
            </p:grpSp>
            <p:grpSp>
              <p:nvGrpSpPr>
                <p:cNvPr id="34" name="Group 11">
                  <a:extLst>
                    <a:ext uri="{FF2B5EF4-FFF2-40B4-BE49-F238E27FC236}">
                      <a16:creationId xmlns:a16="http://schemas.microsoft.com/office/drawing/2014/main" id="{371F5A2D-6CAA-42A3-BD4C-15D3E03A891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35" name="Group 12">
                    <a:extLst>
                      <a:ext uri="{FF2B5EF4-FFF2-40B4-BE49-F238E27FC236}">
                        <a16:creationId xmlns:a16="http://schemas.microsoft.com/office/drawing/2014/main" id="{156EBC8E-BCEC-4209-A2C8-11260559401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131" name="Freeform 13">
                      <a:extLst>
                        <a:ext uri="{FF2B5EF4-FFF2-40B4-BE49-F238E27FC236}">
                          <a16:creationId xmlns:a16="http://schemas.microsoft.com/office/drawing/2014/main" id="{7B2B7C07-6B4C-4CBA-8E6A-7D387CD221E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44 w 2736"/>
                        <a:gd name="T3" fmla="*/ 104 h 504"/>
                        <a:gd name="T4" fmla="*/ 1119 w 2736"/>
                        <a:gd name="T5" fmla="*/ 15 h 504"/>
                        <a:gd name="T6" fmla="*/ 1724 w 2736"/>
                        <a:gd name="T7" fmla="*/ 15 h 504"/>
                        <a:gd name="T8" fmla="*/ 1714 w 2736"/>
                        <a:gd name="T9" fmla="*/ 64 h 504"/>
                        <a:gd name="T10" fmla="*/ 1112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32" name="Freeform 14">
                      <a:extLst>
                        <a:ext uri="{FF2B5EF4-FFF2-40B4-BE49-F238E27FC236}">
                          <a16:creationId xmlns:a16="http://schemas.microsoft.com/office/drawing/2014/main" id="{9CE0269B-E40E-4FCF-870A-F00DDC75FC8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4 w 1769"/>
                        <a:gd name="T3" fmla="*/ 35 h 791"/>
                        <a:gd name="T4" fmla="*/ 605 w 1769"/>
                        <a:gd name="T5" fmla="*/ 124 h 791"/>
                        <a:gd name="T6" fmla="*/ 842 w 1769"/>
                        <a:gd name="T7" fmla="*/ 268 h 791"/>
                        <a:gd name="T8" fmla="*/ 918 w 1769"/>
                        <a:gd name="T9" fmla="*/ 377 h 791"/>
                        <a:gd name="T10" fmla="*/ 883 w 1769"/>
                        <a:gd name="T11" fmla="*/ 488 h 791"/>
                        <a:gd name="T12" fmla="*/ 831 w 1769"/>
                        <a:gd name="T13" fmla="*/ 392 h 791"/>
                        <a:gd name="T14" fmla="*/ 726 w 1769"/>
                        <a:gd name="T15" fmla="*/ 281 h 791"/>
                        <a:gd name="T16" fmla="*/ 580 w 1769"/>
                        <a:gd name="T17" fmla="*/ 183 h 791"/>
                        <a:gd name="T18" fmla="*/ 304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36" name="Group 15">
                    <a:extLst>
                      <a:ext uri="{FF2B5EF4-FFF2-40B4-BE49-F238E27FC236}">
                        <a16:creationId xmlns:a16="http://schemas.microsoft.com/office/drawing/2014/main" id="{95738D4D-383E-4997-B8E4-AF7EC790A24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129" name="Freeform 16">
                      <a:extLst>
                        <a:ext uri="{FF2B5EF4-FFF2-40B4-BE49-F238E27FC236}">
                          <a16:creationId xmlns:a16="http://schemas.microsoft.com/office/drawing/2014/main" id="{0FDC83DD-5728-4A10-8C14-21B283B6948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347 h 504"/>
                        <a:gd name="T2" fmla="*/ 573 w 2736"/>
                        <a:gd name="T3" fmla="*/ 116 h 504"/>
                        <a:gd name="T4" fmla="*/ 1178 w 2736"/>
                        <a:gd name="T5" fmla="*/ 17 h 504"/>
                        <a:gd name="T6" fmla="*/ 1814 w 2736"/>
                        <a:gd name="T7" fmla="*/ 17 h 504"/>
                        <a:gd name="T8" fmla="*/ 1803 w 2736"/>
                        <a:gd name="T9" fmla="*/ 71 h 504"/>
                        <a:gd name="T10" fmla="*/ 1170 w 2736"/>
                        <a:gd name="T11" fmla="*/ 71 h 504"/>
                        <a:gd name="T12" fmla="*/ 434 w 2736"/>
                        <a:gd name="T13" fmla="*/ 201 h 504"/>
                        <a:gd name="T14" fmla="*/ 0 w 2736"/>
                        <a:gd name="T15" fmla="*/ 34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30" name="Freeform 17">
                      <a:extLst>
                        <a:ext uri="{FF2B5EF4-FFF2-40B4-BE49-F238E27FC236}">
                          <a16:creationId xmlns:a16="http://schemas.microsoft.com/office/drawing/2014/main" id="{DD615463-0886-4C4F-AC6C-036052586E1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>
                        <a:gd name="T0" fmla="*/ 3 w 1769"/>
                        <a:gd name="T1" fmla="*/ 6 h 791"/>
                        <a:gd name="T2" fmla="*/ 267 w 1769"/>
                        <a:gd name="T3" fmla="*/ 39 h 791"/>
                        <a:gd name="T4" fmla="*/ 637 w 1769"/>
                        <a:gd name="T5" fmla="*/ 138 h 791"/>
                        <a:gd name="T6" fmla="*/ 887 w 1769"/>
                        <a:gd name="T7" fmla="*/ 298 h 791"/>
                        <a:gd name="T8" fmla="*/ 967 w 1769"/>
                        <a:gd name="T9" fmla="*/ 420 h 791"/>
                        <a:gd name="T10" fmla="*/ 930 w 1769"/>
                        <a:gd name="T11" fmla="*/ 542 h 791"/>
                        <a:gd name="T12" fmla="*/ 875 w 1769"/>
                        <a:gd name="T13" fmla="*/ 435 h 791"/>
                        <a:gd name="T14" fmla="*/ 765 w 1769"/>
                        <a:gd name="T15" fmla="*/ 313 h 791"/>
                        <a:gd name="T16" fmla="*/ 611 w 1769"/>
                        <a:gd name="T17" fmla="*/ 204 h 791"/>
                        <a:gd name="T18" fmla="*/ 320 w 1769"/>
                        <a:gd name="T19" fmla="*/ 105 h 791"/>
                        <a:gd name="T20" fmla="*/ 0 w 1769"/>
                        <a:gd name="T21" fmla="*/ 52 h 791"/>
                        <a:gd name="T22" fmla="*/ 3 w 1769"/>
                        <a:gd name="T23" fmla="*/ 6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37" name="Group 18">
                    <a:extLst>
                      <a:ext uri="{FF2B5EF4-FFF2-40B4-BE49-F238E27FC236}">
                        <a16:creationId xmlns:a16="http://schemas.microsoft.com/office/drawing/2014/main" id="{0252F792-5E90-45A6-921E-64FF6A7196D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127" name="Freeform 19">
                      <a:extLst>
                        <a:ext uri="{FF2B5EF4-FFF2-40B4-BE49-F238E27FC236}">
                          <a16:creationId xmlns:a16="http://schemas.microsoft.com/office/drawing/2014/main" id="{696D7747-EE3D-475C-94E7-D001A2FC487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304 h 504"/>
                        <a:gd name="T2" fmla="*/ 548 w 2736"/>
                        <a:gd name="T3" fmla="*/ 101 h 504"/>
                        <a:gd name="T4" fmla="*/ 1127 w 2736"/>
                        <a:gd name="T5" fmla="*/ 14 h 504"/>
                        <a:gd name="T6" fmla="*/ 1736 w 2736"/>
                        <a:gd name="T7" fmla="*/ 14 h 504"/>
                        <a:gd name="T8" fmla="*/ 1726 w 2736"/>
                        <a:gd name="T9" fmla="*/ 62 h 504"/>
                        <a:gd name="T10" fmla="*/ 1119 w 2736"/>
                        <a:gd name="T11" fmla="*/ 62 h 504"/>
                        <a:gd name="T12" fmla="*/ 415 w 2736"/>
                        <a:gd name="T13" fmla="*/ 176 h 504"/>
                        <a:gd name="T14" fmla="*/ 0 w 2736"/>
                        <a:gd name="T15" fmla="*/ 3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28" name="Freeform 20">
                      <a:extLst>
                        <a:ext uri="{FF2B5EF4-FFF2-40B4-BE49-F238E27FC236}">
                          <a16:creationId xmlns:a16="http://schemas.microsoft.com/office/drawing/2014/main" id="{639FD627-6A2E-4C85-9F28-2BDAEB972B0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6 w 1769"/>
                        <a:gd name="T3" fmla="*/ 34 h 791"/>
                        <a:gd name="T4" fmla="*/ 610 w 1769"/>
                        <a:gd name="T5" fmla="*/ 120 h 791"/>
                        <a:gd name="T6" fmla="*/ 849 w 1769"/>
                        <a:gd name="T7" fmla="*/ 260 h 791"/>
                        <a:gd name="T8" fmla="*/ 925 w 1769"/>
                        <a:gd name="T9" fmla="*/ 366 h 791"/>
                        <a:gd name="T10" fmla="*/ 890 w 1769"/>
                        <a:gd name="T11" fmla="*/ 474 h 791"/>
                        <a:gd name="T12" fmla="*/ 837 w 1769"/>
                        <a:gd name="T13" fmla="*/ 380 h 791"/>
                        <a:gd name="T14" fmla="*/ 732 w 1769"/>
                        <a:gd name="T15" fmla="*/ 273 h 791"/>
                        <a:gd name="T16" fmla="*/ 584 w 1769"/>
                        <a:gd name="T17" fmla="*/ 178 h 791"/>
                        <a:gd name="T18" fmla="*/ 306 w 1769"/>
                        <a:gd name="T19" fmla="*/ 91 h 791"/>
                        <a:gd name="T20" fmla="*/ 0 w 1769"/>
                        <a:gd name="T21" fmla="*/ 46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38" name="Group 21">
                    <a:extLst>
                      <a:ext uri="{FF2B5EF4-FFF2-40B4-BE49-F238E27FC236}">
                        <a16:creationId xmlns:a16="http://schemas.microsoft.com/office/drawing/2014/main" id="{364BFF31-5E07-46F8-93F4-9BD09EF725D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>
                      <a:extLst>
                        <a:ext uri="{FF2B5EF4-FFF2-40B4-BE49-F238E27FC236}">
                          <a16:creationId xmlns:a16="http://schemas.microsoft.com/office/drawing/2014/main" id="{178B24BD-5037-47CA-8232-27DED203D5A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335 h 504"/>
                        <a:gd name="T2" fmla="*/ 530 w 2736"/>
                        <a:gd name="T3" fmla="*/ 112 h 504"/>
                        <a:gd name="T4" fmla="*/ 1089 w 2736"/>
                        <a:gd name="T5" fmla="*/ 16 h 504"/>
                        <a:gd name="T6" fmla="*/ 1677 w 2736"/>
                        <a:gd name="T7" fmla="*/ 16 h 504"/>
                        <a:gd name="T8" fmla="*/ 1667 w 2736"/>
                        <a:gd name="T9" fmla="*/ 68 h 504"/>
                        <a:gd name="T10" fmla="*/ 1081 w 2736"/>
                        <a:gd name="T11" fmla="*/ 68 h 504"/>
                        <a:gd name="T12" fmla="*/ 401 w 2736"/>
                        <a:gd name="T13" fmla="*/ 194 h 504"/>
                        <a:gd name="T14" fmla="*/ 0 w 2736"/>
                        <a:gd name="T15" fmla="*/ 33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26" name="Freeform 23">
                      <a:extLst>
                        <a:ext uri="{FF2B5EF4-FFF2-40B4-BE49-F238E27FC236}">
                          <a16:creationId xmlns:a16="http://schemas.microsoft.com/office/drawing/2014/main" id="{A86B1D57-8036-4ADE-B0E2-43C76D62132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47 w 1769"/>
                        <a:gd name="T3" fmla="*/ 37 h 791"/>
                        <a:gd name="T4" fmla="*/ 589 w 1769"/>
                        <a:gd name="T5" fmla="*/ 133 h 791"/>
                        <a:gd name="T6" fmla="*/ 821 w 1769"/>
                        <a:gd name="T7" fmla="*/ 287 h 791"/>
                        <a:gd name="T8" fmla="*/ 894 w 1769"/>
                        <a:gd name="T9" fmla="*/ 405 h 791"/>
                        <a:gd name="T10" fmla="*/ 860 w 1769"/>
                        <a:gd name="T11" fmla="*/ 523 h 791"/>
                        <a:gd name="T12" fmla="*/ 809 w 1769"/>
                        <a:gd name="T13" fmla="*/ 420 h 791"/>
                        <a:gd name="T14" fmla="*/ 707 w 1769"/>
                        <a:gd name="T15" fmla="*/ 302 h 791"/>
                        <a:gd name="T16" fmla="*/ 565 w 1769"/>
                        <a:gd name="T17" fmla="*/ 197 h 791"/>
                        <a:gd name="T18" fmla="*/ 296 w 1769"/>
                        <a:gd name="T19" fmla="*/ 101 h 791"/>
                        <a:gd name="T20" fmla="*/ 0 w 1769"/>
                        <a:gd name="T21" fmla="*/ 51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39" name="Group 24">
                    <a:extLst>
                      <a:ext uri="{FF2B5EF4-FFF2-40B4-BE49-F238E27FC236}">
                        <a16:creationId xmlns:a16="http://schemas.microsoft.com/office/drawing/2014/main" id="{E5781922-E5B3-45E7-BCFA-0F81945408F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123" name="Freeform 25">
                      <a:extLst>
                        <a:ext uri="{FF2B5EF4-FFF2-40B4-BE49-F238E27FC236}">
                          <a16:creationId xmlns:a16="http://schemas.microsoft.com/office/drawing/2014/main" id="{7CD2B16A-CE81-41AE-8912-D58DB1A30FA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488 w 2736"/>
                        <a:gd name="T3" fmla="*/ 104 h 504"/>
                        <a:gd name="T4" fmla="*/ 1003 w 2736"/>
                        <a:gd name="T5" fmla="*/ 15 h 504"/>
                        <a:gd name="T6" fmla="*/ 1545 w 2736"/>
                        <a:gd name="T7" fmla="*/ 15 h 504"/>
                        <a:gd name="T8" fmla="*/ 1536 w 2736"/>
                        <a:gd name="T9" fmla="*/ 64 h 504"/>
                        <a:gd name="T10" fmla="*/ 996 w 2736"/>
                        <a:gd name="T11" fmla="*/ 64 h 504"/>
                        <a:gd name="T12" fmla="*/ 369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24" name="Freeform 26">
                      <a:extLst>
                        <a:ext uri="{FF2B5EF4-FFF2-40B4-BE49-F238E27FC236}">
                          <a16:creationId xmlns:a16="http://schemas.microsoft.com/office/drawing/2014/main" id="{6EF18441-6E67-401F-A1C4-299E47EA1C9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>
                        <a:gd name="T0" fmla="*/ 2 w 1769"/>
                        <a:gd name="T1" fmla="*/ 5 h 791"/>
                        <a:gd name="T2" fmla="*/ 228 w 1769"/>
                        <a:gd name="T3" fmla="*/ 35 h 791"/>
                        <a:gd name="T4" fmla="*/ 543 w 1769"/>
                        <a:gd name="T5" fmla="*/ 124 h 791"/>
                        <a:gd name="T6" fmla="*/ 756 w 1769"/>
                        <a:gd name="T7" fmla="*/ 267 h 791"/>
                        <a:gd name="T8" fmla="*/ 824 w 1769"/>
                        <a:gd name="T9" fmla="*/ 376 h 791"/>
                        <a:gd name="T10" fmla="*/ 792 w 1769"/>
                        <a:gd name="T11" fmla="*/ 487 h 791"/>
                        <a:gd name="T12" fmla="*/ 746 w 1769"/>
                        <a:gd name="T13" fmla="*/ 391 h 791"/>
                        <a:gd name="T14" fmla="*/ 652 w 1769"/>
                        <a:gd name="T15" fmla="*/ 281 h 791"/>
                        <a:gd name="T16" fmla="*/ 520 w 1769"/>
                        <a:gd name="T17" fmla="*/ 183 h 791"/>
                        <a:gd name="T18" fmla="*/ 273 w 1769"/>
                        <a:gd name="T19" fmla="*/ 94 h 791"/>
                        <a:gd name="T20" fmla="*/ 0 w 1769"/>
                        <a:gd name="T21" fmla="*/ 47 h 791"/>
                        <a:gd name="T22" fmla="*/ 2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40" name="Group 27">
                    <a:extLst>
                      <a:ext uri="{FF2B5EF4-FFF2-40B4-BE49-F238E27FC236}">
                        <a16:creationId xmlns:a16="http://schemas.microsoft.com/office/drawing/2014/main" id="{5D8BF536-CC8D-4E99-8300-EF1FF20D1D1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121" name="Freeform 28">
                      <a:extLst>
                        <a:ext uri="{FF2B5EF4-FFF2-40B4-BE49-F238E27FC236}">
                          <a16:creationId xmlns:a16="http://schemas.microsoft.com/office/drawing/2014/main" id="{D44FCC3B-899D-4BB3-9C01-336A65E5848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219 h 504"/>
                        <a:gd name="T2" fmla="*/ 443 w 2736"/>
                        <a:gd name="T3" fmla="*/ 73 h 504"/>
                        <a:gd name="T4" fmla="*/ 911 w 2736"/>
                        <a:gd name="T5" fmla="*/ 10 h 504"/>
                        <a:gd name="T6" fmla="*/ 1404 w 2736"/>
                        <a:gd name="T7" fmla="*/ 10 h 504"/>
                        <a:gd name="T8" fmla="*/ 1396 w 2736"/>
                        <a:gd name="T9" fmla="*/ 45 h 504"/>
                        <a:gd name="T10" fmla="*/ 905 w 2736"/>
                        <a:gd name="T11" fmla="*/ 45 h 504"/>
                        <a:gd name="T12" fmla="*/ 336 w 2736"/>
                        <a:gd name="T13" fmla="*/ 127 h 504"/>
                        <a:gd name="T14" fmla="*/ 0 w 2736"/>
                        <a:gd name="T15" fmla="*/ 21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22" name="Freeform 29">
                      <a:extLst>
                        <a:ext uri="{FF2B5EF4-FFF2-40B4-BE49-F238E27FC236}">
                          <a16:creationId xmlns:a16="http://schemas.microsoft.com/office/drawing/2014/main" id="{F0DDBA54-0B29-49C4-B1D0-0DD8527524F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207 w 1769"/>
                        <a:gd name="T3" fmla="*/ 24 h 791"/>
                        <a:gd name="T4" fmla="*/ 493 w 1769"/>
                        <a:gd name="T5" fmla="*/ 87 h 791"/>
                        <a:gd name="T6" fmla="*/ 687 w 1769"/>
                        <a:gd name="T7" fmla="*/ 187 h 791"/>
                        <a:gd name="T8" fmla="*/ 748 w 1769"/>
                        <a:gd name="T9" fmla="*/ 264 h 791"/>
                        <a:gd name="T10" fmla="*/ 720 w 1769"/>
                        <a:gd name="T11" fmla="*/ 341 h 791"/>
                        <a:gd name="T12" fmla="*/ 677 w 1769"/>
                        <a:gd name="T13" fmla="*/ 274 h 791"/>
                        <a:gd name="T14" fmla="*/ 592 w 1769"/>
                        <a:gd name="T15" fmla="*/ 197 h 791"/>
                        <a:gd name="T16" fmla="*/ 473 w 1769"/>
                        <a:gd name="T17" fmla="*/ 128 h 791"/>
                        <a:gd name="T18" fmla="*/ 248 w 1769"/>
                        <a:gd name="T19" fmla="*/ 66 h 791"/>
                        <a:gd name="T20" fmla="*/ 0 w 1769"/>
                        <a:gd name="T21" fmla="*/ 33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41" name="Group 30">
                    <a:extLst>
                      <a:ext uri="{FF2B5EF4-FFF2-40B4-BE49-F238E27FC236}">
                        <a16:creationId xmlns:a16="http://schemas.microsoft.com/office/drawing/2014/main" id="{0074E859-F306-4C6A-AEEA-66D87DAEFE7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119" name="Freeform 31">
                      <a:extLst>
                        <a:ext uri="{FF2B5EF4-FFF2-40B4-BE49-F238E27FC236}">
                          <a16:creationId xmlns:a16="http://schemas.microsoft.com/office/drawing/2014/main" id="{6E093539-4748-43E1-B90C-97EB21B2EAC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20" name="Freeform 32">
                      <a:extLst>
                        <a:ext uri="{FF2B5EF4-FFF2-40B4-BE49-F238E27FC236}">
                          <a16:creationId xmlns:a16="http://schemas.microsoft.com/office/drawing/2014/main" id="{F60E4DEB-0208-4C81-9F46-E8C4EDF6338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42" name="Group 33">
                    <a:extLst>
                      <a:ext uri="{FF2B5EF4-FFF2-40B4-BE49-F238E27FC236}">
                        <a16:creationId xmlns:a16="http://schemas.microsoft.com/office/drawing/2014/main" id="{1DFF35DD-99F1-43B3-B3BE-129D7671D6A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>
                      <a:extLst>
                        <a:ext uri="{FF2B5EF4-FFF2-40B4-BE49-F238E27FC236}">
                          <a16:creationId xmlns:a16="http://schemas.microsoft.com/office/drawing/2014/main" id="{5590F4AD-4FF7-4553-B6A9-0B449706B7D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44 w 2736"/>
                        <a:gd name="T3" fmla="*/ 104 h 504"/>
                        <a:gd name="T4" fmla="*/ 1119 w 2736"/>
                        <a:gd name="T5" fmla="*/ 15 h 504"/>
                        <a:gd name="T6" fmla="*/ 1724 w 2736"/>
                        <a:gd name="T7" fmla="*/ 15 h 504"/>
                        <a:gd name="T8" fmla="*/ 1714 w 2736"/>
                        <a:gd name="T9" fmla="*/ 64 h 504"/>
                        <a:gd name="T10" fmla="*/ 1112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18" name="Freeform 35">
                      <a:extLst>
                        <a:ext uri="{FF2B5EF4-FFF2-40B4-BE49-F238E27FC236}">
                          <a16:creationId xmlns:a16="http://schemas.microsoft.com/office/drawing/2014/main" id="{1176C256-8D74-4794-B88A-05FB13805EE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4 w 1769"/>
                        <a:gd name="T3" fmla="*/ 35 h 791"/>
                        <a:gd name="T4" fmla="*/ 605 w 1769"/>
                        <a:gd name="T5" fmla="*/ 124 h 791"/>
                        <a:gd name="T6" fmla="*/ 842 w 1769"/>
                        <a:gd name="T7" fmla="*/ 268 h 791"/>
                        <a:gd name="T8" fmla="*/ 918 w 1769"/>
                        <a:gd name="T9" fmla="*/ 377 h 791"/>
                        <a:gd name="T10" fmla="*/ 883 w 1769"/>
                        <a:gd name="T11" fmla="*/ 488 h 791"/>
                        <a:gd name="T12" fmla="*/ 831 w 1769"/>
                        <a:gd name="T13" fmla="*/ 392 h 791"/>
                        <a:gd name="T14" fmla="*/ 726 w 1769"/>
                        <a:gd name="T15" fmla="*/ 281 h 791"/>
                        <a:gd name="T16" fmla="*/ 580 w 1769"/>
                        <a:gd name="T17" fmla="*/ 183 h 791"/>
                        <a:gd name="T18" fmla="*/ 304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43" name="Group 36">
                    <a:extLst>
                      <a:ext uri="{FF2B5EF4-FFF2-40B4-BE49-F238E27FC236}">
                        <a16:creationId xmlns:a16="http://schemas.microsoft.com/office/drawing/2014/main" id="{E00AC346-089D-4B93-9798-4AD8617D4A6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115" name="Freeform 37">
                      <a:extLst>
                        <a:ext uri="{FF2B5EF4-FFF2-40B4-BE49-F238E27FC236}">
                          <a16:creationId xmlns:a16="http://schemas.microsoft.com/office/drawing/2014/main" id="{F021FDCB-A433-44A1-9470-87008493E39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347 h 504"/>
                        <a:gd name="T2" fmla="*/ 573 w 2736"/>
                        <a:gd name="T3" fmla="*/ 116 h 504"/>
                        <a:gd name="T4" fmla="*/ 1178 w 2736"/>
                        <a:gd name="T5" fmla="*/ 17 h 504"/>
                        <a:gd name="T6" fmla="*/ 1814 w 2736"/>
                        <a:gd name="T7" fmla="*/ 17 h 504"/>
                        <a:gd name="T8" fmla="*/ 1803 w 2736"/>
                        <a:gd name="T9" fmla="*/ 71 h 504"/>
                        <a:gd name="T10" fmla="*/ 1170 w 2736"/>
                        <a:gd name="T11" fmla="*/ 71 h 504"/>
                        <a:gd name="T12" fmla="*/ 434 w 2736"/>
                        <a:gd name="T13" fmla="*/ 201 h 504"/>
                        <a:gd name="T14" fmla="*/ 0 w 2736"/>
                        <a:gd name="T15" fmla="*/ 34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16" name="Freeform 38">
                      <a:extLst>
                        <a:ext uri="{FF2B5EF4-FFF2-40B4-BE49-F238E27FC236}">
                          <a16:creationId xmlns:a16="http://schemas.microsoft.com/office/drawing/2014/main" id="{7CA91BD0-44C1-474E-ABAD-CA9A7B27AE3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>
                        <a:gd name="T0" fmla="*/ 3 w 1769"/>
                        <a:gd name="T1" fmla="*/ 6 h 791"/>
                        <a:gd name="T2" fmla="*/ 267 w 1769"/>
                        <a:gd name="T3" fmla="*/ 39 h 791"/>
                        <a:gd name="T4" fmla="*/ 637 w 1769"/>
                        <a:gd name="T5" fmla="*/ 138 h 791"/>
                        <a:gd name="T6" fmla="*/ 887 w 1769"/>
                        <a:gd name="T7" fmla="*/ 298 h 791"/>
                        <a:gd name="T8" fmla="*/ 967 w 1769"/>
                        <a:gd name="T9" fmla="*/ 420 h 791"/>
                        <a:gd name="T10" fmla="*/ 930 w 1769"/>
                        <a:gd name="T11" fmla="*/ 542 h 791"/>
                        <a:gd name="T12" fmla="*/ 875 w 1769"/>
                        <a:gd name="T13" fmla="*/ 435 h 791"/>
                        <a:gd name="T14" fmla="*/ 765 w 1769"/>
                        <a:gd name="T15" fmla="*/ 313 h 791"/>
                        <a:gd name="T16" fmla="*/ 611 w 1769"/>
                        <a:gd name="T17" fmla="*/ 204 h 791"/>
                        <a:gd name="T18" fmla="*/ 320 w 1769"/>
                        <a:gd name="T19" fmla="*/ 105 h 791"/>
                        <a:gd name="T20" fmla="*/ 0 w 1769"/>
                        <a:gd name="T21" fmla="*/ 52 h 791"/>
                        <a:gd name="T22" fmla="*/ 3 w 1769"/>
                        <a:gd name="T23" fmla="*/ 6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44" name="Group 39">
                    <a:extLst>
                      <a:ext uri="{FF2B5EF4-FFF2-40B4-BE49-F238E27FC236}">
                        <a16:creationId xmlns:a16="http://schemas.microsoft.com/office/drawing/2014/main" id="{8BD7FBEA-ADE9-44F5-9796-C312C3271F4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113" name="Freeform 40">
                      <a:extLst>
                        <a:ext uri="{FF2B5EF4-FFF2-40B4-BE49-F238E27FC236}">
                          <a16:creationId xmlns:a16="http://schemas.microsoft.com/office/drawing/2014/main" id="{086DEEAB-DB8D-4E09-9B00-CE0D3B53511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304 h 504"/>
                        <a:gd name="T2" fmla="*/ 548 w 2736"/>
                        <a:gd name="T3" fmla="*/ 101 h 504"/>
                        <a:gd name="T4" fmla="*/ 1127 w 2736"/>
                        <a:gd name="T5" fmla="*/ 14 h 504"/>
                        <a:gd name="T6" fmla="*/ 1736 w 2736"/>
                        <a:gd name="T7" fmla="*/ 14 h 504"/>
                        <a:gd name="T8" fmla="*/ 1726 w 2736"/>
                        <a:gd name="T9" fmla="*/ 62 h 504"/>
                        <a:gd name="T10" fmla="*/ 1119 w 2736"/>
                        <a:gd name="T11" fmla="*/ 62 h 504"/>
                        <a:gd name="T12" fmla="*/ 415 w 2736"/>
                        <a:gd name="T13" fmla="*/ 176 h 504"/>
                        <a:gd name="T14" fmla="*/ 0 w 2736"/>
                        <a:gd name="T15" fmla="*/ 3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14" name="Freeform 41">
                      <a:extLst>
                        <a:ext uri="{FF2B5EF4-FFF2-40B4-BE49-F238E27FC236}">
                          <a16:creationId xmlns:a16="http://schemas.microsoft.com/office/drawing/2014/main" id="{1189D47C-3054-413D-B584-141B42E6105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6 w 1769"/>
                        <a:gd name="T3" fmla="*/ 34 h 791"/>
                        <a:gd name="T4" fmla="*/ 610 w 1769"/>
                        <a:gd name="T5" fmla="*/ 120 h 791"/>
                        <a:gd name="T6" fmla="*/ 849 w 1769"/>
                        <a:gd name="T7" fmla="*/ 260 h 791"/>
                        <a:gd name="T8" fmla="*/ 925 w 1769"/>
                        <a:gd name="T9" fmla="*/ 366 h 791"/>
                        <a:gd name="T10" fmla="*/ 890 w 1769"/>
                        <a:gd name="T11" fmla="*/ 474 h 791"/>
                        <a:gd name="T12" fmla="*/ 837 w 1769"/>
                        <a:gd name="T13" fmla="*/ 380 h 791"/>
                        <a:gd name="T14" fmla="*/ 732 w 1769"/>
                        <a:gd name="T15" fmla="*/ 273 h 791"/>
                        <a:gd name="T16" fmla="*/ 584 w 1769"/>
                        <a:gd name="T17" fmla="*/ 178 h 791"/>
                        <a:gd name="T18" fmla="*/ 306 w 1769"/>
                        <a:gd name="T19" fmla="*/ 91 h 791"/>
                        <a:gd name="T20" fmla="*/ 0 w 1769"/>
                        <a:gd name="T21" fmla="*/ 46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45" name="Group 42">
                    <a:extLst>
                      <a:ext uri="{FF2B5EF4-FFF2-40B4-BE49-F238E27FC236}">
                        <a16:creationId xmlns:a16="http://schemas.microsoft.com/office/drawing/2014/main" id="{4ED7ED87-3377-4B82-8408-7651E503DB6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111" name="Freeform 43">
                      <a:extLst>
                        <a:ext uri="{FF2B5EF4-FFF2-40B4-BE49-F238E27FC236}">
                          <a16:creationId xmlns:a16="http://schemas.microsoft.com/office/drawing/2014/main" id="{0E5D32A0-3E2F-4E77-A330-68AF37B96BF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335 h 504"/>
                        <a:gd name="T2" fmla="*/ 530 w 2736"/>
                        <a:gd name="T3" fmla="*/ 112 h 504"/>
                        <a:gd name="T4" fmla="*/ 1089 w 2736"/>
                        <a:gd name="T5" fmla="*/ 16 h 504"/>
                        <a:gd name="T6" fmla="*/ 1677 w 2736"/>
                        <a:gd name="T7" fmla="*/ 16 h 504"/>
                        <a:gd name="T8" fmla="*/ 1667 w 2736"/>
                        <a:gd name="T9" fmla="*/ 68 h 504"/>
                        <a:gd name="T10" fmla="*/ 1081 w 2736"/>
                        <a:gd name="T11" fmla="*/ 68 h 504"/>
                        <a:gd name="T12" fmla="*/ 401 w 2736"/>
                        <a:gd name="T13" fmla="*/ 194 h 504"/>
                        <a:gd name="T14" fmla="*/ 0 w 2736"/>
                        <a:gd name="T15" fmla="*/ 33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12" name="Freeform 44">
                      <a:extLst>
                        <a:ext uri="{FF2B5EF4-FFF2-40B4-BE49-F238E27FC236}">
                          <a16:creationId xmlns:a16="http://schemas.microsoft.com/office/drawing/2014/main" id="{6AD3408C-9B08-438F-BB73-18B961C67BB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47 w 1769"/>
                        <a:gd name="T3" fmla="*/ 37 h 791"/>
                        <a:gd name="T4" fmla="*/ 589 w 1769"/>
                        <a:gd name="T5" fmla="*/ 133 h 791"/>
                        <a:gd name="T6" fmla="*/ 821 w 1769"/>
                        <a:gd name="T7" fmla="*/ 287 h 791"/>
                        <a:gd name="T8" fmla="*/ 894 w 1769"/>
                        <a:gd name="T9" fmla="*/ 405 h 791"/>
                        <a:gd name="T10" fmla="*/ 860 w 1769"/>
                        <a:gd name="T11" fmla="*/ 523 h 791"/>
                        <a:gd name="T12" fmla="*/ 809 w 1769"/>
                        <a:gd name="T13" fmla="*/ 420 h 791"/>
                        <a:gd name="T14" fmla="*/ 707 w 1769"/>
                        <a:gd name="T15" fmla="*/ 302 h 791"/>
                        <a:gd name="T16" fmla="*/ 565 w 1769"/>
                        <a:gd name="T17" fmla="*/ 197 h 791"/>
                        <a:gd name="T18" fmla="*/ 296 w 1769"/>
                        <a:gd name="T19" fmla="*/ 101 h 791"/>
                        <a:gd name="T20" fmla="*/ 0 w 1769"/>
                        <a:gd name="T21" fmla="*/ 51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46" name="Group 45">
                    <a:extLst>
                      <a:ext uri="{FF2B5EF4-FFF2-40B4-BE49-F238E27FC236}">
                        <a16:creationId xmlns:a16="http://schemas.microsoft.com/office/drawing/2014/main" id="{BC1C4994-5CA8-438F-B91E-3C4424E8AE0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109" name="Freeform 46">
                      <a:extLst>
                        <a:ext uri="{FF2B5EF4-FFF2-40B4-BE49-F238E27FC236}">
                          <a16:creationId xmlns:a16="http://schemas.microsoft.com/office/drawing/2014/main" id="{F9661C3D-D467-4B51-BFD4-A0610F1B553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488 w 2736"/>
                        <a:gd name="T3" fmla="*/ 104 h 504"/>
                        <a:gd name="T4" fmla="*/ 1003 w 2736"/>
                        <a:gd name="T5" fmla="*/ 15 h 504"/>
                        <a:gd name="T6" fmla="*/ 1545 w 2736"/>
                        <a:gd name="T7" fmla="*/ 15 h 504"/>
                        <a:gd name="T8" fmla="*/ 1536 w 2736"/>
                        <a:gd name="T9" fmla="*/ 64 h 504"/>
                        <a:gd name="T10" fmla="*/ 996 w 2736"/>
                        <a:gd name="T11" fmla="*/ 64 h 504"/>
                        <a:gd name="T12" fmla="*/ 369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10" name="Freeform 47">
                      <a:extLst>
                        <a:ext uri="{FF2B5EF4-FFF2-40B4-BE49-F238E27FC236}">
                          <a16:creationId xmlns:a16="http://schemas.microsoft.com/office/drawing/2014/main" id="{67B6F717-4801-4534-8F1C-E646982A972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>
                        <a:gd name="T0" fmla="*/ 2 w 1769"/>
                        <a:gd name="T1" fmla="*/ 5 h 791"/>
                        <a:gd name="T2" fmla="*/ 228 w 1769"/>
                        <a:gd name="T3" fmla="*/ 35 h 791"/>
                        <a:gd name="T4" fmla="*/ 543 w 1769"/>
                        <a:gd name="T5" fmla="*/ 124 h 791"/>
                        <a:gd name="T6" fmla="*/ 756 w 1769"/>
                        <a:gd name="T7" fmla="*/ 267 h 791"/>
                        <a:gd name="T8" fmla="*/ 824 w 1769"/>
                        <a:gd name="T9" fmla="*/ 376 h 791"/>
                        <a:gd name="T10" fmla="*/ 792 w 1769"/>
                        <a:gd name="T11" fmla="*/ 487 h 791"/>
                        <a:gd name="T12" fmla="*/ 746 w 1769"/>
                        <a:gd name="T13" fmla="*/ 391 h 791"/>
                        <a:gd name="T14" fmla="*/ 652 w 1769"/>
                        <a:gd name="T15" fmla="*/ 281 h 791"/>
                        <a:gd name="T16" fmla="*/ 520 w 1769"/>
                        <a:gd name="T17" fmla="*/ 183 h 791"/>
                        <a:gd name="T18" fmla="*/ 273 w 1769"/>
                        <a:gd name="T19" fmla="*/ 94 h 791"/>
                        <a:gd name="T20" fmla="*/ 0 w 1769"/>
                        <a:gd name="T21" fmla="*/ 47 h 791"/>
                        <a:gd name="T22" fmla="*/ 2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47" name="Group 48">
                    <a:extLst>
                      <a:ext uri="{FF2B5EF4-FFF2-40B4-BE49-F238E27FC236}">
                        <a16:creationId xmlns:a16="http://schemas.microsoft.com/office/drawing/2014/main" id="{F67CA3CE-38A0-41E1-878F-289807E078CF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107" name="Freeform 49">
                      <a:extLst>
                        <a:ext uri="{FF2B5EF4-FFF2-40B4-BE49-F238E27FC236}">
                          <a16:creationId xmlns:a16="http://schemas.microsoft.com/office/drawing/2014/main" id="{AF420174-0996-4E50-A52C-21C9E429F02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219 h 504"/>
                        <a:gd name="T2" fmla="*/ 443 w 2736"/>
                        <a:gd name="T3" fmla="*/ 73 h 504"/>
                        <a:gd name="T4" fmla="*/ 911 w 2736"/>
                        <a:gd name="T5" fmla="*/ 10 h 504"/>
                        <a:gd name="T6" fmla="*/ 1404 w 2736"/>
                        <a:gd name="T7" fmla="*/ 10 h 504"/>
                        <a:gd name="T8" fmla="*/ 1396 w 2736"/>
                        <a:gd name="T9" fmla="*/ 45 h 504"/>
                        <a:gd name="T10" fmla="*/ 905 w 2736"/>
                        <a:gd name="T11" fmla="*/ 45 h 504"/>
                        <a:gd name="T12" fmla="*/ 336 w 2736"/>
                        <a:gd name="T13" fmla="*/ 127 h 504"/>
                        <a:gd name="T14" fmla="*/ 0 w 2736"/>
                        <a:gd name="T15" fmla="*/ 21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08" name="Freeform 50">
                      <a:extLst>
                        <a:ext uri="{FF2B5EF4-FFF2-40B4-BE49-F238E27FC236}">
                          <a16:creationId xmlns:a16="http://schemas.microsoft.com/office/drawing/2014/main" id="{A92F202E-C4CF-411E-AA85-B22B189961D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207 w 1769"/>
                        <a:gd name="T3" fmla="*/ 24 h 791"/>
                        <a:gd name="T4" fmla="*/ 493 w 1769"/>
                        <a:gd name="T5" fmla="*/ 87 h 791"/>
                        <a:gd name="T6" fmla="*/ 687 w 1769"/>
                        <a:gd name="T7" fmla="*/ 187 h 791"/>
                        <a:gd name="T8" fmla="*/ 748 w 1769"/>
                        <a:gd name="T9" fmla="*/ 264 h 791"/>
                        <a:gd name="T10" fmla="*/ 720 w 1769"/>
                        <a:gd name="T11" fmla="*/ 341 h 791"/>
                        <a:gd name="T12" fmla="*/ 677 w 1769"/>
                        <a:gd name="T13" fmla="*/ 274 h 791"/>
                        <a:gd name="T14" fmla="*/ 592 w 1769"/>
                        <a:gd name="T15" fmla="*/ 197 h 791"/>
                        <a:gd name="T16" fmla="*/ 473 w 1769"/>
                        <a:gd name="T17" fmla="*/ 128 h 791"/>
                        <a:gd name="T18" fmla="*/ 248 w 1769"/>
                        <a:gd name="T19" fmla="*/ 66 h 791"/>
                        <a:gd name="T20" fmla="*/ 0 w 1769"/>
                        <a:gd name="T21" fmla="*/ 33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48" name="Group 51">
                    <a:extLst>
                      <a:ext uri="{FF2B5EF4-FFF2-40B4-BE49-F238E27FC236}">
                        <a16:creationId xmlns:a16="http://schemas.microsoft.com/office/drawing/2014/main" id="{40209FA1-B688-4DF0-8233-44AFF95A3A8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>
                      <a:extLst>
                        <a:ext uri="{FF2B5EF4-FFF2-40B4-BE49-F238E27FC236}">
                          <a16:creationId xmlns:a16="http://schemas.microsoft.com/office/drawing/2014/main" id="{E315676C-596B-4058-B003-86A67788509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06" name="Freeform 53">
                      <a:extLst>
                        <a:ext uri="{FF2B5EF4-FFF2-40B4-BE49-F238E27FC236}">
                          <a16:creationId xmlns:a16="http://schemas.microsoft.com/office/drawing/2014/main" id="{961C96E1-46C2-4782-9810-D0ECE8DC5E8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49" name="Group 54">
                    <a:extLst>
                      <a:ext uri="{FF2B5EF4-FFF2-40B4-BE49-F238E27FC236}">
                        <a16:creationId xmlns:a16="http://schemas.microsoft.com/office/drawing/2014/main" id="{1CB153FF-5E62-4767-9B85-6E860CA068DF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103" name="Freeform 55">
                      <a:extLst>
                        <a:ext uri="{FF2B5EF4-FFF2-40B4-BE49-F238E27FC236}">
                          <a16:creationId xmlns:a16="http://schemas.microsoft.com/office/drawing/2014/main" id="{DB906A37-4ED2-4AFC-974F-2BFD7A4AA39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04" name="Freeform 56">
                      <a:extLst>
                        <a:ext uri="{FF2B5EF4-FFF2-40B4-BE49-F238E27FC236}">
                          <a16:creationId xmlns:a16="http://schemas.microsoft.com/office/drawing/2014/main" id="{8CFB50B0-0CFB-4233-A182-8D721DE4ABB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50" name="Group 57">
                    <a:extLst>
                      <a:ext uri="{FF2B5EF4-FFF2-40B4-BE49-F238E27FC236}">
                        <a16:creationId xmlns:a16="http://schemas.microsoft.com/office/drawing/2014/main" id="{E7877FA3-BCD6-4F19-83FF-1D91207D655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01" name="Freeform 58">
                      <a:extLst>
                        <a:ext uri="{FF2B5EF4-FFF2-40B4-BE49-F238E27FC236}">
                          <a16:creationId xmlns:a16="http://schemas.microsoft.com/office/drawing/2014/main" id="{EDB28198-9338-426C-9894-9E82CBF292B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02" name="Freeform 59">
                      <a:extLst>
                        <a:ext uri="{FF2B5EF4-FFF2-40B4-BE49-F238E27FC236}">
                          <a16:creationId xmlns:a16="http://schemas.microsoft.com/office/drawing/2014/main" id="{02584362-07F0-4FAF-A3C0-F60CA043164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51" name="Group 60">
                    <a:extLst>
                      <a:ext uri="{FF2B5EF4-FFF2-40B4-BE49-F238E27FC236}">
                        <a16:creationId xmlns:a16="http://schemas.microsoft.com/office/drawing/2014/main" id="{2CC05DD3-3A3A-4F92-B4D8-A6AEFD54EDA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>
                      <a:extLst>
                        <a:ext uri="{FF2B5EF4-FFF2-40B4-BE49-F238E27FC236}">
                          <a16:creationId xmlns:a16="http://schemas.microsoft.com/office/drawing/2014/main" id="{03459280-A252-418A-8138-5F239D1F3A5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95 w 2736"/>
                        <a:gd name="T3" fmla="*/ 72 h 504"/>
                        <a:gd name="T4" fmla="*/ 812 w 2736"/>
                        <a:gd name="T5" fmla="*/ 10 h 504"/>
                        <a:gd name="T6" fmla="*/ 1251 w 2736"/>
                        <a:gd name="T7" fmla="*/ 10 h 504"/>
                        <a:gd name="T8" fmla="*/ 1244 w 2736"/>
                        <a:gd name="T9" fmla="*/ 44 h 504"/>
                        <a:gd name="T10" fmla="*/ 807 w 2736"/>
                        <a:gd name="T11" fmla="*/ 44 h 504"/>
                        <a:gd name="T12" fmla="*/ 299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00" name="Freeform 62">
                      <a:extLst>
                        <a:ext uri="{FF2B5EF4-FFF2-40B4-BE49-F238E27FC236}">
                          <a16:creationId xmlns:a16="http://schemas.microsoft.com/office/drawing/2014/main" id="{E436C8DD-33BF-46E9-AEAF-5A86CACA0CF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4 w 1769"/>
                        <a:gd name="T3" fmla="*/ 24 h 791"/>
                        <a:gd name="T4" fmla="*/ 440 w 1769"/>
                        <a:gd name="T5" fmla="*/ 85 h 791"/>
                        <a:gd name="T6" fmla="*/ 612 w 1769"/>
                        <a:gd name="T7" fmla="*/ 185 h 791"/>
                        <a:gd name="T8" fmla="*/ 667 w 1769"/>
                        <a:gd name="T9" fmla="*/ 260 h 791"/>
                        <a:gd name="T10" fmla="*/ 642 w 1769"/>
                        <a:gd name="T11" fmla="*/ 336 h 791"/>
                        <a:gd name="T12" fmla="*/ 604 w 1769"/>
                        <a:gd name="T13" fmla="*/ 270 h 791"/>
                        <a:gd name="T14" fmla="*/ 528 w 1769"/>
                        <a:gd name="T15" fmla="*/ 194 h 791"/>
                        <a:gd name="T16" fmla="*/ 421 w 1769"/>
                        <a:gd name="T17" fmla="*/ 126 h 791"/>
                        <a:gd name="T18" fmla="*/ 221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52" name="Group 63">
                    <a:extLst>
                      <a:ext uri="{FF2B5EF4-FFF2-40B4-BE49-F238E27FC236}">
                        <a16:creationId xmlns:a16="http://schemas.microsoft.com/office/drawing/2014/main" id="{0A4AB391-A98D-4E95-A73B-B42A103DF4D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97" name="Freeform 64">
                      <a:extLst>
                        <a:ext uri="{FF2B5EF4-FFF2-40B4-BE49-F238E27FC236}">
                          <a16:creationId xmlns:a16="http://schemas.microsoft.com/office/drawing/2014/main" id="{E2405549-1C67-40AA-B565-F1F63900928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47 w 2736"/>
                        <a:gd name="T3" fmla="*/ 72 h 504"/>
                        <a:gd name="T4" fmla="*/ 714 w 2736"/>
                        <a:gd name="T5" fmla="*/ 10 h 504"/>
                        <a:gd name="T6" fmla="*/ 1100 w 2736"/>
                        <a:gd name="T7" fmla="*/ 10 h 504"/>
                        <a:gd name="T8" fmla="*/ 1094 w 2736"/>
                        <a:gd name="T9" fmla="*/ 44 h 504"/>
                        <a:gd name="T10" fmla="*/ 709 w 2736"/>
                        <a:gd name="T11" fmla="*/ 44 h 504"/>
                        <a:gd name="T12" fmla="*/ 263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98" name="Freeform 65">
                      <a:extLst>
                        <a:ext uri="{FF2B5EF4-FFF2-40B4-BE49-F238E27FC236}">
                          <a16:creationId xmlns:a16="http://schemas.microsoft.com/office/drawing/2014/main" id="{5F9440EE-FFD5-4F9A-8302-929406D649C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62 w 1769"/>
                        <a:gd name="T3" fmla="*/ 24 h 791"/>
                        <a:gd name="T4" fmla="*/ 387 w 1769"/>
                        <a:gd name="T5" fmla="*/ 85 h 791"/>
                        <a:gd name="T6" fmla="*/ 538 w 1769"/>
                        <a:gd name="T7" fmla="*/ 185 h 791"/>
                        <a:gd name="T8" fmla="*/ 587 w 1769"/>
                        <a:gd name="T9" fmla="*/ 260 h 791"/>
                        <a:gd name="T10" fmla="*/ 564 w 1769"/>
                        <a:gd name="T11" fmla="*/ 336 h 791"/>
                        <a:gd name="T12" fmla="*/ 531 w 1769"/>
                        <a:gd name="T13" fmla="*/ 270 h 791"/>
                        <a:gd name="T14" fmla="*/ 464 w 1769"/>
                        <a:gd name="T15" fmla="*/ 194 h 791"/>
                        <a:gd name="T16" fmla="*/ 371 w 1769"/>
                        <a:gd name="T17" fmla="*/ 126 h 791"/>
                        <a:gd name="T18" fmla="*/ 194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53" name="Group 66">
                    <a:extLst>
                      <a:ext uri="{FF2B5EF4-FFF2-40B4-BE49-F238E27FC236}">
                        <a16:creationId xmlns:a16="http://schemas.microsoft.com/office/drawing/2014/main" id="{05285AA5-86FD-4BE8-986F-462A295991D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95" name="Freeform 67">
                      <a:extLst>
                        <a:ext uri="{FF2B5EF4-FFF2-40B4-BE49-F238E27FC236}">
                          <a16:creationId xmlns:a16="http://schemas.microsoft.com/office/drawing/2014/main" id="{2BB9C003-4548-47CE-93E6-D1F537A15BC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35 w 2736"/>
                        <a:gd name="T3" fmla="*/ 72 h 504"/>
                        <a:gd name="T4" fmla="*/ 689 w 2736"/>
                        <a:gd name="T5" fmla="*/ 10 h 504"/>
                        <a:gd name="T6" fmla="*/ 1061 w 2736"/>
                        <a:gd name="T7" fmla="*/ 10 h 504"/>
                        <a:gd name="T8" fmla="*/ 1055 w 2736"/>
                        <a:gd name="T9" fmla="*/ 44 h 504"/>
                        <a:gd name="T10" fmla="*/ 684 w 2736"/>
                        <a:gd name="T11" fmla="*/ 44 h 504"/>
                        <a:gd name="T12" fmla="*/ 254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96" name="Freeform 68">
                      <a:extLst>
                        <a:ext uri="{FF2B5EF4-FFF2-40B4-BE49-F238E27FC236}">
                          <a16:creationId xmlns:a16="http://schemas.microsoft.com/office/drawing/2014/main" id="{64F20B66-2A05-466D-BCAB-518E0D8834D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56 w 1769"/>
                        <a:gd name="T3" fmla="*/ 24 h 791"/>
                        <a:gd name="T4" fmla="*/ 373 w 1769"/>
                        <a:gd name="T5" fmla="*/ 85 h 791"/>
                        <a:gd name="T6" fmla="*/ 519 w 1769"/>
                        <a:gd name="T7" fmla="*/ 185 h 791"/>
                        <a:gd name="T8" fmla="*/ 566 w 1769"/>
                        <a:gd name="T9" fmla="*/ 260 h 791"/>
                        <a:gd name="T10" fmla="*/ 544 w 1769"/>
                        <a:gd name="T11" fmla="*/ 336 h 791"/>
                        <a:gd name="T12" fmla="*/ 512 w 1769"/>
                        <a:gd name="T13" fmla="*/ 270 h 791"/>
                        <a:gd name="T14" fmla="*/ 448 w 1769"/>
                        <a:gd name="T15" fmla="*/ 194 h 791"/>
                        <a:gd name="T16" fmla="*/ 357 w 1769"/>
                        <a:gd name="T17" fmla="*/ 126 h 791"/>
                        <a:gd name="T18" fmla="*/ 18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54" name="Group 69">
                    <a:extLst>
                      <a:ext uri="{FF2B5EF4-FFF2-40B4-BE49-F238E27FC236}">
                        <a16:creationId xmlns:a16="http://schemas.microsoft.com/office/drawing/2014/main" id="{F69349D5-285C-444C-8FDC-6B1D599F85A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93" name="Freeform 70">
                      <a:extLst>
                        <a:ext uri="{FF2B5EF4-FFF2-40B4-BE49-F238E27FC236}">
                          <a16:creationId xmlns:a16="http://schemas.microsoft.com/office/drawing/2014/main" id="{C70A07C3-431F-4422-AC73-4FFA27AA874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94" name="Freeform 71">
                      <a:extLst>
                        <a:ext uri="{FF2B5EF4-FFF2-40B4-BE49-F238E27FC236}">
                          <a16:creationId xmlns:a16="http://schemas.microsoft.com/office/drawing/2014/main" id="{43C27659-4F54-4314-8375-50BA33BFC57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55" name="Group 72">
                    <a:extLst>
                      <a:ext uri="{FF2B5EF4-FFF2-40B4-BE49-F238E27FC236}">
                        <a16:creationId xmlns:a16="http://schemas.microsoft.com/office/drawing/2014/main" id="{E837F2E8-1A03-4139-9EF5-EB5C9DBEC45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91" name="Freeform 73">
                      <a:extLst>
                        <a:ext uri="{FF2B5EF4-FFF2-40B4-BE49-F238E27FC236}">
                          <a16:creationId xmlns:a16="http://schemas.microsoft.com/office/drawing/2014/main" id="{8E34B79D-132D-44EC-9220-4498317CB88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92" name="Freeform 74">
                      <a:extLst>
                        <a:ext uri="{FF2B5EF4-FFF2-40B4-BE49-F238E27FC236}">
                          <a16:creationId xmlns:a16="http://schemas.microsoft.com/office/drawing/2014/main" id="{AB421FF5-45BA-4980-93A8-D38555A2B56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sp>
                <p:nvSpPr>
                  <p:cNvPr id="56" name="Freeform 75">
                    <a:extLst>
                      <a:ext uri="{FF2B5EF4-FFF2-40B4-BE49-F238E27FC236}">
                        <a16:creationId xmlns:a16="http://schemas.microsoft.com/office/drawing/2014/main" id="{4A7DA43D-D37E-48A7-A364-A23FB0E5ED4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>
                      <a:gd name="T0" fmla="*/ 0 w 2736"/>
                      <a:gd name="T1" fmla="*/ 145 h 504"/>
                      <a:gd name="T2" fmla="*/ 324 w 2736"/>
                      <a:gd name="T3" fmla="*/ 48 h 504"/>
                      <a:gd name="T4" fmla="*/ 667 w 2736"/>
                      <a:gd name="T5" fmla="*/ 7 h 504"/>
                      <a:gd name="T6" fmla="*/ 1027 w 2736"/>
                      <a:gd name="T7" fmla="*/ 7 h 504"/>
                      <a:gd name="T8" fmla="*/ 1021 w 2736"/>
                      <a:gd name="T9" fmla="*/ 30 h 504"/>
                      <a:gd name="T10" fmla="*/ 662 w 2736"/>
                      <a:gd name="T11" fmla="*/ 30 h 504"/>
                      <a:gd name="T12" fmla="*/ 245 w 2736"/>
                      <a:gd name="T13" fmla="*/ 84 h 504"/>
                      <a:gd name="T14" fmla="*/ 0 w 2736"/>
                      <a:gd name="T15" fmla="*/ 14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57" name="Freeform 76">
                    <a:extLst>
                      <a:ext uri="{FF2B5EF4-FFF2-40B4-BE49-F238E27FC236}">
                        <a16:creationId xmlns:a16="http://schemas.microsoft.com/office/drawing/2014/main" id="{6B89649A-A094-44F0-8959-E10106C5942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>
                      <a:gd name="T0" fmla="*/ 2 w 1769"/>
                      <a:gd name="T1" fmla="*/ 2 h 791"/>
                      <a:gd name="T2" fmla="*/ 151 w 1769"/>
                      <a:gd name="T3" fmla="*/ 16 h 791"/>
                      <a:gd name="T4" fmla="*/ 361 w 1769"/>
                      <a:gd name="T5" fmla="*/ 58 h 791"/>
                      <a:gd name="T6" fmla="*/ 503 w 1769"/>
                      <a:gd name="T7" fmla="*/ 125 h 791"/>
                      <a:gd name="T8" fmla="*/ 548 w 1769"/>
                      <a:gd name="T9" fmla="*/ 176 h 791"/>
                      <a:gd name="T10" fmla="*/ 527 w 1769"/>
                      <a:gd name="T11" fmla="*/ 228 h 791"/>
                      <a:gd name="T12" fmla="*/ 496 w 1769"/>
                      <a:gd name="T13" fmla="*/ 183 h 791"/>
                      <a:gd name="T14" fmla="*/ 433 w 1769"/>
                      <a:gd name="T15" fmla="*/ 131 h 791"/>
                      <a:gd name="T16" fmla="*/ 346 w 1769"/>
                      <a:gd name="T17" fmla="*/ 86 h 791"/>
                      <a:gd name="T18" fmla="*/ 181 w 1769"/>
                      <a:gd name="T19" fmla="*/ 44 h 791"/>
                      <a:gd name="T20" fmla="*/ 0 w 1769"/>
                      <a:gd name="T21" fmla="*/ 22 h 791"/>
                      <a:gd name="T22" fmla="*/ 2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grpSp>
                <p:nvGrpSpPr>
                  <p:cNvPr id="58" name="Group 77">
                    <a:extLst>
                      <a:ext uri="{FF2B5EF4-FFF2-40B4-BE49-F238E27FC236}">
                        <a16:creationId xmlns:a16="http://schemas.microsoft.com/office/drawing/2014/main" id="{EA287E3B-F1F4-4CF3-8079-EE36AFB92E6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89" name="Freeform 78">
                      <a:extLst>
                        <a:ext uri="{FF2B5EF4-FFF2-40B4-BE49-F238E27FC236}">
                          <a16:creationId xmlns:a16="http://schemas.microsoft.com/office/drawing/2014/main" id="{EE4F32B1-982F-4A11-A39F-E78980986D6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>
                        <a:gd name="T0" fmla="*/ 0 w 2736"/>
                        <a:gd name="T1" fmla="*/ 184 h 504"/>
                        <a:gd name="T2" fmla="*/ 335 w 2736"/>
                        <a:gd name="T3" fmla="*/ 61 h 504"/>
                        <a:gd name="T4" fmla="*/ 689 w 2736"/>
                        <a:gd name="T5" fmla="*/ 9 h 504"/>
                        <a:gd name="T6" fmla="*/ 1062 w 2736"/>
                        <a:gd name="T7" fmla="*/ 9 h 504"/>
                        <a:gd name="T8" fmla="*/ 1056 w 2736"/>
                        <a:gd name="T9" fmla="*/ 38 h 504"/>
                        <a:gd name="T10" fmla="*/ 685 w 2736"/>
                        <a:gd name="T11" fmla="*/ 38 h 504"/>
                        <a:gd name="T12" fmla="*/ 254 w 2736"/>
                        <a:gd name="T13" fmla="*/ 107 h 504"/>
                        <a:gd name="T14" fmla="*/ 0 w 2736"/>
                        <a:gd name="T15" fmla="*/ 18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90" name="Freeform 79">
                      <a:extLst>
                        <a:ext uri="{FF2B5EF4-FFF2-40B4-BE49-F238E27FC236}">
                          <a16:creationId xmlns:a16="http://schemas.microsoft.com/office/drawing/2014/main" id="{0A5A2F7E-99D1-40AC-AC1E-B087B51375D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56 w 1769"/>
                        <a:gd name="T3" fmla="*/ 20 h 791"/>
                        <a:gd name="T4" fmla="*/ 373 w 1769"/>
                        <a:gd name="T5" fmla="*/ 73 h 791"/>
                        <a:gd name="T6" fmla="*/ 519 w 1769"/>
                        <a:gd name="T7" fmla="*/ 158 h 791"/>
                        <a:gd name="T8" fmla="*/ 566 w 1769"/>
                        <a:gd name="T9" fmla="*/ 223 h 791"/>
                        <a:gd name="T10" fmla="*/ 544 w 1769"/>
                        <a:gd name="T11" fmla="*/ 288 h 791"/>
                        <a:gd name="T12" fmla="*/ 512 w 1769"/>
                        <a:gd name="T13" fmla="*/ 231 h 791"/>
                        <a:gd name="T14" fmla="*/ 448 w 1769"/>
                        <a:gd name="T15" fmla="*/ 166 h 791"/>
                        <a:gd name="T16" fmla="*/ 357 w 1769"/>
                        <a:gd name="T17" fmla="*/ 108 h 791"/>
                        <a:gd name="T18" fmla="*/ 187 w 1769"/>
                        <a:gd name="T19" fmla="*/ 56 h 791"/>
                        <a:gd name="T20" fmla="*/ 0 w 1769"/>
                        <a:gd name="T21" fmla="*/ 28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59" name="Group 80">
                    <a:extLst>
                      <a:ext uri="{FF2B5EF4-FFF2-40B4-BE49-F238E27FC236}">
                        <a16:creationId xmlns:a16="http://schemas.microsoft.com/office/drawing/2014/main" id="{F29FFDC0-90F4-4D35-A06F-CF775910982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87" name="Freeform 81">
                      <a:extLst>
                        <a:ext uri="{FF2B5EF4-FFF2-40B4-BE49-F238E27FC236}">
                          <a16:creationId xmlns:a16="http://schemas.microsoft.com/office/drawing/2014/main" id="{7ACBA98E-DB8E-4916-BF8A-CA81C34C01F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>
                        <a:gd name="T0" fmla="*/ 0 w 2736"/>
                        <a:gd name="T1" fmla="*/ 270 h 504"/>
                        <a:gd name="T2" fmla="*/ 365 w 2736"/>
                        <a:gd name="T3" fmla="*/ 90 h 504"/>
                        <a:gd name="T4" fmla="*/ 750 w 2736"/>
                        <a:gd name="T5" fmla="*/ 13 h 504"/>
                        <a:gd name="T6" fmla="*/ 1155 w 2736"/>
                        <a:gd name="T7" fmla="*/ 13 h 504"/>
                        <a:gd name="T8" fmla="*/ 1148 w 2736"/>
                        <a:gd name="T9" fmla="*/ 55 h 504"/>
                        <a:gd name="T10" fmla="*/ 745 w 2736"/>
                        <a:gd name="T11" fmla="*/ 55 h 504"/>
                        <a:gd name="T12" fmla="*/ 276 w 2736"/>
                        <a:gd name="T13" fmla="*/ 156 h 504"/>
                        <a:gd name="T14" fmla="*/ 0 w 2736"/>
                        <a:gd name="T15" fmla="*/ 27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88" name="Freeform 82">
                      <a:extLst>
                        <a:ext uri="{FF2B5EF4-FFF2-40B4-BE49-F238E27FC236}">
                          <a16:creationId xmlns:a16="http://schemas.microsoft.com/office/drawing/2014/main" id="{DEBB6448-1DF2-4AAD-847C-D7734DF36A0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170 w 1769"/>
                        <a:gd name="T3" fmla="*/ 30 h 791"/>
                        <a:gd name="T4" fmla="*/ 406 w 1769"/>
                        <a:gd name="T5" fmla="*/ 107 h 791"/>
                        <a:gd name="T6" fmla="*/ 565 w 1769"/>
                        <a:gd name="T7" fmla="*/ 231 h 791"/>
                        <a:gd name="T8" fmla="*/ 615 w 1769"/>
                        <a:gd name="T9" fmla="*/ 326 h 791"/>
                        <a:gd name="T10" fmla="*/ 592 w 1769"/>
                        <a:gd name="T11" fmla="*/ 421 h 791"/>
                        <a:gd name="T12" fmla="*/ 557 w 1769"/>
                        <a:gd name="T13" fmla="*/ 338 h 791"/>
                        <a:gd name="T14" fmla="*/ 487 w 1769"/>
                        <a:gd name="T15" fmla="*/ 243 h 791"/>
                        <a:gd name="T16" fmla="*/ 389 w 1769"/>
                        <a:gd name="T17" fmla="*/ 158 h 791"/>
                        <a:gd name="T18" fmla="*/ 204 w 1769"/>
                        <a:gd name="T19" fmla="*/ 81 h 791"/>
                        <a:gd name="T20" fmla="*/ 0 w 1769"/>
                        <a:gd name="T21" fmla="*/ 41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60" name="Group 83">
                    <a:extLst>
                      <a:ext uri="{FF2B5EF4-FFF2-40B4-BE49-F238E27FC236}">
                        <a16:creationId xmlns:a16="http://schemas.microsoft.com/office/drawing/2014/main" id="{86B3ADF4-47D9-49C7-BADA-0AA58C807C1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85" name="Freeform 84">
                      <a:extLst>
                        <a:ext uri="{FF2B5EF4-FFF2-40B4-BE49-F238E27FC236}">
                          <a16:creationId xmlns:a16="http://schemas.microsoft.com/office/drawing/2014/main" id="{32CDB35A-CE3E-48DF-B9E8-D0DA557A59C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86 h 504"/>
                        <a:gd name="T2" fmla="*/ 301 w 2736"/>
                        <a:gd name="T3" fmla="*/ 29 h 504"/>
                        <a:gd name="T4" fmla="*/ 619 w 2736"/>
                        <a:gd name="T5" fmla="*/ 4 h 504"/>
                        <a:gd name="T6" fmla="*/ 954 w 2736"/>
                        <a:gd name="T7" fmla="*/ 4 h 504"/>
                        <a:gd name="T8" fmla="*/ 948 w 2736"/>
                        <a:gd name="T9" fmla="*/ 18 h 504"/>
                        <a:gd name="T10" fmla="*/ 615 w 2736"/>
                        <a:gd name="T11" fmla="*/ 18 h 504"/>
                        <a:gd name="T12" fmla="*/ 228 w 2736"/>
                        <a:gd name="T13" fmla="*/ 50 h 504"/>
                        <a:gd name="T14" fmla="*/ 0 w 2736"/>
                        <a:gd name="T15" fmla="*/ 8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86" name="Freeform 85">
                      <a:extLst>
                        <a:ext uri="{FF2B5EF4-FFF2-40B4-BE49-F238E27FC236}">
                          <a16:creationId xmlns:a16="http://schemas.microsoft.com/office/drawing/2014/main" id="{4642079E-453D-44C3-9B08-E56EDF34A47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40 w 1769"/>
                        <a:gd name="T3" fmla="*/ 10 h 791"/>
                        <a:gd name="T4" fmla="*/ 335 w 1769"/>
                        <a:gd name="T5" fmla="*/ 34 h 791"/>
                        <a:gd name="T6" fmla="*/ 466 w 1769"/>
                        <a:gd name="T7" fmla="*/ 74 h 791"/>
                        <a:gd name="T8" fmla="*/ 508 w 1769"/>
                        <a:gd name="T9" fmla="*/ 104 h 791"/>
                        <a:gd name="T10" fmla="*/ 489 w 1769"/>
                        <a:gd name="T11" fmla="*/ 134 h 791"/>
                        <a:gd name="T12" fmla="*/ 460 w 1769"/>
                        <a:gd name="T13" fmla="*/ 108 h 791"/>
                        <a:gd name="T14" fmla="*/ 402 w 1769"/>
                        <a:gd name="T15" fmla="*/ 77 h 791"/>
                        <a:gd name="T16" fmla="*/ 321 w 1769"/>
                        <a:gd name="T17" fmla="*/ 51 h 791"/>
                        <a:gd name="T18" fmla="*/ 168 w 1769"/>
                        <a:gd name="T19" fmla="*/ 26 h 791"/>
                        <a:gd name="T20" fmla="*/ 0 w 1769"/>
                        <a:gd name="T21" fmla="*/ 13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61" name="Group 86">
                    <a:extLst>
                      <a:ext uri="{FF2B5EF4-FFF2-40B4-BE49-F238E27FC236}">
                        <a16:creationId xmlns:a16="http://schemas.microsoft.com/office/drawing/2014/main" id="{0D351B55-2BFE-46B1-A01E-67BD8269B72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83" name="Freeform 87">
                      <a:extLst>
                        <a:ext uri="{FF2B5EF4-FFF2-40B4-BE49-F238E27FC236}">
                          <a16:creationId xmlns:a16="http://schemas.microsoft.com/office/drawing/2014/main" id="{46386AF8-B9C2-4F2B-AE35-63C9B84F5E0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44 w 2736"/>
                        <a:gd name="T3" fmla="*/ 104 h 504"/>
                        <a:gd name="T4" fmla="*/ 1119 w 2736"/>
                        <a:gd name="T5" fmla="*/ 15 h 504"/>
                        <a:gd name="T6" fmla="*/ 1724 w 2736"/>
                        <a:gd name="T7" fmla="*/ 15 h 504"/>
                        <a:gd name="T8" fmla="*/ 1714 w 2736"/>
                        <a:gd name="T9" fmla="*/ 64 h 504"/>
                        <a:gd name="T10" fmla="*/ 1112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84" name="Freeform 88">
                      <a:extLst>
                        <a:ext uri="{FF2B5EF4-FFF2-40B4-BE49-F238E27FC236}">
                          <a16:creationId xmlns:a16="http://schemas.microsoft.com/office/drawing/2014/main" id="{2F1A7D3C-AE80-41E2-BD4D-0FED8B6A2F7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4 w 1769"/>
                        <a:gd name="T3" fmla="*/ 35 h 791"/>
                        <a:gd name="T4" fmla="*/ 605 w 1769"/>
                        <a:gd name="T5" fmla="*/ 124 h 791"/>
                        <a:gd name="T6" fmla="*/ 842 w 1769"/>
                        <a:gd name="T7" fmla="*/ 268 h 791"/>
                        <a:gd name="T8" fmla="*/ 918 w 1769"/>
                        <a:gd name="T9" fmla="*/ 377 h 791"/>
                        <a:gd name="T10" fmla="*/ 883 w 1769"/>
                        <a:gd name="T11" fmla="*/ 488 h 791"/>
                        <a:gd name="T12" fmla="*/ 831 w 1769"/>
                        <a:gd name="T13" fmla="*/ 392 h 791"/>
                        <a:gd name="T14" fmla="*/ 726 w 1769"/>
                        <a:gd name="T15" fmla="*/ 281 h 791"/>
                        <a:gd name="T16" fmla="*/ 580 w 1769"/>
                        <a:gd name="T17" fmla="*/ 183 h 791"/>
                        <a:gd name="T18" fmla="*/ 304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62" name="Group 89">
                    <a:extLst>
                      <a:ext uri="{FF2B5EF4-FFF2-40B4-BE49-F238E27FC236}">
                        <a16:creationId xmlns:a16="http://schemas.microsoft.com/office/drawing/2014/main" id="{6EA71EAE-1145-415F-BF17-A1DCCA3CA51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81" name="Freeform 90">
                      <a:extLst>
                        <a:ext uri="{FF2B5EF4-FFF2-40B4-BE49-F238E27FC236}">
                          <a16:creationId xmlns:a16="http://schemas.microsoft.com/office/drawing/2014/main" id="{B9320AB0-2D24-4059-9B01-E27A07BC89B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04 w 2736"/>
                        <a:gd name="T3" fmla="*/ 104 h 504"/>
                        <a:gd name="T4" fmla="*/ 1035 w 2736"/>
                        <a:gd name="T5" fmla="*/ 15 h 504"/>
                        <a:gd name="T6" fmla="*/ 1595 w 2736"/>
                        <a:gd name="T7" fmla="*/ 15 h 504"/>
                        <a:gd name="T8" fmla="*/ 1586 w 2736"/>
                        <a:gd name="T9" fmla="*/ 64 h 504"/>
                        <a:gd name="T10" fmla="*/ 1028 w 2736"/>
                        <a:gd name="T11" fmla="*/ 64 h 504"/>
                        <a:gd name="T12" fmla="*/ 381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82" name="Freeform 91">
                      <a:extLst>
                        <a:ext uri="{FF2B5EF4-FFF2-40B4-BE49-F238E27FC236}">
                          <a16:creationId xmlns:a16="http://schemas.microsoft.com/office/drawing/2014/main" id="{146A764C-C788-4824-8E12-A3E90F60371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>
                        <a:gd name="T0" fmla="*/ 2 w 1769"/>
                        <a:gd name="T1" fmla="*/ 5 h 791"/>
                        <a:gd name="T2" fmla="*/ 235 w 1769"/>
                        <a:gd name="T3" fmla="*/ 35 h 791"/>
                        <a:gd name="T4" fmla="*/ 560 w 1769"/>
                        <a:gd name="T5" fmla="*/ 124 h 791"/>
                        <a:gd name="T6" fmla="*/ 780 w 1769"/>
                        <a:gd name="T7" fmla="*/ 268 h 791"/>
                        <a:gd name="T8" fmla="*/ 850 w 1769"/>
                        <a:gd name="T9" fmla="*/ 377 h 791"/>
                        <a:gd name="T10" fmla="*/ 817 w 1769"/>
                        <a:gd name="T11" fmla="*/ 488 h 791"/>
                        <a:gd name="T12" fmla="*/ 769 w 1769"/>
                        <a:gd name="T13" fmla="*/ 392 h 791"/>
                        <a:gd name="T14" fmla="*/ 672 w 1769"/>
                        <a:gd name="T15" fmla="*/ 281 h 791"/>
                        <a:gd name="T16" fmla="*/ 537 w 1769"/>
                        <a:gd name="T17" fmla="*/ 183 h 791"/>
                        <a:gd name="T18" fmla="*/ 281 w 1769"/>
                        <a:gd name="T19" fmla="*/ 94 h 791"/>
                        <a:gd name="T20" fmla="*/ 0 w 1769"/>
                        <a:gd name="T21" fmla="*/ 47 h 791"/>
                        <a:gd name="T22" fmla="*/ 2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63" name="Group 92">
                    <a:extLst>
                      <a:ext uri="{FF2B5EF4-FFF2-40B4-BE49-F238E27FC236}">
                        <a16:creationId xmlns:a16="http://schemas.microsoft.com/office/drawing/2014/main" id="{040DCA64-000D-4E91-91D5-E5E944E291A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79" name="Freeform 93">
                      <a:extLst>
                        <a:ext uri="{FF2B5EF4-FFF2-40B4-BE49-F238E27FC236}">
                          <a16:creationId xmlns:a16="http://schemas.microsoft.com/office/drawing/2014/main" id="{5FFB8F21-B9EF-4EC7-AC18-9366768DF66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>
                        <a:gd name="T0" fmla="*/ 0 w 2736"/>
                        <a:gd name="T1" fmla="*/ 301 h 504"/>
                        <a:gd name="T2" fmla="*/ 540 w 2736"/>
                        <a:gd name="T3" fmla="*/ 100 h 504"/>
                        <a:gd name="T4" fmla="*/ 1111 w 2736"/>
                        <a:gd name="T5" fmla="*/ 14 h 504"/>
                        <a:gd name="T6" fmla="*/ 1711 w 2736"/>
                        <a:gd name="T7" fmla="*/ 14 h 504"/>
                        <a:gd name="T8" fmla="*/ 1701 w 2736"/>
                        <a:gd name="T9" fmla="*/ 62 h 504"/>
                        <a:gd name="T10" fmla="*/ 1103 w 2736"/>
                        <a:gd name="T11" fmla="*/ 62 h 504"/>
                        <a:gd name="T12" fmla="*/ 409 w 2736"/>
                        <a:gd name="T13" fmla="*/ 174 h 504"/>
                        <a:gd name="T14" fmla="*/ 0 w 2736"/>
                        <a:gd name="T15" fmla="*/ 30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80" name="Freeform 94">
                      <a:extLst>
                        <a:ext uri="{FF2B5EF4-FFF2-40B4-BE49-F238E27FC236}">
                          <a16:creationId xmlns:a16="http://schemas.microsoft.com/office/drawing/2014/main" id="{0663E976-C3A5-4480-868A-B89FDD9C20F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2 w 1769"/>
                        <a:gd name="T3" fmla="*/ 33 h 791"/>
                        <a:gd name="T4" fmla="*/ 600 w 1769"/>
                        <a:gd name="T5" fmla="*/ 120 h 791"/>
                        <a:gd name="T6" fmla="*/ 836 w 1769"/>
                        <a:gd name="T7" fmla="*/ 258 h 791"/>
                        <a:gd name="T8" fmla="*/ 911 w 1769"/>
                        <a:gd name="T9" fmla="*/ 364 h 791"/>
                        <a:gd name="T10" fmla="*/ 876 w 1769"/>
                        <a:gd name="T11" fmla="*/ 471 h 791"/>
                        <a:gd name="T12" fmla="*/ 825 w 1769"/>
                        <a:gd name="T13" fmla="*/ 378 h 791"/>
                        <a:gd name="T14" fmla="*/ 721 w 1769"/>
                        <a:gd name="T15" fmla="*/ 271 h 791"/>
                        <a:gd name="T16" fmla="*/ 576 w 1769"/>
                        <a:gd name="T17" fmla="*/ 177 h 791"/>
                        <a:gd name="T18" fmla="*/ 302 w 1769"/>
                        <a:gd name="T19" fmla="*/ 91 h 791"/>
                        <a:gd name="T20" fmla="*/ 0 w 1769"/>
                        <a:gd name="T21" fmla="*/ 45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64" name="Group 95">
                    <a:extLst>
                      <a:ext uri="{FF2B5EF4-FFF2-40B4-BE49-F238E27FC236}">
                        <a16:creationId xmlns:a16="http://schemas.microsoft.com/office/drawing/2014/main" id="{13A9705B-9222-45FA-980D-B5659F724A3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77" name="Freeform 96">
                      <a:extLst>
                        <a:ext uri="{FF2B5EF4-FFF2-40B4-BE49-F238E27FC236}">
                          <a16:creationId xmlns:a16="http://schemas.microsoft.com/office/drawing/2014/main" id="{63BA6155-8E9E-48FA-BFC9-7BC86D77DDF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44 w 2736"/>
                        <a:gd name="T3" fmla="*/ 104 h 504"/>
                        <a:gd name="T4" fmla="*/ 1119 w 2736"/>
                        <a:gd name="T5" fmla="*/ 15 h 504"/>
                        <a:gd name="T6" fmla="*/ 1724 w 2736"/>
                        <a:gd name="T7" fmla="*/ 15 h 504"/>
                        <a:gd name="T8" fmla="*/ 1714 w 2736"/>
                        <a:gd name="T9" fmla="*/ 64 h 504"/>
                        <a:gd name="T10" fmla="*/ 1112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78" name="Freeform 97">
                      <a:extLst>
                        <a:ext uri="{FF2B5EF4-FFF2-40B4-BE49-F238E27FC236}">
                          <a16:creationId xmlns:a16="http://schemas.microsoft.com/office/drawing/2014/main" id="{988EA82D-F430-4DD4-BB39-DD006987958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4 w 1769"/>
                        <a:gd name="T3" fmla="*/ 35 h 791"/>
                        <a:gd name="T4" fmla="*/ 605 w 1769"/>
                        <a:gd name="T5" fmla="*/ 124 h 791"/>
                        <a:gd name="T6" fmla="*/ 842 w 1769"/>
                        <a:gd name="T7" fmla="*/ 268 h 791"/>
                        <a:gd name="T8" fmla="*/ 918 w 1769"/>
                        <a:gd name="T9" fmla="*/ 377 h 791"/>
                        <a:gd name="T10" fmla="*/ 883 w 1769"/>
                        <a:gd name="T11" fmla="*/ 488 h 791"/>
                        <a:gd name="T12" fmla="*/ 831 w 1769"/>
                        <a:gd name="T13" fmla="*/ 392 h 791"/>
                        <a:gd name="T14" fmla="*/ 726 w 1769"/>
                        <a:gd name="T15" fmla="*/ 281 h 791"/>
                        <a:gd name="T16" fmla="*/ 580 w 1769"/>
                        <a:gd name="T17" fmla="*/ 183 h 791"/>
                        <a:gd name="T18" fmla="*/ 304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65" name="Group 98">
                    <a:extLst>
                      <a:ext uri="{FF2B5EF4-FFF2-40B4-BE49-F238E27FC236}">
                        <a16:creationId xmlns:a16="http://schemas.microsoft.com/office/drawing/2014/main" id="{A1D3A63D-7D3A-4D0F-9DD8-DCE82F983D1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75" name="Freeform 99">
                      <a:extLst>
                        <a:ext uri="{FF2B5EF4-FFF2-40B4-BE49-F238E27FC236}">
                          <a16:creationId xmlns:a16="http://schemas.microsoft.com/office/drawing/2014/main" id="{C77F76E7-E2C3-4748-A68B-74A58C5EE72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>
                        <a:gd name="T0" fmla="*/ 0 w 2736"/>
                        <a:gd name="T1" fmla="*/ 299 h 504"/>
                        <a:gd name="T2" fmla="*/ 521 w 2736"/>
                        <a:gd name="T3" fmla="*/ 100 h 504"/>
                        <a:gd name="T4" fmla="*/ 1071 w 2736"/>
                        <a:gd name="T5" fmla="*/ 14 h 504"/>
                        <a:gd name="T6" fmla="*/ 1650 w 2736"/>
                        <a:gd name="T7" fmla="*/ 14 h 504"/>
                        <a:gd name="T8" fmla="*/ 1640 w 2736"/>
                        <a:gd name="T9" fmla="*/ 61 h 504"/>
                        <a:gd name="T10" fmla="*/ 1064 w 2736"/>
                        <a:gd name="T11" fmla="*/ 61 h 504"/>
                        <a:gd name="T12" fmla="*/ 394 w 2736"/>
                        <a:gd name="T13" fmla="*/ 173 h 504"/>
                        <a:gd name="T14" fmla="*/ 0 w 2736"/>
                        <a:gd name="T15" fmla="*/ 29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76" name="Freeform 100">
                      <a:extLst>
                        <a:ext uri="{FF2B5EF4-FFF2-40B4-BE49-F238E27FC236}">
                          <a16:creationId xmlns:a16="http://schemas.microsoft.com/office/drawing/2014/main" id="{71C623F1-8EFB-41ED-9ED5-A4E2186A376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43 w 1769"/>
                        <a:gd name="T3" fmla="*/ 33 h 791"/>
                        <a:gd name="T4" fmla="*/ 579 w 1769"/>
                        <a:gd name="T5" fmla="*/ 119 h 791"/>
                        <a:gd name="T6" fmla="*/ 806 w 1769"/>
                        <a:gd name="T7" fmla="*/ 256 h 791"/>
                        <a:gd name="T8" fmla="*/ 878 w 1769"/>
                        <a:gd name="T9" fmla="*/ 361 h 791"/>
                        <a:gd name="T10" fmla="*/ 845 w 1769"/>
                        <a:gd name="T11" fmla="*/ 467 h 791"/>
                        <a:gd name="T12" fmla="*/ 795 w 1769"/>
                        <a:gd name="T13" fmla="*/ 375 h 791"/>
                        <a:gd name="T14" fmla="*/ 695 w 1769"/>
                        <a:gd name="T15" fmla="*/ 269 h 791"/>
                        <a:gd name="T16" fmla="*/ 555 w 1769"/>
                        <a:gd name="T17" fmla="*/ 176 h 791"/>
                        <a:gd name="T18" fmla="*/ 291 w 1769"/>
                        <a:gd name="T19" fmla="*/ 90 h 791"/>
                        <a:gd name="T20" fmla="*/ 0 w 1769"/>
                        <a:gd name="T21" fmla="*/ 45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66" name="Group 101">
                    <a:extLst>
                      <a:ext uri="{FF2B5EF4-FFF2-40B4-BE49-F238E27FC236}">
                        <a16:creationId xmlns:a16="http://schemas.microsoft.com/office/drawing/2014/main" id="{AB8A78D5-E79B-454F-8E56-131CB3963F6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73" name="Freeform 102">
                      <a:extLst>
                        <a:ext uri="{FF2B5EF4-FFF2-40B4-BE49-F238E27FC236}">
                          <a16:creationId xmlns:a16="http://schemas.microsoft.com/office/drawing/2014/main" id="{27566883-2532-4947-A836-F3F68866B2C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>
                        <a:gd name="T0" fmla="*/ 0 w 2736"/>
                        <a:gd name="T1" fmla="*/ 246 h 504"/>
                        <a:gd name="T2" fmla="*/ 506 w 2736"/>
                        <a:gd name="T3" fmla="*/ 82 h 504"/>
                        <a:gd name="T4" fmla="*/ 1039 w 2736"/>
                        <a:gd name="T5" fmla="*/ 12 h 504"/>
                        <a:gd name="T6" fmla="*/ 1601 w 2736"/>
                        <a:gd name="T7" fmla="*/ 12 h 504"/>
                        <a:gd name="T8" fmla="*/ 1592 w 2736"/>
                        <a:gd name="T9" fmla="*/ 50 h 504"/>
                        <a:gd name="T10" fmla="*/ 1032 w 2736"/>
                        <a:gd name="T11" fmla="*/ 50 h 504"/>
                        <a:gd name="T12" fmla="*/ 383 w 2736"/>
                        <a:gd name="T13" fmla="*/ 143 h 504"/>
                        <a:gd name="T14" fmla="*/ 0 w 2736"/>
                        <a:gd name="T15" fmla="*/ 24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74" name="Freeform 103">
                      <a:extLst>
                        <a:ext uri="{FF2B5EF4-FFF2-40B4-BE49-F238E27FC236}">
                          <a16:creationId xmlns:a16="http://schemas.microsoft.com/office/drawing/2014/main" id="{DBCCD8E5-B36A-4A38-96F5-B51FCBE5330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236 w 1769"/>
                        <a:gd name="T3" fmla="*/ 27 h 791"/>
                        <a:gd name="T4" fmla="*/ 562 w 1769"/>
                        <a:gd name="T5" fmla="*/ 98 h 791"/>
                        <a:gd name="T6" fmla="*/ 782 w 1769"/>
                        <a:gd name="T7" fmla="*/ 211 h 791"/>
                        <a:gd name="T8" fmla="*/ 853 w 1769"/>
                        <a:gd name="T9" fmla="*/ 297 h 791"/>
                        <a:gd name="T10" fmla="*/ 820 w 1769"/>
                        <a:gd name="T11" fmla="*/ 384 h 791"/>
                        <a:gd name="T12" fmla="*/ 772 w 1769"/>
                        <a:gd name="T13" fmla="*/ 308 h 791"/>
                        <a:gd name="T14" fmla="*/ 674 w 1769"/>
                        <a:gd name="T15" fmla="*/ 222 h 791"/>
                        <a:gd name="T16" fmla="*/ 539 w 1769"/>
                        <a:gd name="T17" fmla="*/ 144 h 791"/>
                        <a:gd name="T18" fmla="*/ 282 w 1769"/>
                        <a:gd name="T19" fmla="*/ 74 h 791"/>
                        <a:gd name="T20" fmla="*/ 0 w 1769"/>
                        <a:gd name="T21" fmla="*/ 37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67" name="Group 104">
                    <a:extLst>
                      <a:ext uri="{FF2B5EF4-FFF2-40B4-BE49-F238E27FC236}">
                        <a16:creationId xmlns:a16="http://schemas.microsoft.com/office/drawing/2014/main" id="{6EDEA906-8C47-4C43-B6BA-A7CA08AFAF1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71" name="Freeform 105">
                      <a:extLst>
                        <a:ext uri="{FF2B5EF4-FFF2-40B4-BE49-F238E27FC236}">
                          <a16:creationId xmlns:a16="http://schemas.microsoft.com/office/drawing/2014/main" id="{6D7BA417-FFF8-4615-BC14-F5809431CC3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>
                        <a:gd name="T0" fmla="*/ 0 w 2736"/>
                        <a:gd name="T1" fmla="*/ 246 h 504"/>
                        <a:gd name="T2" fmla="*/ 465 w 2736"/>
                        <a:gd name="T3" fmla="*/ 82 h 504"/>
                        <a:gd name="T4" fmla="*/ 955 w 2736"/>
                        <a:gd name="T5" fmla="*/ 12 h 504"/>
                        <a:gd name="T6" fmla="*/ 1471 w 2736"/>
                        <a:gd name="T7" fmla="*/ 12 h 504"/>
                        <a:gd name="T8" fmla="*/ 1462 w 2736"/>
                        <a:gd name="T9" fmla="*/ 50 h 504"/>
                        <a:gd name="T10" fmla="*/ 948 w 2736"/>
                        <a:gd name="T11" fmla="*/ 50 h 504"/>
                        <a:gd name="T12" fmla="*/ 352 w 2736"/>
                        <a:gd name="T13" fmla="*/ 143 h 504"/>
                        <a:gd name="T14" fmla="*/ 0 w 2736"/>
                        <a:gd name="T15" fmla="*/ 24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72" name="Freeform 106">
                      <a:extLst>
                        <a:ext uri="{FF2B5EF4-FFF2-40B4-BE49-F238E27FC236}">
                          <a16:creationId xmlns:a16="http://schemas.microsoft.com/office/drawing/2014/main" id="{8EC0FCD3-BA6C-4330-A6C3-207D9D2D54B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217 w 1769"/>
                        <a:gd name="T3" fmla="*/ 27 h 791"/>
                        <a:gd name="T4" fmla="*/ 517 w 1769"/>
                        <a:gd name="T5" fmla="*/ 98 h 791"/>
                        <a:gd name="T6" fmla="*/ 719 w 1769"/>
                        <a:gd name="T7" fmla="*/ 211 h 791"/>
                        <a:gd name="T8" fmla="*/ 784 w 1769"/>
                        <a:gd name="T9" fmla="*/ 297 h 791"/>
                        <a:gd name="T10" fmla="*/ 754 w 1769"/>
                        <a:gd name="T11" fmla="*/ 384 h 791"/>
                        <a:gd name="T12" fmla="*/ 710 w 1769"/>
                        <a:gd name="T13" fmla="*/ 308 h 791"/>
                        <a:gd name="T14" fmla="*/ 620 w 1769"/>
                        <a:gd name="T15" fmla="*/ 222 h 791"/>
                        <a:gd name="T16" fmla="*/ 495 w 1769"/>
                        <a:gd name="T17" fmla="*/ 144 h 791"/>
                        <a:gd name="T18" fmla="*/ 259 w 1769"/>
                        <a:gd name="T19" fmla="*/ 74 h 791"/>
                        <a:gd name="T20" fmla="*/ 0 w 1769"/>
                        <a:gd name="T21" fmla="*/ 37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68" name="Group 107">
                    <a:extLst>
                      <a:ext uri="{FF2B5EF4-FFF2-40B4-BE49-F238E27FC236}">
                        <a16:creationId xmlns:a16="http://schemas.microsoft.com/office/drawing/2014/main" id="{8E49C5F2-5427-4B96-91E2-68D2E929531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69" name="Freeform 108">
                      <a:extLst>
                        <a:ext uri="{FF2B5EF4-FFF2-40B4-BE49-F238E27FC236}">
                          <a16:creationId xmlns:a16="http://schemas.microsoft.com/office/drawing/2014/main" id="{7C90FD14-5E31-4D6C-A99D-2140339C81C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188 h 504"/>
                        <a:gd name="T2" fmla="*/ 454 w 2736"/>
                        <a:gd name="T3" fmla="*/ 63 h 504"/>
                        <a:gd name="T4" fmla="*/ 933 w 2736"/>
                        <a:gd name="T5" fmla="*/ 9 h 504"/>
                        <a:gd name="T6" fmla="*/ 1437 w 2736"/>
                        <a:gd name="T7" fmla="*/ 9 h 504"/>
                        <a:gd name="T8" fmla="*/ 1429 w 2736"/>
                        <a:gd name="T9" fmla="*/ 38 h 504"/>
                        <a:gd name="T10" fmla="*/ 926 w 2736"/>
                        <a:gd name="T11" fmla="*/ 38 h 504"/>
                        <a:gd name="T12" fmla="*/ 343 w 2736"/>
                        <a:gd name="T13" fmla="*/ 109 h 504"/>
                        <a:gd name="T14" fmla="*/ 0 w 2736"/>
                        <a:gd name="T15" fmla="*/ 18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70" name="Freeform 109">
                      <a:extLst>
                        <a:ext uri="{FF2B5EF4-FFF2-40B4-BE49-F238E27FC236}">
                          <a16:creationId xmlns:a16="http://schemas.microsoft.com/office/drawing/2014/main" id="{CF8C2A3C-CA40-44F9-A154-574FA117887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211 w 1769"/>
                        <a:gd name="T3" fmla="*/ 21 h 791"/>
                        <a:gd name="T4" fmla="*/ 504 w 1769"/>
                        <a:gd name="T5" fmla="*/ 75 h 791"/>
                        <a:gd name="T6" fmla="*/ 702 w 1769"/>
                        <a:gd name="T7" fmla="*/ 161 h 791"/>
                        <a:gd name="T8" fmla="*/ 765 w 1769"/>
                        <a:gd name="T9" fmla="*/ 227 h 791"/>
                        <a:gd name="T10" fmla="*/ 736 w 1769"/>
                        <a:gd name="T11" fmla="*/ 294 h 791"/>
                        <a:gd name="T12" fmla="*/ 693 w 1769"/>
                        <a:gd name="T13" fmla="*/ 236 h 791"/>
                        <a:gd name="T14" fmla="*/ 605 w 1769"/>
                        <a:gd name="T15" fmla="*/ 169 h 791"/>
                        <a:gd name="T16" fmla="*/ 483 w 1769"/>
                        <a:gd name="T17" fmla="*/ 110 h 791"/>
                        <a:gd name="T18" fmla="*/ 253 w 1769"/>
                        <a:gd name="T19" fmla="*/ 57 h 791"/>
                        <a:gd name="T20" fmla="*/ 0 w 1769"/>
                        <a:gd name="T21" fmla="*/ 28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</p:grpSp>
          </p:grpSp>
          <p:grpSp>
            <p:nvGrpSpPr>
              <p:cNvPr id="23" name="Group 110">
                <a:extLst>
                  <a:ext uri="{FF2B5EF4-FFF2-40B4-BE49-F238E27FC236}">
                    <a16:creationId xmlns:a16="http://schemas.microsoft.com/office/drawing/2014/main" id="{7EB51E41-2131-4D12-A4B1-B6E52D4E4B2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24" name="Group 111">
                  <a:extLst>
                    <a:ext uri="{FF2B5EF4-FFF2-40B4-BE49-F238E27FC236}">
                      <a16:creationId xmlns:a16="http://schemas.microsoft.com/office/drawing/2014/main" id="{1E20F616-46A0-4530-B4AB-A5F2EFE1735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26" name="Arc 112">
                    <a:extLst>
                      <a:ext uri="{FF2B5EF4-FFF2-40B4-BE49-F238E27FC236}">
                        <a16:creationId xmlns:a16="http://schemas.microsoft.com/office/drawing/2014/main" id="{8AA6939A-326D-46D4-871F-716AE6E8654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T0" fmla="*/ 2567 w 36729"/>
                      <a:gd name="T1" fmla="*/ 990 h 21600"/>
                      <a:gd name="T2" fmla="*/ 0 w 36729"/>
                      <a:gd name="T3" fmla="*/ 1155 h 21600"/>
                      <a:gd name="T4" fmla="*/ 1246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27" name="Arc 113">
                    <a:extLst>
                      <a:ext uri="{FF2B5EF4-FFF2-40B4-BE49-F238E27FC236}">
                        <a16:creationId xmlns:a16="http://schemas.microsoft.com/office/drawing/2014/main" id="{038B1D09-F168-45B9-9254-663AA983B8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T0" fmla="*/ 0 w 30473"/>
                      <a:gd name="T1" fmla="*/ 203 h 22305"/>
                      <a:gd name="T2" fmla="*/ 2015 w 30473"/>
                      <a:gd name="T3" fmla="*/ 2379 h 22305"/>
                      <a:gd name="T4" fmla="*/ 587 w 30473"/>
                      <a:gd name="T5" fmla="*/ 2304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28" name="Arc 114">
                    <a:extLst>
                      <a:ext uri="{FF2B5EF4-FFF2-40B4-BE49-F238E27FC236}">
                        <a16:creationId xmlns:a16="http://schemas.microsoft.com/office/drawing/2014/main" id="{CB399E79-9CBA-4001-88CF-3FC8BB10D2B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T0" fmla="*/ 0 w 34812"/>
                      <a:gd name="T1" fmla="*/ 481 h 22305"/>
                      <a:gd name="T2" fmla="*/ 1426 w 34812"/>
                      <a:gd name="T3" fmla="*/ 2379 h 22305"/>
                      <a:gd name="T4" fmla="*/ 541 w 34812"/>
                      <a:gd name="T5" fmla="*/ 2304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29" name="Arc 115">
                    <a:extLst>
                      <a:ext uri="{FF2B5EF4-FFF2-40B4-BE49-F238E27FC236}">
                        <a16:creationId xmlns:a16="http://schemas.microsoft.com/office/drawing/2014/main" id="{6891934C-D649-40C1-B12A-17E269283C1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T0" fmla="*/ 0 w 36830"/>
                      <a:gd name="T1" fmla="*/ 670 h 22305"/>
                      <a:gd name="T2" fmla="*/ 2539 w 36830"/>
                      <a:gd name="T3" fmla="*/ 2379 h 22305"/>
                      <a:gd name="T4" fmla="*/ 1050 w 36830"/>
                      <a:gd name="T5" fmla="*/ 2304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30" name="Arc 116">
                    <a:extLst>
                      <a:ext uri="{FF2B5EF4-FFF2-40B4-BE49-F238E27FC236}">
                        <a16:creationId xmlns:a16="http://schemas.microsoft.com/office/drawing/2014/main" id="{8CEE08E0-CF4F-483C-839C-3A10E41923E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T0" fmla="*/ 0 w 31881"/>
                      <a:gd name="T1" fmla="*/ 1068 h 21600"/>
                      <a:gd name="T2" fmla="*/ 1850 w 31881"/>
                      <a:gd name="T3" fmla="*/ 518 h 21600"/>
                      <a:gd name="T4" fmla="*/ 1058 w 31881"/>
                      <a:gd name="T5" fmla="*/ 2304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31" name="Arc 117">
                    <a:extLst>
                      <a:ext uri="{FF2B5EF4-FFF2-40B4-BE49-F238E27FC236}">
                        <a16:creationId xmlns:a16="http://schemas.microsoft.com/office/drawing/2014/main" id="{2586D673-5C76-4968-B652-56855CEAC0D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T0" fmla="*/ 0 w 31146"/>
                      <a:gd name="T1" fmla="*/ 481 h 21600"/>
                      <a:gd name="T2" fmla="*/ 764 w 31146"/>
                      <a:gd name="T3" fmla="*/ 1020 h 21600"/>
                      <a:gd name="T4" fmla="*/ 324 w 31146"/>
                      <a:gd name="T5" fmla="*/ 2304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32" name="Freeform 118">
                    <a:extLst>
                      <a:ext uri="{FF2B5EF4-FFF2-40B4-BE49-F238E27FC236}">
                        <a16:creationId xmlns:a16="http://schemas.microsoft.com/office/drawing/2014/main" id="{F83A5DBD-C56A-4B70-9BB5-1D6B257B733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>
                      <a:gd name="T0" fmla="*/ 0 w 776"/>
                      <a:gd name="T1" fmla="*/ 41 h 2368"/>
                      <a:gd name="T2" fmla="*/ 129 w 776"/>
                      <a:gd name="T3" fmla="*/ 10 h 2368"/>
                      <a:gd name="T4" fmla="*/ 52 w 776"/>
                      <a:gd name="T5" fmla="*/ 103 h 2368"/>
                      <a:gd name="T6" fmla="*/ 181 w 776"/>
                      <a:gd name="T7" fmla="*/ 103 h 2368"/>
                      <a:gd name="T8" fmla="*/ 103 w 776"/>
                      <a:gd name="T9" fmla="*/ 196 h 2368"/>
                      <a:gd name="T10" fmla="*/ 207 w 776"/>
                      <a:gd name="T11" fmla="*/ 227 h 2368"/>
                      <a:gd name="T12" fmla="*/ 155 w 776"/>
                      <a:gd name="T13" fmla="*/ 288 h 2368"/>
                      <a:gd name="T14" fmla="*/ 259 w 776"/>
                      <a:gd name="T15" fmla="*/ 319 h 2368"/>
                      <a:gd name="T16" fmla="*/ 207 w 776"/>
                      <a:gd name="T17" fmla="*/ 381 h 2368"/>
                      <a:gd name="T18" fmla="*/ 284 w 776"/>
                      <a:gd name="T19" fmla="*/ 412 h 2368"/>
                      <a:gd name="T20" fmla="*/ 259 w 776"/>
                      <a:gd name="T21" fmla="*/ 474 h 2368"/>
                      <a:gd name="T22" fmla="*/ 310 w 776"/>
                      <a:gd name="T23" fmla="*/ 535 h 2368"/>
                      <a:gd name="T24" fmla="*/ 310 w 776"/>
                      <a:gd name="T25" fmla="*/ 597 h 2368"/>
                      <a:gd name="T26" fmla="*/ 362 w 776"/>
                      <a:gd name="T27" fmla="*/ 690 h 2368"/>
                      <a:gd name="T28" fmla="*/ 336 w 776"/>
                      <a:gd name="T29" fmla="*/ 783 h 2368"/>
                      <a:gd name="T30" fmla="*/ 388 w 776"/>
                      <a:gd name="T31" fmla="*/ 844 h 2368"/>
                      <a:gd name="T32" fmla="*/ 362 w 776"/>
                      <a:gd name="T33" fmla="*/ 937 h 2368"/>
                      <a:gd name="T34" fmla="*/ 388 w 776"/>
                      <a:gd name="T35" fmla="*/ 1030 h 2368"/>
                      <a:gd name="T36" fmla="*/ 362 w 776"/>
                      <a:gd name="T37" fmla="*/ 1092 h 2368"/>
                      <a:gd name="T38" fmla="*/ 414 w 776"/>
                      <a:gd name="T39" fmla="*/ 1184 h 2368"/>
                      <a:gd name="T40" fmla="*/ 388 w 776"/>
                      <a:gd name="T41" fmla="*/ 1277 h 2368"/>
                      <a:gd name="T42" fmla="*/ 414 w 776"/>
                      <a:gd name="T43" fmla="*/ 1400 h 2368"/>
                      <a:gd name="T44" fmla="*/ 388 w 776"/>
                      <a:gd name="T45" fmla="*/ 1431 h 2368"/>
                      <a:gd name="T46" fmla="*/ 414 w 776"/>
                      <a:gd name="T47" fmla="*/ 1524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sp>
              <p:nvSpPr>
                <p:cNvPr id="25" name="Freeform 119">
                  <a:extLst>
                    <a:ext uri="{FF2B5EF4-FFF2-40B4-BE49-F238E27FC236}">
                      <a16:creationId xmlns:a16="http://schemas.microsoft.com/office/drawing/2014/main" id="{78186553-EDB6-49A8-A22B-1E699BA97EB5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 rot="-1346631">
                  <a:off x="3280" y="1529"/>
                  <a:ext cx="442" cy="837"/>
                </a:xfrm>
                <a:custGeom>
                  <a:avLst/>
                  <a:gdLst>
                    <a:gd name="T0" fmla="*/ 0 w 776"/>
                    <a:gd name="T1" fmla="*/ 23 h 2368"/>
                    <a:gd name="T2" fmla="*/ 137 w 776"/>
                    <a:gd name="T3" fmla="*/ 6 h 2368"/>
                    <a:gd name="T4" fmla="*/ 55 w 776"/>
                    <a:gd name="T5" fmla="*/ 57 h 2368"/>
                    <a:gd name="T6" fmla="*/ 191 w 776"/>
                    <a:gd name="T7" fmla="*/ 57 h 2368"/>
                    <a:gd name="T8" fmla="*/ 109 w 776"/>
                    <a:gd name="T9" fmla="*/ 107 h 2368"/>
                    <a:gd name="T10" fmla="*/ 219 w 776"/>
                    <a:gd name="T11" fmla="*/ 124 h 2368"/>
                    <a:gd name="T12" fmla="*/ 164 w 776"/>
                    <a:gd name="T13" fmla="*/ 158 h 2368"/>
                    <a:gd name="T14" fmla="*/ 273 w 776"/>
                    <a:gd name="T15" fmla="*/ 175 h 2368"/>
                    <a:gd name="T16" fmla="*/ 219 w 776"/>
                    <a:gd name="T17" fmla="*/ 209 h 2368"/>
                    <a:gd name="T18" fmla="*/ 301 w 776"/>
                    <a:gd name="T19" fmla="*/ 226 h 2368"/>
                    <a:gd name="T20" fmla="*/ 273 w 776"/>
                    <a:gd name="T21" fmla="*/ 260 h 2368"/>
                    <a:gd name="T22" fmla="*/ 328 w 776"/>
                    <a:gd name="T23" fmla="*/ 294 h 2368"/>
                    <a:gd name="T24" fmla="*/ 328 w 776"/>
                    <a:gd name="T25" fmla="*/ 328 h 2368"/>
                    <a:gd name="T26" fmla="*/ 383 w 776"/>
                    <a:gd name="T27" fmla="*/ 379 h 2368"/>
                    <a:gd name="T28" fmla="*/ 355 w 776"/>
                    <a:gd name="T29" fmla="*/ 430 h 2368"/>
                    <a:gd name="T30" fmla="*/ 410 w 776"/>
                    <a:gd name="T31" fmla="*/ 464 h 2368"/>
                    <a:gd name="T32" fmla="*/ 383 w 776"/>
                    <a:gd name="T33" fmla="*/ 515 h 2368"/>
                    <a:gd name="T34" fmla="*/ 410 w 776"/>
                    <a:gd name="T35" fmla="*/ 566 h 2368"/>
                    <a:gd name="T36" fmla="*/ 383 w 776"/>
                    <a:gd name="T37" fmla="*/ 599 h 2368"/>
                    <a:gd name="T38" fmla="*/ 437 w 776"/>
                    <a:gd name="T39" fmla="*/ 650 h 2368"/>
                    <a:gd name="T40" fmla="*/ 410 w 776"/>
                    <a:gd name="T41" fmla="*/ 701 h 2368"/>
                    <a:gd name="T42" fmla="*/ 437 w 776"/>
                    <a:gd name="T43" fmla="*/ 769 h 2368"/>
                    <a:gd name="T44" fmla="*/ 410 w 776"/>
                    <a:gd name="T45" fmla="*/ 786 h 2368"/>
                    <a:gd name="T46" fmla="*/ 437 w 776"/>
                    <a:gd name="T47" fmla="*/ 837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</p:grpSp>
        <p:grpSp>
          <p:nvGrpSpPr>
            <p:cNvPr id="7" name="Group 120">
              <a:extLst>
                <a:ext uri="{FF2B5EF4-FFF2-40B4-BE49-F238E27FC236}">
                  <a16:creationId xmlns:a16="http://schemas.microsoft.com/office/drawing/2014/main" id="{6E0C8E1A-3873-4487-AA01-03FC68DB6F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8" name="Freeform 121">
                <a:extLst>
                  <a:ext uri="{FF2B5EF4-FFF2-40B4-BE49-F238E27FC236}">
                    <a16:creationId xmlns:a16="http://schemas.microsoft.com/office/drawing/2014/main" id="{9354277B-9E11-44BA-8979-BFCD5A93E935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40 h 2368"/>
                  <a:gd name="T2" fmla="*/ 150 w 776"/>
                  <a:gd name="T3" fmla="*/ 10 h 2368"/>
                  <a:gd name="T4" fmla="*/ 60 w 776"/>
                  <a:gd name="T5" fmla="*/ 100 h 2368"/>
                  <a:gd name="T6" fmla="*/ 210 w 776"/>
                  <a:gd name="T7" fmla="*/ 100 h 2368"/>
                  <a:gd name="T8" fmla="*/ 120 w 776"/>
                  <a:gd name="T9" fmla="*/ 190 h 2368"/>
                  <a:gd name="T10" fmla="*/ 240 w 776"/>
                  <a:gd name="T11" fmla="*/ 220 h 2368"/>
                  <a:gd name="T12" fmla="*/ 180 w 776"/>
                  <a:gd name="T13" fmla="*/ 280 h 2368"/>
                  <a:gd name="T14" fmla="*/ 300 w 776"/>
                  <a:gd name="T15" fmla="*/ 310 h 2368"/>
                  <a:gd name="T16" fmla="*/ 240 w 776"/>
                  <a:gd name="T17" fmla="*/ 370 h 2368"/>
                  <a:gd name="T18" fmla="*/ 330 w 776"/>
                  <a:gd name="T19" fmla="*/ 400 h 2368"/>
                  <a:gd name="T20" fmla="*/ 300 w 776"/>
                  <a:gd name="T21" fmla="*/ 460 h 2368"/>
                  <a:gd name="T22" fmla="*/ 360 w 776"/>
                  <a:gd name="T23" fmla="*/ 520 h 2368"/>
                  <a:gd name="T24" fmla="*/ 360 w 776"/>
                  <a:gd name="T25" fmla="*/ 580 h 2368"/>
                  <a:gd name="T26" fmla="*/ 420 w 776"/>
                  <a:gd name="T27" fmla="*/ 670 h 2368"/>
                  <a:gd name="T28" fmla="*/ 390 w 776"/>
                  <a:gd name="T29" fmla="*/ 759 h 2368"/>
                  <a:gd name="T30" fmla="*/ 450 w 776"/>
                  <a:gd name="T31" fmla="*/ 819 h 2368"/>
                  <a:gd name="T32" fmla="*/ 420 w 776"/>
                  <a:gd name="T33" fmla="*/ 909 h 2368"/>
                  <a:gd name="T34" fmla="*/ 450 w 776"/>
                  <a:gd name="T35" fmla="*/ 999 h 2368"/>
                  <a:gd name="T36" fmla="*/ 420 w 776"/>
                  <a:gd name="T37" fmla="*/ 1059 h 2368"/>
                  <a:gd name="T38" fmla="*/ 480 w 776"/>
                  <a:gd name="T39" fmla="*/ 1149 h 2368"/>
                  <a:gd name="T40" fmla="*/ 450 w 776"/>
                  <a:gd name="T41" fmla="*/ 1239 h 2368"/>
                  <a:gd name="T42" fmla="*/ 480 w 776"/>
                  <a:gd name="T43" fmla="*/ 1359 h 2368"/>
                  <a:gd name="T44" fmla="*/ 450 w 776"/>
                  <a:gd name="T45" fmla="*/ 1389 h 2368"/>
                  <a:gd name="T46" fmla="*/ 480 w 776"/>
                  <a:gd name="T47" fmla="*/ 147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9" name="Arc 122">
                <a:extLst>
                  <a:ext uri="{FF2B5EF4-FFF2-40B4-BE49-F238E27FC236}">
                    <a16:creationId xmlns:a16="http://schemas.microsoft.com/office/drawing/2014/main" id="{B37667E6-7817-4500-99B8-9CAA2EC62E4E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T0" fmla="*/ 537 w 21600"/>
                  <a:gd name="T1" fmla="*/ 0 h 21602"/>
                  <a:gd name="T2" fmla="*/ 2121 w 21600"/>
                  <a:gd name="T3" fmla="*/ 2304 h 21602"/>
                  <a:gd name="T4" fmla="*/ 0 w 21600"/>
                  <a:gd name="T5" fmla="*/ 2229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0" name="Arc 123">
                <a:extLst>
                  <a:ext uri="{FF2B5EF4-FFF2-40B4-BE49-F238E27FC236}">
                    <a16:creationId xmlns:a16="http://schemas.microsoft.com/office/drawing/2014/main" id="{8871C859-EA4E-4A0F-A9DA-E44A42462514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T0" fmla="*/ 0 w 28940"/>
                  <a:gd name="T1" fmla="*/ 137 h 22305"/>
                  <a:gd name="T2" fmla="*/ 1244 w 28940"/>
                  <a:gd name="T3" fmla="*/ 2379 h 22305"/>
                  <a:gd name="T4" fmla="*/ 316 w 28940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1" name="Arc 124">
                <a:extLst>
                  <a:ext uri="{FF2B5EF4-FFF2-40B4-BE49-F238E27FC236}">
                    <a16:creationId xmlns:a16="http://schemas.microsoft.com/office/drawing/2014/main" id="{1CFD305D-521C-4D30-BCDA-1F53C0995451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T0" fmla="*/ 0 w 34455"/>
                  <a:gd name="T1" fmla="*/ 452 h 22305"/>
                  <a:gd name="T2" fmla="*/ 2375 w 34455"/>
                  <a:gd name="T3" fmla="*/ 2379 h 22305"/>
                  <a:gd name="T4" fmla="*/ 886 w 34455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2" name="Arc 125">
                <a:extLst>
                  <a:ext uri="{FF2B5EF4-FFF2-40B4-BE49-F238E27FC236}">
                    <a16:creationId xmlns:a16="http://schemas.microsoft.com/office/drawing/2014/main" id="{4275E125-9BB4-4F78-B17A-04DA954FB86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T0" fmla="*/ 0 w 34812"/>
                  <a:gd name="T1" fmla="*/ 481 h 22305"/>
                  <a:gd name="T2" fmla="*/ 381 w 34812"/>
                  <a:gd name="T3" fmla="*/ 2379 h 22305"/>
                  <a:gd name="T4" fmla="*/ 145 w 34812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3" name="Arc 126">
                <a:extLst>
                  <a:ext uri="{FF2B5EF4-FFF2-40B4-BE49-F238E27FC236}">
                    <a16:creationId xmlns:a16="http://schemas.microsoft.com/office/drawing/2014/main" id="{2F1D5F3B-7D35-40A0-BA56-C991F257FD1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T0" fmla="*/ 0 w 34812"/>
                  <a:gd name="T1" fmla="*/ 481 h 22305"/>
                  <a:gd name="T2" fmla="*/ 1004 w 34812"/>
                  <a:gd name="T3" fmla="*/ 2379 h 22305"/>
                  <a:gd name="T4" fmla="*/ 381 w 34812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4" name="Freeform 127">
                <a:extLst>
                  <a:ext uri="{FF2B5EF4-FFF2-40B4-BE49-F238E27FC236}">
                    <a16:creationId xmlns:a16="http://schemas.microsoft.com/office/drawing/2014/main" id="{39C9C9D8-A28D-4711-BA09-740448693A7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>
                  <a:gd name="T0" fmla="*/ 0 w 776"/>
                  <a:gd name="T1" fmla="*/ 40 h 2368"/>
                  <a:gd name="T2" fmla="*/ 150 w 776"/>
                  <a:gd name="T3" fmla="*/ 10 h 2368"/>
                  <a:gd name="T4" fmla="*/ 60 w 776"/>
                  <a:gd name="T5" fmla="*/ 100 h 2368"/>
                  <a:gd name="T6" fmla="*/ 210 w 776"/>
                  <a:gd name="T7" fmla="*/ 100 h 2368"/>
                  <a:gd name="T8" fmla="*/ 120 w 776"/>
                  <a:gd name="T9" fmla="*/ 190 h 2368"/>
                  <a:gd name="T10" fmla="*/ 240 w 776"/>
                  <a:gd name="T11" fmla="*/ 220 h 2368"/>
                  <a:gd name="T12" fmla="*/ 180 w 776"/>
                  <a:gd name="T13" fmla="*/ 280 h 2368"/>
                  <a:gd name="T14" fmla="*/ 300 w 776"/>
                  <a:gd name="T15" fmla="*/ 310 h 2368"/>
                  <a:gd name="T16" fmla="*/ 240 w 776"/>
                  <a:gd name="T17" fmla="*/ 370 h 2368"/>
                  <a:gd name="T18" fmla="*/ 330 w 776"/>
                  <a:gd name="T19" fmla="*/ 400 h 2368"/>
                  <a:gd name="T20" fmla="*/ 300 w 776"/>
                  <a:gd name="T21" fmla="*/ 460 h 2368"/>
                  <a:gd name="T22" fmla="*/ 360 w 776"/>
                  <a:gd name="T23" fmla="*/ 520 h 2368"/>
                  <a:gd name="T24" fmla="*/ 360 w 776"/>
                  <a:gd name="T25" fmla="*/ 580 h 2368"/>
                  <a:gd name="T26" fmla="*/ 420 w 776"/>
                  <a:gd name="T27" fmla="*/ 670 h 2368"/>
                  <a:gd name="T28" fmla="*/ 390 w 776"/>
                  <a:gd name="T29" fmla="*/ 759 h 2368"/>
                  <a:gd name="T30" fmla="*/ 450 w 776"/>
                  <a:gd name="T31" fmla="*/ 819 h 2368"/>
                  <a:gd name="T32" fmla="*/ 420 w 776"/>
                  <a:gd name="T33" fmla="*/ 909 h 2368"/>
                  <a:gd name="T34" fmla="*/ 450 w 776"/>
                  <a:gd name="T35" fmla="*/ 999 h 2368"/>
                  <a:gd name="T36" fmla="*/ 420 w 776"/>
                  <a:gd name="T37" fmla="*/ 1059 h 2368"/>
                  <a:gd name="T38" fmla="*/ 480 w 776"/>
                  <a:gd name="T39" fmla="*/ 1149 h 2368"/>
                  <a:gd name="T40" fmla="*/ 450 w 776"/>
                  <a:gd name="T41" fmla="*/ 1239 h 2368"/>
                  <a:gd name="T42" fmla="*/ 480 w 776"/>
                  <a:gd name="T43" fmla="*/ 1359 h 2368"/>
                  <a:gd name="T44" fmla="*/ 450 w 776"/>
                  <a:gd name="T45" fmla="*/ 1389 h 2368"/>
                  <a:gd name="T46" fmla="*/ 480 w 776"/>
                  <a:gd name="T47" fmla="*/ 147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5" name="Freeform 128">
                <a:extLst>
                  <a:ext uri="{FF2B5EF4-FFF2-40B4-BE49-F238E27FC236}">
                    <a16:creationId xmlns:a16="http://schemas.microsoft.com/office/drawing/2014/main" id="{FD71EAB8-193A-4549-90A1-EE33B55C6619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>
                  <a:gd name="T0" fmla="*/ 0 w 776"/>
                  <a:gd name="T1" fmla="*/ 23 h 2368"/>
                  <a:gd name="T2" fmla="*/ 137 w 776"/>
                  <a:gd name="T3" fmla="*/ 6 h 2368"/>
                  <a:gd name="T4" fmla="*/ 55 w 776"/>
                  <a:gd name="T5" fmla="*/ 57 h 2368"/>
                  <a:gd name="T6" fmla="*/ 191 w 776"/>
                  <a:gd name="T7" fmla="*/ 57 h 2368"/>
                  <a:gd name="T8" fmla="*/ 109 w 776"/>
                  <a:gd name="T9" fmla="*/ 107 h 2368"/>
                  <a:gd name="T10" fmla="*/ 219 w 776"/>
                  <a:gd name="T11" fmla="*/ 124 h 2368"/>
                  <a:gd name="T12" fmla="*/ 164 w 776"/>
                  <a:gd name="T13" fmla="*/ 158 h 2368"/>
                  <a:gd name="T14" fmla="*/ 273 w 776"/>
                  <a:gd name="T15" fmla="*/ 175 h 2368"/>
                  <a:gd name="T16" fmla="*/ 219 w 776"/>
                  <a:gd name="T17" fmla="*/ 209 h 2368"/>
                  <a:gd name="T18" fmla="*/ 301 w 776"/>
                  <a:gd name="T19" fmla="*/ 226 h 2368"/>
                  <a:gd name="T20" fmla="*/ 273 w 776"/>
                  <a:gd name="T21" fmla="*/ 260 h 2368"/>
                  <a:gd name="T22" fmla="*/ 328 w 776"/>
                  <a:gd name="T23" fmla="*/ 294 h 2368"/>
                  <a:gd name="T24" fmla="*/ 328 w 776"/>
                  <a:gd name="T25" fmla="*/ 328 h 2368"/>
                  <a:gd name="T26" fmla="*/ 383 w 776"/>
                  <a:gd name="T27" fmla="*/ 379 h 2368"/>
                  <a:gd name="T28" fmla="*/ 355 w 776"/>
                  <a:gd name="T29" fmla="*/ 430 h 2368"/>
                  <a:gd name="T30" fmla="*/ 410 w 776"/>
                  <a:gd name="T31" fmla="*/ 464 h 2368"/>
                  <a:gd name="T32" fmla="*/ 383 w 776"/>
                  <a:gd name="T33" fmla="*/ 515 h 2368"/>
                  <a:gd name="T34" fmla="*/ 410 w 776"/>
                  <a:gd name="T35" fmla="*/ 566 h 2368"/>
                  <a:gd name="T36" fmla="*/ 383 w 776"/>
                  <a:gd name="T37" fmla="*/ 599 h 2368"/>
                  <a:gd name="T38" fmla="*/ 437 w 776"/>
                  <a:gd name="T39" fmla="*/ 650 h 2368"/>
                  <a:gd name="T40" fmla="*/ 410 w 776"/>
                  <a:gd name="T41" fmla="*/ 701 h 2368"/>
                  <a:gd name="T42" fmla="*/ 437 w 776"/>
                  <a:gd name="T43" fmla="*/ 769 h 2368"/>
                  <a:gd name="T44" fmla="*/ 410 w 776"/>
                  <a:gd name="T45" fmla="*/ 786 h 2368"/>
                  <a:gd name="T46" fmla="*/ 437 w 776"/>
                  <a:gd name="T47" fmla="*/ 83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6" name="Freeform 129">
                <a:extLst>
                  <a:ext uri="{FF2B5EF4-FFF2-40B4-BE49-F238E27FC236}">
                    <a16:creationId xmlns:a16="http://schemas.microsoft.com/office/drawing/2014/main" id="{6057ED51-806A-4C53-990E-5A6A88FEDE92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>
                  <a:gd name="T0" fmla="*/ 0 w 776"/>
                  <a:gd name="T1" fmla="*/ 41 h 2368"/>
                  <a:gd name="T2" fmla="*/ 336 w 776"/>
                  <a:gd name="T3" fmla="*/ 10 h 2368"/>
                  <a:gd name="T4" fmla="*/ 134 w 776"/>
                  <a:gd name="T5" fmla="*/ 103 h 2368"/>
                  <a:gd name="T6" fmla="*/ 470 w 776"/>
                  <a:gd name="T7" fmla="*/ 103 h 2368"/>
                  <a:gd name="T8" fmla="*/ 268 w 776"/>
                  <a:gd name="T9" fmla="*/ 196 h 2368"/>
                  <a:gd name="T10" fmla="*/ 537 w 776"/>
                  <a:gd name="T11" fmla="*/ 227 h 2368"/>
                  <a:gd name="T12" fmla="*/ 403 w 776"/>
                  <a:gd name="T13" fmla="*/ 288 h 2368"/>
                  <a:gd name="T14" fmla="*/ 671 w 776"/>
                  <a:gd name="T15" fmla="*/ 319 h 2368"/>
                  <a:gd name="T16" fmla="*/ 537 w 776"/>
                  <a:gd name="T17" fmla="*/ 381 h 2368"/>
                  <a:gd name="T18" fmla="*/ 738 w 776"/>
                  <a:gd name="T19" fmla="*/ 412 h 2368"/>
                  <a:gd name="T20" fmla="*/ 671 w 776"/>
                  <a:gd name="T21" fmla="*/ 474 h 2368"/>
                  <a:gd name="T22" fmla="*/ 805 w 776"/>
                  <a:gd name="T23" fmla="*/ 535 h 2368"/>
                  <a:gd name="T24" fmla="*/ 805 w 776"/>
                  <a:gd name="T25" fmla="*/ 597 h 2368"/>
                  <a:gd name="T26" fmla="*/ 940 w 776"/>
                  <a:gd name="T27" fmla="*/ 690 h 2368"/>
                  <a:gd name="T28" fmla="*/ 872 w 776"/>
                  <a:gd name="T29" fmla="*/ 783 h 2368"/>
                  <a:gd name="T30" fmla="*/ 1007 w 776"/>
                  <a:gd name="T31" fmla="*/ 844 h 2368"/>
                  <a:gd name="T32" fmla="*/ 940 w 776"/>
                  <a:gd name="T33" fmla="*/ 937 h 2368"/>
                  <a:gd name="T34" fmla="*/ 1007 w 776"/>
                  <a:gd name="T35" fmla="*/ 1030 h 2368"/>
                  <a:gd name="T36" fmla="*/ 940 w 776"/>
                  <a:gd name="T37" fmla="*/ 1092 h 2368"/>
                  <a:gd name="T38" fmla="*/ 1074 w 776"/>
                  <a:gd name="T39" fmla="*/ 1184 h 2368"/>
                  <a:gd name="T40" fmla="*/ 1007 w 776"/>
                  <a:gd name="T41" fmla="*/ 1277 h 2368"/>
                  <a:gd name="T42" fmla="*/ 1074 w 776"/>
                  <a:gd name="T43" fmla="*/ 1400 h 2368"/>
                  <a:gd name="T44" fmla="*/ 1007 w 776"/>
                  <a:gd name="T45" fmla="*/ 1431 h 2368"/>
                  <a:gd name="T46" fmla="*/ 1074 w 776"/>
                  <a:gd name="T47" fmla="*/ 152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7" name="Freeform 130">
                <a:extLst>
                  <a:ext uri="{FF2B5EF4-FFF2-40B4-BE49-F238E27FC236}">
                    <a16:creationId xmlns:a16="http://schemas.microsoft.com/office/drawing/2014/main" id="{F1E6FD0C-361C-48D9-9A6D-6D98E4FE0E67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41 h 2368"/>
                  <a:gd name="T2" fmla="*/ 215 w 776"/>
                  <a:gd name="T3" fmla="*/ 10 h 2368"/>
                  <a:gd name="T4" fmla="*/ 86 w 776"/>
                  <a:gd name="T5" fmla="*/ 103 h 2368"/>
                  <a:gd name="T6" fmla="*/ 301 w 776"/>
                  <a:gd name="T7" fmla="*/ 103 h 2368"/>
                  <a:gd name="T8" fmla="*/ 172 w 776"/>
                  <a:gd name="T9" fmla="*/ 196 h 2368"/>
                  <a:gd name="T10" fmla="*/ 344 w 776"/>
                  <a:gd name="T11" fmla="*/ 227 h 2368"/>
                  <a:gd name="T12" fmla="*/ 258 w 776"/>
                  <a:gd name="T13" fmla="*/ 288 h 2368"/>
                  <a:gd name="T14" fmla="*/ 431 w 776"/>
                  <a:gd name="T15" fmla="*/ 319 h 2368"/>
                  <a:gd name="T16" fmla="*/ 344 w 776"/>
                  <a:gd name="T17" fmla="*/ 381 h 2368"/>
                  <a:gd name="T18" fmla="*/ 474 w 776"/>
                  <a:gd name="T19" fmla="*/ 412 h 2368"/>
                  <a:gd name="T20" fmla="*/ 431 w 776"/>
                  <a:gd name="T21" fmla="*/ 474 h 2368"/>
                  <a:gd name="T22" fmla="*/ 517 w 776"/>
                  <a:gd name="T23" fmla="*/ 535 h 2368"/>
                  <a:gd name="T24" fmla="*/ 517 w 776"/>
                  <a:gd name="T25" fmla="*/ 597 h 2368"/>
                  <a:gd name="T26" fmla="*/ 603 w 776"/>
                  <a:gd name="T27" fmla="*/ 690 h 2368"/>
                  <a:gd name="T28" fmla="*/ 560 w 776"/>
                  <a:gd name="T29" fmla="*/ 783 h 2368"/>
                  <a:gd name="T30" fmla="*/ 646 w 776"/>
                  <a:gd name="T31" fmla="*/ 844 h 2368"/>
                  <a:gd name="T32" fmla="*/ 603 w 776"/>
                  <a:gd name="T33" fmla="*/ 937 h 2368"/>
                  <a:gd name="T34" fmla="*/ 646 w 776"/>
                  <a:gd name="T35" fmla="*/ 1030 h 2368"/>
                  <a:gd name="T36" fmla="*/ 603 w 776"/>
                  <a:gd name="T37" fmla="*/ 1092 h 2368"/>
                  <a:gd name="T38" fmla="*/ 689 w 776"/>
                  <a:gd name="T39" fmla="*/ 1184 h 2368"/>
                  <a:gd name="T40" fmla="*/ 646 w 776"/>
                  <a:gd name="T41" fmla="*/ 1277 h 2368"/>
                  <a:gd name="T42" fmla="*/ 689 w 776"/>
                  <a:gd name="T43" fmla="*/ 1400 h 2368"/>
                  <a:gd name="T44" fmla="*/ 646 w 776"/>
                  <a:gd name="T45" fmla="*/ 1431 h 2368"/>
                  <a:gd name="T46" fmla="*/ 689 w 776"/>
                  <a:gd name="T47" fmla="*/ 152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8" name="Freeform 131">
                <a:extLst>
                  <a:ext uri="{FF2B5EF4-FFF2-40B4-BE49-F238E27FC236}">
                    <a16:creationId xmlns:a16="http://schemas.microsoft.com/office/drawing/2014/main" id="{E1ACA898-B3F2-4405-B14A-7AA42780A22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>
                  <a:gd name="T0" fmla="*/ 0 w 776"/>
                  <a:gd name="T1" fmla="*/ 43 h 2368"/>
                  <a:gd name="T2" fmla="*/ 311 w 776"/>
                  <a:gd name="T3" fmla="*/ 11 h 2368"/>
                  <a:gd name="T4" fmla="*/ 125 w 776"/>
                  <a:gd name="T5" fmla="*/ 108 h 2368"/>
                  <a:gd name="T6" fmla="*/ 436 w 776"/>
                  <a:gd name="T7" fmla="*/ 108 h 2368"/>
                  <a:gd name="T8" fmla="*/ 249 w 776"/>
                  <a:gd name="T9" fmla="*/ 206 h 2368"/>
                  <a:gd name="T10" fmla="*/ 498 w 776"/>
                  <a:gd name="T11" fmla="*/ 238 h 2368"/>
                  <a:gd name="T12" fmla="*/ 374 w 776"/>
                  <a:gd name="T13" fmla="*/ 303 h 2368"/>
                  <a:gd name="T14" fmla="*/ 623 w 776"/>
                  <a:gd name="T15" fmla="*/ 335 h 2368"/>
                  <a:gd name="T16" fmla="*/ 498 w 776"/>
                  <a:gd name="T17" fmla="*/ 400 h 2368"/>
                  <a:gd name="T18" fmla="*/ 685 w 776"/>
                  <a:gd name="T19" fmla="*/ 433 h 2368"/>
                  <a:gd name="T20" fmla="*/ 623 w 776"/>
                  <a:gd name="T21" fmla="*/ 498 h 2368"/>
                  <a:gd name="T22" fmla="*/ 747 w 776"/>
                  <a:gd name="T23" fmla="*/ 563 h 2368"/>
                  <a:gd name="T24" fmla="*/ 747 w 776"/>
                  <a:gd name="T25" fmla="*/ 627 h 2368"/>
                  <a:gd name="T26" fmla="*/ 872 w 776"/>
                  <a:gd name="T27" fmla="*/ 725 h 2368"/>
                  <a:gd name="T28" fmla="*/ 810 w 776"/>
                  <a:gd name="T29" fmla="*/ 822 h 2368"/>
                  <a:gd name="T30" fmla="*/ 934 w 776"/>
                  <a:gd name="T31" fmla="*/ 887 h 2368"/>
                  <a:gd name="T32" fmla="*/ 872 w 776"/>
                  <a:gd name="T33" fmla="*/ 984 h 2368"/>
                  <a:gd name="T34" fmla="*/ 934 w 776"/>
                  <a:gd name="T35" fmla="*/ 1082 h 2368"/>
                  <a:gd name="T36" fmla="*/ 872 w 776"/>
                  <a:gd name="T37" fmla="*/ 1147 h 2368"/>
                  <a:gd name="T38" fmla="*/ 997 w 776"/>
                  <a:gd name="T39" fmla="*/ 1244 h 2368"/>
                  <a:gd name="T40" fmla="*/ 934 w 776"/>
                  <a:gd name="T41" fmla="*/ 1341 h 2368"/>
                  <a:gd name="T42" fmla="*/ 997 w 776"/>
                  <a:gd name="T43" fmla="*/ 1471 h 2368"/>
                  <a:gd name="T44" fmla="*/ 934 w 776"/>
                  <a:gd name="T45" fmla="*/ 1504 h 2368"/>
                  <a:gd name="T46" fmla="*/ 997 w 776"/>
                  <a:gd name="T47" fmla="*/ 160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9" name="Freeform 132">
                <a:extLst>
                  <a:ext uri="{FF2B5EF4-FFF2-40B4-BE49-F238E27FC236}">
                    <a16:creationId xmlns:a16="http://schemas.microsoft.com/office/drawing/2014/main" id="{28C99A9E-9477-4D37-9621-6A4CEB71618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29 h 2368"/>
                  <a:gd name="T2" fmla="*/ 469 w 776"/>
                  <a:gd name="T3" fmla="*/ 7 h 2368"/>
                  <a:gd name="T4" fmla="*/ 188 w 776"/>
                  <a:gd name="T5" fmla="*/ 72 h 2368"/>
                  <a:gd name="T6" fmla="*/ 657 w 776"/>
                  <a:gd name="T7" fmla="*/ 72 h 2368"/>
                  <a:gd name="T8" fmla="*/ 376 w 776"/>
                  <a:gd name="T9" fmla="*/ 137 h 2368"/>
                  <a:gd name="T10" fmla="*/ 751 w 776"/>
                  <a:gd name="T11" fmla="*/ 159 h 2368"/>
                  <a:gd name="T12" fmla="*/ 563 w 776"/>
                  <a:gd name="T13" fmla="*/ 202 h 2368"/>
                  <a:gd name="T14" fmla="*/ 939 w 776"/>
                  <a:gd name="T15" fmla="*/ 223 h 2368"/>
                  <a:gd name="T16" fmla="*/ 751 w 776"/>
                  <a:gd name="T17" fmla="*/ 267 h 2368"/>
                  <a:gd name="T18" fmla="*/ 1033 w 776"/>
                  <a:gd name="T19" fmla="*/ 288 h 2368"/>
                  <a:gd name="T20" fmla="*/ 939 w 776"/>
                  <a:gd name="T21" fmla="*/ 332 h 2368"/>
                  <a:gd name="T22" fmla="*/ 1127 w 776"/>
                  <a:gd name="T23" fmla="*/ 375 h 2368"/>
                  <a:gd name="T24" fmla="*/ 1127 w 776"/>
                  <a:gd name="T25" fmla="*/ 418 h 2368"/>
                  <a:gd name="T26" fmla="*/ 1315 w 776"/>
                  <a:gd name="T27" fmla="*/ 483 h 2368"/>
                  <a:gd name="T28" fmla="*/ 1221 w 776"/>
                  <a:gd name="T29" fmla="*/ 548 h 2368"/>
                  <a:gd name="T30" fmla="*/ 1408 w 776"/>
                  <a:gd name="T31" fmla="*/ 591 h 2368"/>
                  <a:gd name="T32" fmla="*/ 1315 w 776"/>
                  <a:gd name="T33" fmla="*/ 656 h 2368"/>
                  <a:gd name="T34" fmla="*/ 1408 w 776"/>
                  <a:gd name="T35" fmla="*/ 721 h 2368"/>
                  <a:gd name="T36" fmla="*/ 1315 w 776"/>
                  <a:gd name="T37" fmla="*/ 764 h 2368"/>
                  <a:gd name="T38" fmla="*/ 1502 w 776"/>
                  <a:gd name="T39" fmla="*/ 829 h 2368"/>
                  <a:gd name="T40" fmla="*/ 1408 w 776"/>
                  <a:gd name="T41" fmla="*/ 894 h 2368"/>
                  <a:gd name="T42" fmla="*/ 1502 w 776"/>
                  <a:gd name="T43" fmla="*/ 980 h 2368"/>
                  <a:gd name="T44" fmla="*/ 1408 w 776"/>
                  <a:gd name="T45" fmla="*/ 1002 h 2368"/>
                  <a:gd name="T46" fmla="*/ 1502 w 776"/>
                  <a:gd name="T47" fmla="*/ 106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0" name="Freeform 133">
                <a:extLst>
                  <a:ext uri="{FF2B5EF4-FFF2-40B4-BE49-F238E27FC236}">
                    <a16:creationId xmlns:a16="http://schemas.microsoft.com/office/drawing/2014/main" id="{F95B8906-60F1-4A9D-8263-4C828435B08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>
                  <a:gd name="T0" fmla="*/ 0 w 776"/>
                  <a:gd name="T1" fmla="*/ 39 h 2368"/>
                  <a:gd name="T2" fmla="*/ 205 w 776"/>
                  <a:gd name="T3" fmla="*/ 10 h 2368"/>
                  <a:gd name="T4" fmla="*/ 82 w 776"/>
                  <a:gd name="T5" fmla="*/ 97 h 2368"/>
                  <a:gd name="T6" fmla="*/ 287 w 776"/>
                  <a:gd name="T7" fmla="*/ 97 h 2368"/>
                  <a:gd name="T8" fmla="*/ 164 w 776"/>
                  <a:gd name="T9" fmla="*/ 184 h 2368"/>
                  <a:gd name="T10" fmla="*/ 328 w 776"/>
                  <a:gd name="T11" fmla="*/ 213 h 2368"/>
                  <a:gd name="T12" fmla="*/ 246 w 776"/>
                  <a:gd name="T13" fmla="*/ 271 h 2368"/>
                  <a:gd name="T14" fmla="*/ 410 w 776"/>
                  <a:gd name="T15" fmla="*/ 300 h 2368"/>
                  <a:gd name="T16" fmla="*/ 328 w 776"/>
                  <a:gd name="T17" fmla="*/ 359 h 2368"/>
                  <a:gd name="T18" fmla="*/ 451 w 776"/>
                  <a:gd name="T19" fmla="*/ 388 h 2368"/>
                  <a:gd name="T20" fmla="*/ 410 w 776"/>
                  <a:gd name="T21" fmla="*/ 446 h 2368"/>
                  <a:gd name="T22" fmla="*/ 492 w 776"/>
                  <a:gd name="T23" fmla="*/ 504 h 2368"/>
                  <a:gd name="T24" fmla="*/ 492 w 776"/>
                  <a:gd name="T25" fmla="*/ 562 h 2368"/>
                  <a:gd name="T26" fmla="*/ 574 w 776"/>
                  <a:gd name="T27" fmla="*/ 649 h 2368"/>
                  <a:gd name="T28" fmla="*/ 533 w 776"/>
                  <a:gd name="T29" fmla="*/ 736 h 2368"/>
                  <a:gd name="T30" fmla="*/ 615 w 776"/>
                  <a:gd name="T31" fmla="*/ 795 h 2368"/>
                  <a:gd name="T32" fmla="*/ 574 w 776"/>
                  <a:gd name="T33" fmla="*/ 882 h 2368"/>
                  <a:gd name="T34" fmla="*/ 615 w 776"/>
                  <a:gd name="T35" fmla="*/ 969 h 2368"/>
                  <a:gd name="T36" fmla="*/ 574 w 776"/>
                  <a:gd name="T37" fmla="*/ 1027 h 2368"/>
                  <a:gd name="T38" fmla="*/ 656 w 776"/>
                  <a:gd name="T39" fmla="*/ 1114 h 2368"/>
                  <a:gd name="T40" fmla="*/ 615 w 776"/>
                  <a:gd name="T41" fmla="*/ 1201 h 2368"/>
                  <a:gd name="T42" fmla="*/ 656 w 776"/>
                  <a:gd name="T43" fmla="*/ 1318 h 2368"/>
                  <a:gd name="T44" fmla="*/ 615 w 776"/>
                  <a:gd name="T45" fmla="*/ 1347 h 2368"/>
                  <a:gd name="T46" fmla="*/ 656 w 776"/>
                  <a:gd name="T47" fmla="*/ 143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1" name="Freeform 134">
                <a:extLst>
                  <a:ext uri="{FF2B5EF4-FFF2-40B4-BE49-F238E27FC236}">
                    <a16:creationId xmlns:a16="http://schemas.microsoft.com/office/drawing/2014/main" id="{1B329F34-2B0B-459D-814E-410932039D8A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>
                  <a:gd name="T0" fmla="*/ 0 w 776"/>
                  <a:gd name="T1" fmla="*/ 23 h 2368"/>
                  <a:gd name="T2" fmla="*/ 137 w 776"/>
                  <a:gd name="T3" fmla="*/ 6 h 2368"/>
                  <a:gd name="T4" fmla="*/ 55 w 776"/>
                  <a:gd name="T5" fmla="*/ 57 h 2368"/>
                  <a:gd name="T6" fmla="*/ 191 w 776"/>
                  <a:gd name="T7" fmla="*/ 57 h 2368"/>
                  <a:gd name="T8" fmla="*/ 109 w 776"/>
                  <a:gd name="T9" fmla="*/ 107 h 2368"/>
                  <a:gd name="T10" fmla="*/ 219 w 776"/>
                  <a:gd name="T11" fmla="*/ 124 h 2368"/>
                  <a:gd name="T12" fmla="*/ 164 w 776"/>
                  <a:gd name="T13" fmla="*/ 158 h 2368"/>
                  <a:gd name="T14" fmla="*/ 273 w 776"/>
                  <a:gd name="T15" fmla="*/ 175 h 2368"/>
                  <a:gd name="T16" fmla="*/ 219 w 776"/>
                  <a:gd name="T17" fmla="*/ 209 h 2368"/>
                  <a:gd name="T18" fmla="*/ 301 w 776"/>
                  <a:gd name="T19" fmla="*/ 226 h 2368"/>
                  <a:gd name="T20" fmla="*/ 273 w 776"/>
                  <a:gd name="T21" fmla="*/ 260 h 2368"/>
                  <a:gd name="T22" fmla="*/ 328 w 776"/>
                  <a:gd name="T23" fmla="*/ 294 h 2368"/>
                  <a:gd name="T24" fmla="*/ 328 w 776"/>
                  <a:gd name="T25" fmla="*/ 328 h 2368"/>
                  <a:gd name="T26" fmla="*/ 383 w 776"/>
                  <a:gd name="T27" fmla="*/ 379 h 2368"/>
                  <a:gd name="T28" fmla="*/ 355 w 776"/>
                  <a:gd name="T29" fmla="*/ 430 h 2368"/>
                  <a:gd name="T30" fmla="*/ 410 w 776"/>
                  <a:gd name="T31" fmla="*/ 464 h 2368"/>
                  <a:gd name="T32" fmla="*/ 383 w 776"/>
                  <a:gd name="T33" fmla="*/ 515 h 2368"/>
                  <a:gd name="T34" fmla="*/ 410 w 776"/>
                  <a:gd name="T35" fmla="*/ 566 h 2368"/>
                  <a:gd name="T36" fmla="*/ 383 w 776"/>
                  <a:gd name="T37" fmla="*/ 599 h 2368"/>
                  <a:gd name="T38" fmla="*/ 437 w 776"/>
                  <a:gd name="T39" fmla="*/ 650 h 2368"/>
                  <a:gd name="T40" fmla="*/ 410 w 776"/>
                  <a:gd name="T41" fmla="*/ 701 h 2368"/>
                  <a:gd name="T42" fmla="*/ 437 w 776"/>
                  <a:gd name="T43" fmla="*/ 769 h 2368"/>
                  <a:gd name="T44" fmla="*/ 410 w 776"/>
                  <a:gd name="T45" fmla="*/ 786 h 2368"/>
                  <a:gd name="T46" fmla="*/ 437 w 776"/>
                  <a:gd name="T47" fmla="*/ 83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</p:grpSp>
      </p:grpSp>
      <p:sp>
        <p:nvSpPr>
          <p:cNvPr id="108679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l-SI" noProof="0"/>
              <a:t>Kliknite, če želite urediti slog naslova matrice</a:t>
            </a:r>
          </a:p>
        </p:txBody>
      </p:sp>
      <p:sp>
        <p:nvSpPr>
          <p:cNvPr id="108680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sl-SI" noProof="0"/>
              <a:t>Kliknite, če želite urediti slog podnaslova matrice</a:t>
            </a:r>
          </a:p>
        </p:txBody>
      </p:sp>
      <p:sp>
        <p:nvSpPr>
          <p:cNvPr id="137" name="Rectangle 137">
            <a:extLst>
              <a:ext uri="{FF2B5EF4-FFF2-40B4-BE49-F238E27FC236}">
                <a16:creationId xmlns:a16="http://schemas.microsoft.com/office/drawing/2014/main" id="{2376EB78-B3AB-46B2-B267-48E9D4CEEB6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38" name="Rectangle 138">
            <a:extLst>
              <a:ext uri="{FF2B5EF4-FFF2-40B4-BE49-F238E27FC236}">
                <a16:creationId xmlns:a16="http://schemas.microsoft.com/office/drawing/2014/main" id="{620E20AD-133B-4087-9533-63EAC9AF61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39" name="Rectangle 139">
            <a:extLst>
              <a:ext uri="{FF2B5EF4-FFF2-40B4-BE49-F238E27FC236}">
                <a16:creationId xmlns:a16="http://schemas.microsoft.com/office/drawing/2014/main" id="{407A52EB-5BDD-4E1A-A147-FF2F407ED7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95290-1F63-4E9B-87A9-2432E529AAC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589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139">
            <a:extLst>
              <a:ext uri="{FF2B5EF4-FFF2-40B4-BE49-F238E27FC236}">
                <a16:creationId xmlns:a16="http://schemas.microsoft.com/office/drawing/2014/main" id="{782BA0F4-B31C-464D-9D6D-74B94EE525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140">
            <a:extLst>
              <a:ext uri="{FF2B5EF4-FFF2-40B4-BE49-F238E27FC236}">
                <a16:creationId xmlns:a16="http://schemas.microsoft.com/office/drawing/2014/main" id="{5C40CBF6-6AE7-4439-8E57-91A9F24AD2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41">
            <a:extLst>
              <a:ext uri="{FF2B5EF4-FFF2-40B4-BE49-F238E27FC236}">
                <a16:creationId xmlns:a16="http://schemas.microsoft.com/office/drawing/2014/main" id="{A4EFEE71-C3C7-42B4-BBF5-81C9DA33A8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72499F-E874-42F8-8CF3-47A50A5CF3E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15620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139">
            <a:extLst>
              <a:ext uri="{FF2B5EF4-FFF2-40B4-BE49-F238E27FC236}">
                <a16:creationId xmlns:a16="http://schemas.microsoft.com/office/drawing/2014/main" id="{8AC03924-3F7C-4A51-8725-693299AE35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140">
            <a:extLst>
              <a:ext uri="{FF2B5EF4-FFF2-40B4-BE49-F238E27FC236}">
                <a16:creationId xmlns:a16="http://schemas.microsoft.com/office/drawing/2014/main" id="{93CF3A70-3F9D-4954-8AC1-DD0069C4E3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41">
            <a:extLst>
              <a:ext uri="{FF2B5EF4-FFF2-40B4-BE49-F238E27FC236}">
                <a16:creationId xmlns:a16="http://schemas.microsoft.com/office/drawing/2014/main" id="{32A7E3F1-9567-49C5-8020-8FF40C6E2B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2AC072-1C99-4514-BC54-D8EE388FD56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51236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139">
            <a:extLst>
              <a:ext uri="{FF2B5EF4-FFF2-40B4-BE49-F238E27FC236}">
                <a16:creationId xmlns:a16="http://schemas.microsoft.com/office/drawing/2014/main" id="{45406432-A847-41C1-8188-AF235F90E0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140">
            <a:extLst>
              <a:ext uri="{FF2B5EF4-FFF2-40B4-BE49-F238E27FC236}">
                <a16:creationId xmlns:a16="http://schemas.microsoft.com/office/drawing/2014/main" id="{94FD77D6-6ACC-489D-A4E2-127E45E54D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41">
            <a:extLst>
              <a:ext uri="{FF2B5EF4-FFF2-40B4-BE49-F238E27FC236}">
                <a16:creationId xmlns:a16="http://schemas.microsoft.com/office/drawing/2014/main" id="{2936632F-0558-494E-B26C-1694609269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590CA9-78C7-4740-B07C-8277B97C70F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61112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9">
            <a:extLst>
              <a:ext uri="{FF2B5EF4-FFF2-40B4-BE49-F238E27FC236}">
                <a16:creationId xmlns:a16="http://schemas.microsoft.com/office/drawing/2014/main" id="{76771ACF-BC44-45C4-8F39-473193C439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140">
            <a:extLst>
              <a:ext uri="{FF2B5EF4-FFF2-40B4-BE49-F238E27FC236}">
                <a16:creationId xmlns:a16="http://schemas.microsoft.com/office/drawing/2014/main" id="{849A2711-2659-459C-8636-9D903629D8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41">
            <a:extLst>
              <a:ext uri="{FF2B5EF4-FFF2-40B4-BE49-F238E27FC236}">
                <a16:creationId xmlns:a16="http://schemas.microsoft.com/office/drawing/2014/main" id="{CDFD039A-1BAA-4720-B35A-40634A58C6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F4773C-E5E9-4829-BE38-362C488F511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21641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Rectangle 139">
            <a:extLst>
              <a:ext uri="{FF2B5EF4-FFF2-40B4-BE49-F238E27FC236}">
                <a16:creationId xmlns:a16="http://schemas.microsoft.com/office/drawing/2014/main" id="{C4FB6129-46AB-4C4B-83C7-98D081D7B3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40">
            <a:extLst>
              <a:ext uri="{FF2B5EF4-FFF2-40B4-BE49-F238E27FC236}">
                <a16:creationId xmlns:a16="http://schemas.microsoft.com/office/drawing/2014/main" id="{B4803582-BDF0-4A3E-8828-55704EAFE5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141">
            <a:extLst>
              <a:ext uri="{FF2B5EF4-FFF2-40B4-BE49-F238E27FC236}">
                <a16:creationId xmlns:a16="http://schemas.microsoft.com/office/drawing/2014/main" id="{05B031F3-BA9D-4159-B379-BA123AA6D4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C35F7E-CEF5-4A46-AF71-5804194B3C1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66247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Rectangle 139">
            <a:extLst>
              <a:ext uri="{FF2B5EF4-FFF2-40B4-BE49-F238E27FC236}">
                <a16:creationId xmlns:a16="http://schemas.microsoft.com/office/drawing/2014/main" id="{CF4FA928-9BAF-4735-AEF5-F59A73DCB8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140">
            <a:extLst>
              <a:ext uri="{FF2B5EF4-FFF2-40B4-BE49-F238E27FC236}">
                <a16:creationId xmlns:a16="http://schemas.microsoft.com/office/drawing/2014/main" id="{382AF426-2546-4D0C-A514-25177A5EF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141">
            <a:extLst>
              <a:ext uri="{FF2B5EF4-FFF2-40B4-BE49-F238E27FC236}">
                <a16:creationId xmlns:a16="http://schemas.microsoft.com/office/drawing/2014/main" id="{C7002433-FE5C-43E7-8CFC-E28807603E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7B0972-FEBE-47EB-B450-87F62455DC3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80042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Rectangle 139">
            <a:extLst>
              <a:ext uri="{FF2B5EF4-FFF2-40B4-BE49-F238E27FC236}">
                <a16:creationId xmlns:a16="http://schemas.microsoft.com/office/drawing/2014/main" id="{BCB44CE5-F662-4497-9984-E2026D79A4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140">
            <a:extLst>
              <a:ext uri="{FF2B5EF4-FFF2-40B4-BE49-F238E27FC236}">
                <a16:creationId xmlns:a16="http://schemas.microsoft.com/office/drawing/2014/main" id="{076BD1D3-3283-42FA-8299-8C0778C765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141">
            <a:extLst>
              <a:ext uri="{FF2B5EF4-FFF2-40B4-BE49-F238E27FC236}">
                <a16:creationId xmlns:a16="http://schemas.microsoft.com/office/drawing/2014/main" id="{5CB93424-0EBF-43AD-BD84-58EC76F2BA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CBDD08-C77A-4539-A6A6-D6FD142B0F1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0029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>
            <a:extLst>
              <a:ext uri="{FF2B5EF4-FFF2-40B4-BE49-F238E27FC236}">
                <a16:creationId xmlns:a16="http://schemas.microsoft.com/office/drawing/2014/main" id="{A0030629-F78E-4DA9-8CB9-4AA8D4B116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140">
            <a:extLst>
              <a:ext uri="{FF2B5EF4-FFF2-40B4-BE49-F238E27FC236}">
                <a16:creationId xmlns:a16="http://schemas.microsoft.com/office/drawing/2014/main" id="{231A319A-E2A8-4279-AB3A-067F06597F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141">
            <a:extLst>
              <a:ext uri="{FF2B5EF4-FFF2-40B4-BE49-F238E27FC236}">
                <a16:creationId xmlns:a16="http://schemas.microsoft.com/office/drawing/2014/main" id="{1EA46544-653E-4A4E-B9B4-8F68A506FD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EB0803-5B57-4151-A1C6-4D884B616AC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8847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9">
            <a:extLst>
              <a:ext uri="{FF2B5EF4-FFF2-40B4-BE49-F238E27FC236}">
                <a16:creationId xmlns:a16="http://schemas.microsoft.com/office/drawing/2014/main" id="{138B6400-CDFD-4BD8-995A-AB9E812E5A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40">
            <a:extLst>
              <a:ext uri="{FF2B5EF4-FFF2-40B4-BE49-F238E27FC236}">
                <a16:creationId xmlns:a16="http://schemas.microsoft.com/office/drawing/2014/main" id="{4D1EAB45-CB2B-4A32-BA65-A814B5140C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141">
            <a:extLst>
              <a:ext uri="{FF2B5EF4-FFF2-40B4-BE49-F238E27FC236}">
                <a16:creationId xmlns:a16="http://schemas.microsoft.com/office/drawing/2014/main" id="{45AECA65-05F7-4926-B470-E79B13505A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CC9503-4F8E-4ABD-8CD6-3B296483248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28105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9">
            <a:extLst>
              <a:ext uri="{FF2B5EF4-FFF2-40B4-BE49-F238E27FC236}">
                <a16:creationId xmlns:a16="http://schemas.microsoft.com/office/drawing/2014/main" id="{42CA8236-AB0B-405F-BFAA-6E2B7999B3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40">
            <a:extLst>
              <a:ext uri="{FF2B5EF4-FFF2-40B4-BE49-F238E27FC236}">
                <a16:creationId xmlns:a16="http://schemas.microsoft.com/office/drawing/2014/main" id="{FB4AB91C-F315-4A44-9C86-F8CEA0DB1F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141">
            <a:extLst>
              <a:ext uri="{FF2B5EF4-FFF2-40B4-BE49-F238E27FC236}">
                <a16:creationId xmlns:a16="http://schemas.microsoft.com/office/drawing/2014/main" id="{1F9980FF-5B5C-45E3-A0D0-FEDAEDC800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124FB6-12B6-4A93-8088-E0A3B36CF5F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08143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E3B02909-975C-4EE0-8CC4-347577D12028}"/>
              </a:ext>
            </a:extLst>
          </p:cNvPr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032" name="Group 3">
              <a:extLst>
                <a:ext uri="{FF2B5EF4-FFF2-40B4-BE49-F238E27FC236}">
                  <a16:creationId xmlns:a16="http://schemas.microsoft.com/office/drawing/2014/main" id="{07D5C9AE-44D2-484C-8BA3-3DE41BC829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164" name="Oval 4">
                <a:extLst>
                  <a:ext uri="{FF2B5EF4-FFF2-40B4-BE49-F238E27FC236}">
                    <a16:creationId xmlns:a16="http://schemas.microsoft.com/office/drawing/2014/main" id="{C8CCAF94-3D29-42C6-A277-6DD3891E6F1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sl-SI" altLang="sl-SI"/>
              </a:p>
            </p:txBody>
          </p:sp>
          <p:sp>
            <p:nvSpPr>
              <p:cNvPr id="1165" name="Oval 5">
                <a:extLst>
                  <a:ext uri="{FF2B5EF4-FFF2-40B4-BE49-F238E27FC236}">
                    <a16:creationId xmlns:a16="http://schemas.microsoft.com/office/drawing/2014/main" id="{41746253-11BD-4D98-BD9F-B433D1AAFAF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sl-SI" altLang="sl-SI"/>
              </a:p>
            </p:txBody>
          </p:sp>
        </p:grpSp>
        <p:grpSp>
          <p:nvGrpSpPr>
            <p:cNvPr id="1033" name="Group 6">
              <a:extLst>
                <a:ext uri="{FF2B5EF4-FFF2-40B4-BE49-F238E27FC236}">
                  <a16:creationId xmlns:a16="http://schemas.microsoft.com/office/drawing/2014/main" id="{CA300E21-E90A-4823-B7C2-6A00C22EE4D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162" name="Oval 7">
                <a:extLst>
                  <a:ext uri="{FF2B5EF4-FFF2-40B4-BE49-F238E27FC236}">
                    <a16:creationId xmlns:a16="http://schemas.microsoft.com/office/drawing/2014/main" id="{028ABFB8-4EC9-456A-A3F6-18A8767A2F6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sl-SI" altLang="sl-SI"/>
              </a:p>
            </p:txBody>
          </p:sp>
          <p:sp>
            <p:nvSpPr>
              <p:cNvPr id="1163" name="Oval 8">
                <a:extLst>
                  <a:ext uri="{FF2B5EF4-FFF2-40B4-BE49-F238E27FC236}">
                    <a16:creationId xmlns:a16="http://schemas.microsoft.com/office/drawing/2014/main" id="{663490B2-BE8E-477C-83D0-65A9A9F5BFA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sl-SI" altLang="sl-SI"/>
              </a:p>
            </p:txBody>
          </p:sp>
        </p:grpSp>
        <p:grpSp>
          <p:nvGrpSpPr>
            <p:cNvPr id="1034" name="Group 9">
              <a:extLst>
                <a:ext uri="{FF2B5EF4-FFF2-40B4-BE49-F238E27FC236}">
                  <a16:creationId xmlns:a16="http://schemas.microsoft.com/office/drawing/2014/main" id="{40957D6B-7C55-43C7-8136-13A3C56602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160" name="Oval 10">
                <a:extLst>
                  <a:ext uri="{FF2B5EF4-FFF2-40B4-BE49-F238E27FC236}">
                    <a16:creationId xmlns:a16="http://schemas.microsoft.com/office/drawing/2014/main" id="{8A02EB35-C4BA-4790-ADFB-37E357A0BC1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sl-SI" altLang="sl-SI"/>
              </a:p>
            </p:txBody>
          </p:sp>
          <p:sp>
            <p:nvSpPr>
              <p:cNvPr id="1161" name="Oval 11">
                <a:extLst>
                  <a:ext uri="{FF2B5EF4-FFF2-40B4-BE49-F238E27FC236}">
                    <a16:creationId xmlns:a16="http://schemas.microsoft.com/office/drawing/2014/main" id="{C37F2762-FFE5-404B-84FA-9B311FD93F1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sl-SI" altLang="sl-SI"/>
              </a:p>
            </p:txBody>
          </p:sp>
        </p:grpSp>
        <p:grpSp>
          <p:nvGrpSpPr>
            <p:cNvPr id="1035" name="Group 12">
              <a:extLst>
                <a:ext uri="{FF2B5EF4-FFF2-40B4-BE49-F238E27FC236}">
                  <a16:creationId xmlns:a16="http://schemas.microsoft.com/office/drawing/2014/main" id="{5D2E6A7D-8B78-47BD-92DE-1960A7FCAB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036" name="Group 13">
                <a:extLst>
                  <a:ext uri="{FF2B5EF4-FFF2-40B4-BE49-F238E27FC236}">
                    <a16:creationId xmlns:a16="http://schemas.microsoft.com/office/drawing/2014/main" id="{8DA5690F-C52E-452A-BFFA-4BC0EFAC9E5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158" name="Oval 14">
                  <a:extLst>
                    <a:ext uri="{FF2B5EF4-FFF2-40B4-BE49-F238E27FC236}">
                      <a16:creationId xmlns:a16="http://schemas.microsoft.com/office/drawing/2014/main" id="{E67F3157-8A18-432B-84EE-D3801A27BA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sl-SI" altLang="sl-SI"/>
                </a:p>
              </p:txBody>
            </p:sp>
            <p:sp>
              <p:nvSpPr>
                <p:cNvPr id="1159" name="Oval 15">
                  <a:extLst>
                    <a:ext uri="{FF2B5EF4-FFF2-40B4-BE49-F238E27FC236}">
                      <a16:creationId xmlns:a16="http://schemas.microsoft.com/office/drawing/2014/main" id="{88602A28-144B-4A37-B9EB-7BA99F8748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sl-SI" altLang="sl-SI"/>
                </a:p>
              </p:txBody>
            </p:sp>
          </p:grpSp>
          <p:grpSp>
            <p:nvGrpSpPr>
              <p:cNvPr id="1037" name="Group 16">
                <a:extLst>
                  <a:ext uri="{FF2B5EF4-FFF2-40B4-BE49-F238E27FC236}">
                    <a16:creationId xmlns:a16="http://schemas.microsoft.com/office/drawing/2014/main" id="{EB89C724-4A25-4C3B-9358-701736F5B34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060" name="Group 17">
                  <a:extLst>
                    <a:ext uri="{FF2B5EF4-FFF2-40B4-BE49-F238E27FC236}">
                      <a16:creationId xmlns:a16="http://schemas.microsoft.com/office/drawing/2014/main" id="{1C789F9B-2FDF-46FA-8843-38E3A0A86D7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156" name="Freeform 18">
                    <a:extLst>
                      <a:ext uri="{FF2B5EF4-FFF2-40B4-BE49-F238E27FC236}">
                        <a16:creationId xmlns:a16="http://schemas.microsoft.com/office/drawing/2014/main" id="{EB036624-3D6A-40A2-B2C7-C25C53C37E4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44 w 2736"/>
                      <a:gd name="T3" fmla="*/ 104 h 504"/>
                      <a:gd name="T4" fmla="*/ 1119 w 2736"/>
                      <a:gd name="T5" fmla="*/ 15 h 504"/>
                      <a:gd name="T6" fmla="*/ 1724 w 2736"/>
                      <a:gd name="T7" fmla="*/ 15 h 504"/>
                      <a:gd name="T8" fmla="*/ 1714 w 2736"/>
                      <a:gd name="T9" fmla="*/ 64 h 504"/>
                      <a:gd name="T10" fmla="*/ 1112 w 2736"/>
                      <a:gd name="T11" fmla="*/ 64 h 504"/>
                      <a:gd name="T12" fmla="*/ 412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1157" name="Freeform 19">
                    <a:extLst>
                      <a:ext uri="{FF2B5EF4-FFF2-40B4-BE49-F238E27FC236}">
                        <a16:creationId xmlns:a16="http://schemas.microsoft.com/office/drawing/2014/main" id="{0989F515-3B65-41B5-B373-3DCC34EAC6C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4 w 1769"/>
                      <a:gd name="T3" fmla="*/ 35 h 791"/>
                      <a:gd name="T4" fmla="*/ 605 w 1769"/>
                      <a:gd name="T5" fmla="*/ 124 h 791"/>
                      <a:gd name="T6" fmla="*/ 842 w 1769"/>
                      <a:gd name="T7" fmla="*/ 268 h 791"/>
                      <a:gd name="T8" fmla="*/ 918 w 1769"/>
                      <a:gd name="T9" fmla="*/ 377 h 791"/>
                      <a:gd name="T10" fmla="*/ 883 w 1769"/>
                      <a:gd name="T11" fmla="*/ 488 h 791"/>
                      <a:gd name="T12" fmla="*/ 831 w 1769"/>
                      <a:gd name="T13" fmla="*/ 392 h 791"/>
                      <a:gd name="T14" fmla="*/ 726 w 1769"/>
                      <a:gd name="T15" fmla="*/ 281 h 791"/>
                      <a:gd name="T16" fmla="*/ 580 w 1769"/>
                      <a:gd name="T17" fmla="*/ 183 h 791"/>
                      <a:gd name="T18" fmla="*/ 304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1061" name="Group 20">
                  <a:extLst>
                    <a:ext uri="{FF2B5EF4-FFF2-40B4-BE49-F238E27FC236}">
                      <a16:creationId xmlns:a16="http://schemas.microsoft.com/office/drawing/2014/main" id="{62404485-CDF1-426D-B6F1-672E8F028C9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154" name="Freeform 21">
                    <a:extLst>
                      <a:ext uri="{FF2B5EF4-FFF2-40B4-BE49-F238E27FC236}">
                        <a16:creationId xmlns:a16="http://schemas.microsoft.com/office/drawing/2014/main" id="{17AC5360-0287-4661-9527-7F4DDC938B5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>
                      <a:gd name="T0" fmla="*/ 0 w 2736"/>
                      <a:gd name="T1" fmla="*/ 347 h 504"/>
                      <a:gd name="T2" fmla="*/ 573 w 2736"/>
                      <a:gd name="T3" fmla="*/ 116 h 504"/>
                      <a:gd name="T4" fmla="*/ 1178 w 2736"/>
                      <a:gd name="T5" fmla="*/ 17 h 504"/>
                      <a:gd name="T6" fmla="*/ 1814 w 2736"/>
                      <a:gd name="T7" fmla="*/ 17 h 504"/>
                      <a:gd name="T8" fmla="*/ 1803 w 2736"/>
                      <a:gd name="T9" fmla="*/ 71 h 504"/>
                      <a:gd name="T10" fmla="*/ 1170 w 2736"/>
                      <a:gd name="T11" fmla="*/ 71 h 504"/>
                      <a:gd name="T12" fmla="*/ 434 w 2736"/>
                      <a:gd name="T13" fmla="*/ 201 h 504"/>
                      <a:gd name="T14" fmla="*/ 0 w 2736"/>
                      <a:gd name="T15" fmla="*/ 3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1155" name="Freeform 22">
                    <a:extLst>
                      <a:ext uri="{FF2B5EF4-FFF2-40B4-BE49-F238E27FC236}">
                        <a16:creationId xmlns:a16="http://schemas.microsoft.com/office/drawing/2014/main" id="{CEB2B286-526C-412C-B910-E7FD9E93293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>
                      <a:gd name="T0" fmla="*/ 3 w 1769"/>
                      <a:gd name="T1" fmla="*/ 6 h 791"/>
                      <a:gd name="T2" fmla="*/ 267 w 1769"/>
                      <a:gd name="T3" fmla="*/ 39 h 791"/>
                      <a:gd name="T4" fmla="*/ 637 w 1769"/>
                      <a:gd name="T5" fmla="*/ 138 h 791"/>
                      <a:gd name="T6" fmla="*/ 887 w 1769"/>
                      <a:gd name="T7" fmla="*/ 298 h 791"/>
                      <a:gd name="T8" fmla="*/ 967 w 1769"/>
                      <a:gd name="T9" fmla="*/ 420 h 791"/>
                      <a:gd name="T10" fmla="*/ 930 w 1769"/>
                      <a:gd name="T11" fmla="*/ 542 h 791"/>
                      <a:gd name="T12" fmla="*/ 875 w 1769"/>
                      <a:gd name="T13" fmla="*/ 435 h 791"/>
                      <a:gd name="T14" fmla="*/ 765 w 1769"/>
                      <a:gd name="T15" fmla="*/ 313 h 791"/>
                      <a:gd name="T16" fmla="*/ 611 w 1769"/>
                      <a:gd name="T17" fmla="*/ 204 h 791"/>
                      <a:gd name="T18" fmla="*/ 320 w 1769"/>
                      <a:gd name="T19" fmla="*/ 105 h 791"/>
                      <a:gd name="T20" fmla="*/ 0 w 1769"/>
                      <a:gd name="T21" fmla="*/ 52 h 791"/>
                      <a:gd name="T22" fmla="*/ 3 w 1769"/>
                      <a:gd name="T23" fmla="*/ 6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1062" name="Group 23">
                  <a:extLst>
                    <a:ext uri="{FF2B5EF4-FFF2-40B4-BE49-F238E27FC236}">
                      <a16:creationId xmlns:a16="http://schemas.microsoft.com/office/drawing/2014/main" id="{858A137D-46AA-4E8E-94F3-CB59E06431F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152" name="Freeform 24">
                    <a:extLst>
                      <a:ext uri="{FF2B5EF4-FFF2-40B4-BE49-F238E27FC236}">
                        <a16:creationId xmlns:a16="http://schemas.microsoft.com/office/drawing/2014/main" id="{1FF30009-D74D-4201-B9C3-A52C4BC6231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>
                      <a:gd name="T0" fmla="*/ 0 w 2736"/>
                      <a:gd name="T1" fmla="*/ 304 h 504"/>
                      <a:gd name="T2" fmla="*/ 548 w 2736"/>
                      <a:gd name="T3" fmla="*/ 101 h 504"/>
                      <a:gd name="T4" fmla="*/ 1127 w 2736"/>
                      <a:gd name="T5" fmla="*/ 14 h 504"/>
                      <a:gd name="T6" fmla="*/ 1736 w 2736"/>
                      <a:gd name="T7" fmla="*/ 14 h 504"/>
                      <a:gd name="T8" fmla="*/ 1726 w 2736"/>
                      <a:gd name="T9" fmla="*/ 62 h 504"/>
                      <a:gd name="T10" fmla="*/ 1119 w 2736"/>
                      <a:gd name="T11" fmla="*/ 62 h 504"/>
                      <a:gd name="T12" fmla="*/ 415 w 2736"/>
                      <a:gd name="T13" fmla="*/ 176 h 504"/>
                      <a:gd name="T14" fmla="*/ 0 w 2736"/>
                      <a:gd name="T15" fmla="*/ 3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1153" name="Freeform 25">
                    <a:extLst>
                      <a:ext uri="{FF2B5EF4-FFF2-40B4-BE49-F238E27FC236}">
                        <a16:creationId xmlns:a16="http://schemas.microsoft.com/office/drawing/2014/main" id="{A4FF27F5-CC10-4767-AA89-54FAAD699E3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6 w 1769"/>
                      <a:gd name="T3" fmla="*/ 34 h 791"/>
                      <a:gd name="T4" fmla="*/ 610 w 1769"/>
                      <a:gd name="T5" fmla="*/ 120 h 791"/>
                      <a:gd name="T6" fmla="*/ 849 w 1769"/>
                      <a:gd name="T7" fmla="*/ 260 h 791"/>
                      <a:gd name="T8" fmla="*/ 925 w 1769"/>
                      <a:gd name="T9" fmla="*/ 366 h 791"/>
                      <a:gd name="T10" fmla="*/ 890 w 1769"/>
                      <a:gd name="T11" fmla="*/ 474 h 791"/>
                      <a:gd name="T12" fmla="*/ 837 w 1769"/>
                      <a:gd name="T13" fmla="*/ 380 h 791"/>
                      <a:gd name="T14" fmla="*/ 732 w 1769"/>
                      <a:gd name="T15" fmla="*/ 273 h 791"/>
                      <a:gd name="T16" fmla="*/ 584 w 1769"/>
                      <a:gd name="T17" fmla="*/ 178 h 791"/>
                      <a:gd name="T18" fmla="*/ 306 w 1769"/>
                      <a:gd name="T19" fmla="*/ 91 h 791"/>
                      <a:gd name="T20" fmla="*/ 0 w 1769"/>
                      <a:gd name="T21" fmla="*/ 46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1063" name="Group 26">
                  <a:extLst>
                    <a:ext uri="{FF2B5EF4-FFF2-40B4-BE49-F238E27FC236}">
                      <a16:creationId xmlns:a16="http://schemas.microsoft.com/office/drawing/2014/main" id="{FFC55B08-4296-4EFE-BB62-CF486CB759E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150" name="Freeform 27">
                    <a:extLst>
                      <a:ext uri="{FF2B5EF4-FFF2-40B4-BE49-F238E27FC236}">
                        <a16:creationId xmlns:a16="http://schemas.microsoft.com/office/drawing/2014/main" id="{8180C0C6-2A31-4FCD-968A-87F7B31956F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>
                      <a:gd name="T0" fmla="*/ 0 w 2736"/>
                      <a:gd name="T1" fmla="*/ 335 h 504"/>
                      <a:gd name="T2" fmla="*/ 530 w 2736"/>
                      <a:gd name="T3" fmla="*/ 112 h 504"/>
                      <a:gd name="T4" fmla="*/ 1089 w 2736"/>
                      <a:gd name="T5" fmla="*/ 16 h 504"/>
                      <a:gd name="T6" fmla="*/ 1677 w 2736"/>
                      <a:gd name="T7" fmla="*/ 16 h 504"/>
                      <a:gd name="T8" fmla="*/ 1667 w 2736"/>
                      <a:gd name="T9" fmla="*/ 68 h 504"/>
                      <a:gd name="T10" fmla="*/ 1081 w 2736"/>
                      <a:gd name="T11" fmla="*/ 68 h 504"/>
                      <a:gd name="T12" fmla="*/ 401 w 2736"/>
                      <a:gd name="T13" fmla="*/ 194 h 504"/>
                      <a:gd name="T14" fmla="*/ 0 w 2736"/>
                      <a:gd name="T15" fmla="*/ 33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1151" name="Freeform 28">
                    <a:extLst>
                      <a:ext uri="{FF2B5EF4-FFF2-40B4-BE49-F238E27FC236}">
                        <a16:creationId xmlns:a16="http://schemas.microsoft.com/office/drawing/2014/main" id="{A7E7D5B3-AE92-4D40-A30C-7E61680EA9A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47 w 1769"/>
                      <a:gd name="T3" fmla="*/ 37 h 791"/>
                      <a:gd name="T4" fmla="*/ 589 w 1769"/>
                      <a:gd name="T5" fmla="*/ 133 h 791"/>
                      <a:gd name="T6" fmla="*/ 821 w 1769"/>
                      <a:gd name="T7" fmla="*/ 287 h 791"/>
                      <a:gd name="T8" fmla="*/ 894 w 1769"/>
                      <a:gd name="T9" fmla="*/ 405 h 791"/>
                      <a:gd name="T10" fmla="*/ 860 w 1769"/>
                      <a:gd name="T11" fmla="*/ 523 h 791"/>
                      <a:gd name="T12" fmla="*/ 809 w 1769"/>
                      <a:gd name="T13" fmla="*/ 420 h 791"/>
                      <a:gd name="T14" fmla="*/ 707 w 1769"/>
                      <a:gd name="T15" fmla="*/ 302 h 791"/>
                      <a:gd name="T16" fmla="*/ 565 w 1769"/>
                      <a:gd name="T17" fmla="*/ 197 h 791"/>
                      <a:gd name="T18" fmla="*/ 296 w 1769"/>
                      <a:gd name="T19" fmla="*/ 101 h 791"/>
                      <a:gd name="T20" fmla="*/ 0 w 1769"/>
                      <a:gd name="T21" fmla="*/ 51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1064" name="Group 29">
                  <a:extLst>
                    <a:ext uri="{FF2B5EF4-FFF2-40B4-BE49-F238E27FC236}">
                      <a16:creationId xmlns:a16="http://schemas.microsoft.com/office/drawing/2014/main" id="{3BDE47BD-8DAB-457D-8088-E39DB7DA9CF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148" name="Freeform 30">
                    <a:extLst>
                      <a:ext uri="{FF2B5EF4-FFF2-40B4-BE49-F238E27FC236}">
                        <a16:creationId xmlns:a16="http://schemas.microsoft.com/office/drawing/2014/main" id="{44353370-9E8E-4790-BB12-B454A888054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488 w 2736"/>
                      <a:gd name="T3" fmla="*/ 104 h 504"/>
                      <a:gd name="T4" fmla="*/ 1003 w 2736"/>
                      <a:gd name="T5" fmla="*/ 15 h 504"/>
                      <a:gd name="T6" fmla="*/ 1545 w 2736"/>
                      <a:gd name="T7" fmla="*/ 15 h 504"/>
                      <a:gd name="T8" fmla="*/ 1536 w 2736"/>
                      <a:gd name="T9" fmla="*/ 64 h 504"/>
                      <a:gd name="T10" fmla="*/ 996 w 2736"/>
                      <a:gd name="T11" fmla="*/ 64 h 504"/>
                      <a:gd name="T12" fmla="*/ 369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1149" name="Freeform 31">
                    <a:extLst>
                      <a:ext uri="{FF2B5EF4-FFF2-40B4-BE49-F238E27FC236}">
                        <a16:creationId xmlns:a16="http://schemas.microsoft.com/office/drawing/2014/main" id="{1C64E3A6-398B-4CB2-917B-E44382AD3A7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>
                      <a:gd name="T0" fmla="*/ 2 w 1769"/>
                      <a:gd name="T1" fmla="*/ 5 h 791"/>
                      <a:gd name="T2" fmla="*/ 228 w 1769"/>
                      <a:gd name="T3" fmla="*/ 35 h 791"/>
                      <a:gd name="T4" fmla="*/ 543 w 1769"/>
                      <a:gd name="T5" fmla="*/ 124 h 791"/>
                      <a:gd name="T6" fmla="*/ 756 w 1769"/>
                      <a:gd name="T7" fmla="*/ 267 h 791"/>
                      <a:gd name="T8" fmla="*/ 824 w 1769"/>
                      <a:gd name="T9" fmla="*/ 376 h 791"/>
                      <a:gd name="T10" fmla="*/ 792 w 1769"/>
                      <a:gd name="T11" fmla="*/ 487 h 791"/>
                      <a:gd name="T12" fmla="*/ 746 w 1769"/>
                      <a:gd name="T13" fmla="*/ 391 h 791"/>
                      <a:gd name="T14" fmla="*/ 652 w 1769"/>
                      <a:gd name="T15" fmla="*/ 281 h 791"/>
                      <a:gd name="T16" fmla="*/ 520 w 1769"/>
                      <a:gd name="T17" fmla="*/ 183 h 791"/>
                      <a:gd name="T18" fmla="*/ 273 w 1769"/>
                      <a:gd name="T19" fmla="*/ 94 h 791"/>
                      <a:gd name="T20" fmla="*/ 0 w 1769"/>
                      <a:gd name="T21" fmla="*/ 47 h 791"/>
                      <a:gd name="T22" fmla="*/ 2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1065" name="Group 32">
                  <a:extLst>
                    <a:ext uri="{FF2B5EF4-FFF2-40B4-BE49-F238E27FC236}">
                      <a16:creationId xmlns:a16="http://schemas.microsoft.com/office/drawing/2014/main" id="{F315B91A-7B08-402B-A51A-A587F1CCA88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146" name="Freeform 33">
                    <a:extLst>
                      <a:ext uri="{FF2B5EF4-FFF2-40B4-BE49-F238E27FC236}">
                        <a16:creationId xmlns:a16="http://schemas.microsoft.com/office/drawing/2014/main" id="{945EFD7B-61B9-4683-9A1C-AFE18F3362C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>
                      <a:gd name="T0" fmla="*/ 0 w 2736"/>
                      <a:gd name="T1" fmla="*/ 219 h 504"/>
                      <a:gd name="T2" fmla="*/ 443 w 2736"/>
                      <a:gd name="T3" fmla="*/ 73 h 504"/>
                      <a:gd name="T4" fmla="*/ 911 w 2736"/>
                      <a:gd name="T5" fmla="*/ 10 h 504"/>
                      <a:gd name="T6" fmla="*/ 1404 w 2736"/>
                      <a:gd name="T7" fmla="*/ 10 h 504"/>
                      <a:gd name="T8" fmla="*/ 1396 w 2736"/>
                      <a:gd name="T9" fmla="*/ 45 h 504"/>
                      <a:gd name="T10" fmla="*/ 905 w 2736"/>
                      <a:gd name="T11" fmla="*/ 45 h 504"/>
                      <a:gd name="T12" fmla="*/ 336 w 2736"/>
                      <a:gd name="T13" fmla="*/ 127 h 504"/>
                      <a:gd name="T14" fmla="*/ 0 w 2736"/>
                      <a:gd name="T15" fmla="*/ 2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1147" name="Freeform 34">
                    <a:extLst>
                      <a:ext uri="{FF2B5EF4-FFF2-40B4-BE49-F238E27FC236}">
                        <a16:creationId xmlns:a16="http://schemas.microsoft.com/office/drawing/2014/main" id="{C10A7DCB-D2D0-4520-A911-BF81D4CFC76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207 w 1769"/>
                      <a:gd name="T3" fmla="*/ 24 h 791"/>
                      <a:gd name="T4" fmla="*/ 493 w 1769"/>
                      <a:gd name="T5" fmla="*/ 87 h 791"/>
                      <a:gd name="T6" fmla="*/ 687 w 1769"/>
                      <a:gd name="T7" fmla="*/ 187 h 791"/>
                      <a:gd name="T8" fmla="*/ 748 w 1769"/>
                      <a:gd name="T9" fmla="*/ 264 h 791"/>
                      <a:gd name="T10" fmla="*/ 720 w 1769"/>
                      <a:gd name="T11" fmla="*/ 341 h 791"/>
                      <a:gd name="T12" fmla="*/ 677 w 1769"/>
                      <a:gd name="T13" fmla="*/ 274 h 791"/>
                      <a:gd name="T14" fmla="*/ 592 w 1769"/>
                      <a:gd name="T15" fmla="*/ 197 h 791"/>
                      <a:gd name="T16" fmla="*/ 473 w 1769"/>
                      <a:gd name="T17" fmla="*/ 128 h 791"/>
                      <a:gd name="T18" fmla="*/ 248 w 1769"/>
                      <a:gd name="T19" fmla="*/ 66 h 791"/>
                      <a:gd name="T20" fmla="*/ 0 w 1769"/>
                      <a:gd name="T21" fmla="*/ 33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1066" name="Group 35">
                  <a:extLst>
                    <a:ext uri="{FF2B5EF4-FFF2-40B4-BE49-F238E27FC236}">
                      <a16:creationId xmlns:a16="http://schemas.microsoft.com/office/drawing/2014/main" id="{890F9C9F-B36E-4CA8-BCAA-14A82CF7D08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144" name="Freeform 36">
                    <a:extLst>
                      <a:ext uri="{FF2B5EF4-FFF2-40B4-BE49-F238E27FC236}">
                        <a16:creationId xmlns:a16="http://schemas.microsoft.com/office/drawing/2014/main" id="{A3A71F82-EFD0-4375-BD0A-B2A360F89DB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89 w 2736"/>
                      <a:gd name="T3" fmla="*/ 72 h 504"/>
                      <a:gd name="T4" fmla="*/ 800 w 2736"/>
                      <a:gd name="T5" fmla="*/ 10 h 504"/>
                      <a:gd name="T6" fmla="*/ 1233 w 2736"/>
                      <a:gd name="T7" fmla="*/ 10 h 504"/>
                      <a:gd name="T8" fmla="*/ 1226 w 2736"/>
                      <a:gd name="T9" fmla="*/ 44 h 504"/>
                      <a:gd name="T10" fmla="*/ 795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1145" name="Freeform 37">
                    <a:extLst>
                      <a:ext uri="{FF2B5EF4-FFF2-40B4-BE49-F238E27FC236}">
                        <a16:creationId xmlns:a16="http://schemas.microsoft.com/office/drawing/2014/main" id="{A289C025-3C9E-4D96-9875-8D8BB30A891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5 h 791"/>
                      <a:gd name="T8" fmla="*/ 657 w 1769"/>
                      <a:gd name="T9" fmla="*/ 260 h 791"/>
                      <a:gd name="T10" fmla="*/ 632 w 1769"/>
                      <a:gd name="T11" fmla="*/ 336 h 791"/>
                      <a:gd name="T12" fmla="*/ 595 w 1769"/>
                      <a:gd name="T13" fmla="*/ 270 h 791"/>
                      <a:gd name="T14" fmla="*/ 520 w 1769"/>
                      <a:gd name="T15" fmla="*/ 194 h 791"/>
                      <a:gd name="T16" fmla="*/ 415 w 1769"/>
                      <a:gd name="T17" fmla="*/ 126 h 791"/>
                      <a:gd name="T18" fmla="*/ 21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1067" name="Group 38">
                  <a:extLst>
                    <a:ext uri="{FF2B5EF4-FFF2-40B4-BE49-F238E27FC236}">
                      <a16:creationId xmlns:a16="http://schemas.microsoft.com/office/drawing/2014/main" id="{6D028EB2-8C36-4268-BEAC-0B430ECD9DC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142" name="Freeform 39">
                    <a:extLst>
                      <a:ext uri="{FF2B5EF4-FFF2-40B4-BE49-F238E27FC236}">
                        <a16:creationId xmlns:a16="http://schemas.microsoft.com/office/drawing/2014/main" id="{B1EAD043-F756-49BF-A7C0-3EC95D72065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44 w 2736"/>
                      <a:gd name="T3" fmla="*/ 104 h 504"/>
                      <a:gd name="T4" fmla="*/ 1119 w 2736"/>
                      <a:gd name="T5" fmla="*/ 15 h 504"/>
                      <a:gd name="T6" fmla="*/ 1724 w 2736"/>
                      <a:gd name="T7" fmla="*/ 15 h 504"/>
                      <a:gd name="T8" fmla="*/ 1714 w 2736"/>
                      <a:gd name="T9" fmla="*/ 64 h 504"/>
                      <a:gd name="T10" fmla="*/ 1112 w 2736"/>
                      <a:gd name="T11" fmla="*/ 64 h 504"/>
                      <a:gd name="T12" fmla="*/ 412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1143" name="Freeform 40">
                    <a:extLst>
                      <a:ext uri="{FF2B5EF4-FFF2-40B4-BE49-F238E27FC236}">
                        <a16:creationId xmlns:a16="http://schemas.microsoft.com/office/drawing/2014/main" id="{FE987F60-CF17-4504-BD84-67BF46CEFD3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4 w 1769"/>
                      <a:gd name="T3" fmla="*/ 35 h 791"/>
                      <a:gd name="T4" fmla="*/ 605 w 1769"/>
                      <a:gd name="T5" fmla="*/ 124 h 791"/>
                      <a:gd name="T6" fmla="*/ 842 w 1769"/>
                      <a:gd name="T7" fmla="*/ 268 h 791"/>
                      <a:gd name="T8" fmla="*/ 918 w 1769"/>
                      <a:gd name="T9" fmla="*/ 377 h 791"/>
                      <a:gd name="T10" fmla="*/ 883 w 1769"/>
                      <a:gd name="T11" fmla="*/ 488 h 791"/>
                      <a:gd name="T12" fmla="*/ 831 w 1769"/>
                      <a:gd name="T13" fmla="*/ 392 h 791"/>
                      <a:gd name="T14" fmla="*/ 726 w 1769"/>
                      <a:gd name="T15" fmla="*/ 281 h 791"/>
                      <a:gd name="T16" fmla="*/ 580 w 1769"/>
                      <a:gd name="T17" fmla="*/ 183 h 791"/>
                      <a:gd name="T18" fmla="*/ 304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1068" name="Group 41">
                  <a:extLst>
                    <a:ext uri="{FF2B5EF4-FFF2-40B4-BE49-F238E27FC236}">
                      <a16:creationId xmlns:a16="http://schemas.microsoft.com/office/drawing/2014/main" id="{744726C0-ED89-49E2-99CF-55CDCB5DC34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140" name="Freeform 42">
                    <a:extLst>
                      <a:ext uri="{FF2B5EF4-FFF2-40B4-BE49-F238E27FC236}">
                        <a16:creationId xmlns:a16="http://schemas.microsoft.com/office/drawing/2014/main" id="{1F4619EB-E75E-4EAE-AA40-22DF2148BE9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>
                      <a:gd name="T0" fmla="*/ 0 w 2736"/>
                      <a:gd name="T1" fmla="*/ 347 h 504"/>
                      <a:gd name="T2" fmla="*/ 573 w 2736"/>
                      <a:gd name="T3" fmla="*/ 116 h 504"/>
                      <a:gd name="T4" fmla="*/ 1178 w 2736"/>
                      <a:gd name="T5" fmla="*/ 17 h 504"/>
                      <a:gd name="T6" fmla="*/ 1814 w 2736"/>
                      <a:gd name="T7" fmla="*/ 17 h 504"/>
                      <a:gd name="T8" fmla="*/ 1803 w 2736"/>
                      <a:gd name="T9" fmla="*/ 71 h 504"/>
                      <a:gd name="T10" fmla="*/ 1170 w 2736"/>
                      <a:gd name="T11" fmla="*/ 71 h 504"/>
                      <a:gd name="T12" fmla="*/ 434 w 2736"/>
                      <a:gd name="T13" fmla="*/ 201 h 504"/>
                      <a:gd name="T14" fmla="*/ 0 w 2736"/>
                      <a:gd name="T15" fmla="*/ 3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1141" name="Freeform 43">
                    <a:extLst>
                      <a:ext uri="{FF2B5EF4-FFF2-40B4-BE49-F238E27FC236}">
                        <a16:creationId xmlns:a16="http://schemas.microsoft.com/office/drawing/2014/main" id="{969B5C57-8071-4B72-9FC0-48A4518548D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>
                      <a:gd name="T0" fmla="*/ 3 w 1769"/>
                      <a:gd name="T1" fmla="*/ 6 h 791"/>
                      <a:gd name="T2" fmla="*/ 267 w 1769"/>
                      <a:gd name="T3" fmla="*/ 39 h 791"/>
                      <a:gd name="T4" fmla="*/ 637 w 1769"/>
                      <a:gd name="T5" fmla="*/ 138 h 791"/>
                      <a:gd name="T6" fmla="*/ 887 w 1769"/>
                      <a:gd name="T7" fmla="*/ 298 h 791"/>
                      <a:gd name="T8" fmla="*/ 967 w 1769"/>
                      <a:gd name="T9" fmla="*/ 420 h 791"/>
                      <a:gd name="T10" fmla="*/ 930 w 1769"/>
                      <a:gd name="T11" fmla="*/ 542 h 791"/>
                      <a:gd name="T12" fmla="*/ 875 w 1769"/>
                      <a:gd name="T13" fmla="*/ 435 h 791"/>
                      <a:gd name="T14" fmla="*/ 765 w 1769"/>
                      <a:gd name="T15" fmla="*/ 313 h 791"/>
                      <a:gd name="T16" fmla="*/ 611 w 1769"/>
                      <a:gd name="T17" fmla="*/ 204 h 791"/>
                      <a:gd name="T18" fmla="*/ 320 w 1769"/>
                      <a:gd name="T19" fmla="*/ 105 h 791"/>
                      <a:gd name="T20" fmla="*/ 0 w 1769"/>
                      <a:gd name="T21" fmla="*/ 52 h 791"/>
                      <a:gd name="T22" fmla="*/ 3 w 1769"/>
                      <a:gd name="T23" fmla="*/ 6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1069" name="Group 44">
                  <a:extLst>
                    <a:ext uri="{FF2B5EF4-FFF2-40B4-BE49-F238E27FC236}">
                      <a16:creationId xmlns:a16="http://schemas.microsoft.com/office/drawing/2014/main" id="{B832E150-278C-429F-A486-2284DEB6AC3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138" name="Freeform 45">
                    <a:extLst>
                      <a:ext uri="{FF2B5EF4-FFF2-40B4-BE49-F238E27FC236}">
                        <a16:creationId xmlns:a16="http://schemas.microsoft.com/office/drawing/2014/main" id="{972EE9B2-A950-47BB-A865-D041C152C15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>
                      <a:gd name="T0" fmla="*/ 0 w 2736"/>
                      <a:gd name="T1" fmla="*/ 304 h 504"/>
                      <a:gd name="T2" fmla="*/ 548 w 2736"/>
                      <a:gd name="T3" fmla="*/ 101 h 504"/>
                      <a:gd name="T4" fmla="*/ 1127 w 2736"/>
                      <a:gd name="T5" fmla="*/ 14 h 504"/>
                      <a:gd name="T6" fmla="*/ 1736 w 2736"/>
                      <a:gd name="T7" fmla="*/ 14 h 504"/>
                      <a:gd name="T8" fmla="*/ 1726 w 2736"/>
                      <a:gd name="T9" fmla="*/ 62 h 504"/>
                      <a:gd name="T10" fmla="*/ 1119 w 2736"/>
                      <a:gd name="T11" fmla="*/ 62 h 504"/>
                      <a:gd name="T12" fmla="*/ 415 w 2736"/>
                      <a:gd name="T13" fmla="*/ 176 h 504"/>
                      <a:gd name="T14" fmla="*/ 0 w 2736"/>
                      <a:gd name="T15" fmla="*/ 3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1139" name="Freeform 46">
                    <a:extLst>
                      <a:ext uri="{FF2B5EF4-FFF2-40B4-BE49-F238E27FC236}">
                        <a16:creationId xmlns:a16="http://schemas.microsoft.com/office/drawing/2014/main" id="{0FA6628F-4062-48A3-B503-5A503DFBCD4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6 w 1769"/>
                      <a:gd name="T3" fmla="*/ 34 h 791"/>
                      <a:gd name="T4" fmla="*/ 610 w 1769"/>
                      <a:gd name="T5" fmla="*/ 120 h 791"/>
                      <a:gd name="T6" fmla="*/ 849 w 1769"/>
                      <a:gd name="T7" fmla="*/ 260 h 791"/>
                      <a:gd name="T8" fmla="*/ 925 w 1769"/>
                      <a:gd name="T9" fmla="*/ 366 h 791"/>
                      <a:gd name="T10" fmla="*/ 890 w 1769"/>
                      <a:gd name="T11" fmla="*/ 474 h 791"/>
                      <a:gd name="T12" fmla="*/ 837 w 1769"/>
                      <a:gd name="T13" fmla="*/ 380 h 791"/>
                      <a:gd name="T14" fmla="*/ 732 w 1769"/>
                      <a:gd name="T15" fmla="*/ 273 h 791"/>
                      <a:gd name="T16" fmla="*/ 584 w 1769"/>
                      <a:gd name="T17" fmla="*/ 178 h 791"/>
                      <a:gd name="T18" fmla="*/ 306 w 1769"/>
                      <a:gd name="T19" fmla="*/ 91 h 791"/>
                      <a:gd name="T20" fmla="*/ 0 w 1769"/>
                      <a:gd name="T21" fmla="*/ 46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1070" name="Group 47">
                  <a:extLst>
                    <a:ext uri="{FF2B5EF4-FFF2-40B4-BE49-F238E27FC236}">
                      <a16:creationId xmlns:a16="http://schemas.microsoft.com/office/drawing/2014/main" id="{482CE97C-0D5C-4E47-9010-52C273482AD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136" name="Freeform 48">
                    <a:extLst>
                      <a:ext uri="{FF2B5EF4-FFF2-40B4-BE49-F238E27FC236}">
                        <a16:creationId xmlns:a16="http://schemas.microsoft.com/office/drawing/2014/main" id="{49848B93-2A33-4E48-9A37-A58E704FB60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>
                      <a:gd name="T0" fmla="*/ 0 w 2736"/>
                      <a:gd name="T1" fmla="*/ 335 h 504"/>
                      <a:gd name="T2" fmla="*/ 530 w 2736"/>
                      <a:gd name="T3" fmla="*/ 112 h 504"/>
                      <a:gd name="T4" fmla="*/ 1089 w 2736"/>
                      <a:gd name="T5" fmla="*/ 16 h 504"/>
                      <a:gd name="T6" fmla="*/ 1677 w 2736"/>
                      <a:gd name="T7" fmla="*/ 16 h 504"/>
                      <a:gd name="T8" fmla="*/ 1667 w 2736"/>
                      <a:gd name="T9" fmla="*/ 68 h 504"/>
                      <a:gd name="T10" fmla="*/ 1081 w 2736"/>
                      <a:gd name="T11" fmla="*/ 68 h 504"/>
                      <a:gd name="T12" fmla="*/ 401 w 2736"/>
                      <a:gd name="T13" fmla="*/ 194 h 504"/>
                      <a:gd name="T14" fmla="*/ 0 w 2736"/>
                      <a:gd name="T15" fmla="*/ 33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1137" name="Freeform 49">
                    <a:extLst>
                      <a:ext uri="{FF2B5EF4-FFF2-40B4-BE49-F238E27FC236}">
                        <a16:creationId xmlns:a16="http://schemas.microsoft.com/office/drawing/2014/main" id="{13A640AE-77B0-4924-A122-44D0D0B77A2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47 w 1769"/>
                      <a:gd name="T3" fmla="*/ 37 h 791"/>
                      <a:gd name="T4" fmla="*/ 589 w 1769"/>
                      <a:gd name="T5" fmla="*/ 133 h 791"/>
                      <a:gd name="T6" fmla="*/ 821 w 1769"/>
                      <a:gd name="T7" fmla="*/ 287 h 791"/>
                      <a:gd name="T8" fmla="*/ 894 w 1769"/>
                      <a:gd name="T9" fmla="*/ 405 h 791"/>
                      <a:gd name="T10" fmla="*/ 860 w 1769"/>
                      <a:gd name="T11" fmla="*/ 523 h 791"/>
                      <a:gd name="T12" fmla="*/ 809 w 1769"/>
                      <a:gd name="T13" fmla="*/ 420 h 791"/>
                      <a:gd name="T14" fmla="*/ 707 w 1769"/>
                      <a:gd name="T15" fmla="*/ 302 h 791"/>
                      <a:gd name="T16" fmla="*/ 565 w 1769"/>
                      <a:gd name="T17" fmla="*/ 197 h 791"/>
                      <a:gd name="T18" fmla="*/ 296 w 1769"/>
                      <a:gd name="T19" fmla="*/ 101 h 791"/>
                      <a:gd name="T20" fmla="*/ 0 w 1769"/>
                      <a:gd name="T21" fmla="*/ 51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1071" name="Group 50">
                  <a:extLst>
                    <a:ext uri="{FF2B5EF4-FFF2-40B4-BE49-F238E27FC236}">
                      <a16:creationId xmlns:a16="http://schemas.microsoft.com/office/drawing/2014/main" id="{8E909E23-D306-4650-B11B-8DB0D848D0E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134" name="Freeform 51">
                    <a:extLst>
                      <a:ext uri="{FF2B5EF4-FFF2-40B4-BE49-F238E27FC236}">
                        <a16:creationId xmlns:a16="http://schemas.microsoft.com/office/drawing/2014/main" id="{6EC7200A-3F73-4D87-821E-4B703FF2A81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488 w 2736"/>
                      <a:gd name="T3" fmla="*/ 104 h 504"/>
                      <a:gd name="T4" fmla="*/ 1003 w 2736"/>
                      <a:gd name="T5" fmla="*/ 15 h 504"/>
                      <a:gd name="T6" fmla="*/ 1545 w 2736"/>
                      <a:gd name="T7" fmla="*/ 15 h 504"/>
                      <a:gd name="T8" fmla="*/ 1536 w 2736"/>
                      <a:gd name="T9" fmla="*/ 64 h 504"/>
                      <a:gd name="T10" fmla="*/ 996 w 2736"/>
                      <a:gd name="T11" fmla="*/ 64 h 504"/>
                      <a:gd name="T12" fmla="*/ 369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1135" name="Freeform 52">
                    <a:extLst>
                      <a:ext uri="{FF2B5EF4-FFF2-40B4-BE49-F238E27FC236}">
                        <a16:creationId xmlns:a16="http://schemas.microsoft.com/office/drawing/2014/main" id="{D0BB7845-80E3-48CA-8390-4CDC0A92E55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>
                      <a:gd name="T0" fmla="*/ 2 w 1769"/>
                      <a:gd name="T1" fmla="*/ 5 h 791"/>
                      <a:gd name="T2" fmla="*/ 228 w 1769"/>
                      <a:gd name="T3" fmla="*/ 35 h 791"/>
                      <a:gd name="T4" fmla="*/ 543 w 1769"/>
                      <a:gd name="T5" fmla="*/ 124 h 791"/>
                      <a:gd name="T6" fmla="*/ 756 w 1769"/>
                      <a:gd name="T7" fmla="*/ 267 h 791"/>
                      <a:gd name="T8" fmla="*/ 824 w 1769"/>
                      <a:gd name="T9" fmla="*/ 376 h 791"/>
                      <a:gd name="T10" fmla="*/ 792 w 1769"/>
                      <a:gd name="T11" fmla="*/ 487 h 791"/>
                      <a:gd name="T12" fmla="*/ 746 w 1769"/>
                      <a:gd name="T13" fmla="*/ 391 h 791"/>
                      <a:gd name="T14" fmla="*/ 652 w 1769"/>
                      <a:gd name="T15" fmla="*/ 281 h 791"/>
                      <a:gd name="T16" fmla="*/ 520 w 1769"/>
                      <a:gd name="T17" fmla="*/ 183 h 791"/>
                      <a:gd name="T18" fmla="*/ 273 w 1769"/>
                      <a:gd name="T19" fmla="*/ 94 h 791"/>
                      <a:gd name="T20" fmla="*/ 0 w 1769"/>
                      <a:gd name="T21" fmla="*/ 47 h 791"/>
                      <a:gd name="T22" fmla="*/ 2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1072" name="Group 53">
                  <a:extLst>
                    <a:ext uri="{FF2B5EF4-FFF2-40B4-BE49-F238E27FC236}">
                      <a16:creationId xmlns:a16="http://schemas.microsoft.com/office/drawing/2014/main" id="{F1D31067-4142-4280-9AA8-6DFB65642BB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132" name="Freeform 54">
                    <a:extLst>
                      <a:ext uri="{FF2B5EF4-FFF2-40B4-BE49-F238E27FC236}">
                        <a16:creationId xmlns:a16="http://schemas.microsoft.com/office/drawing/2014/main" id="{F794E73C-536B-47E7-88E1-719E3EA9273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>
                      <a:gd name="T0" fmla="*/ 0 w 2736"/>
                      <a:gd name="T1" fmla="*/ 219 h 504"/>
                      <a:gd name="T2" fmla="*/ 443 w 2736"/>
                      <a:gd name="T3" fmla="*/ 73 h 504"/>
                      <a:gd name="T4" fmla="*/ 911 w 2736"/>
                      <a:gd name="T5" fmla="*/ 10 h 504"/>
                      <a:gd name="T6" fmla="*/ 1404 w 2736"/>
                      <a:gd name="T7" fmla="*/ 10 h 504"/>
                      <a:gd name="T8" fmla="*/ 1396 w 2736"/>
                      <a:gd name="T9" fmla="*/ 45 h 504"/>
                      <a:gd name="T10" fmla="*/ 905 w 2736"/>
                      <a:gd name="T11" fmla="*/ 45 h 504"/>
                      <a:gd name="T12" fmla="*/ 336 w 2736"/>
                      <a:gd name="T13" fmla="*/ 127 h 504"/>
                      <a:gd name="T14" fmla="*/ 0 w 2736"/>
                      <a:gd name="T15" fmla="*/ 2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1133" name="Freeform 55">
                    <a:extLst>
                      <a:ext uri="{FF2B5EF4-FFF2-40B4-BE49-F238E27FC236}">
                        <a16:creationId xmlns:a16="http://schemas.microsoft.com/office/drawing/2014/main" id="{1CA9BAA1-9724-4CA6-B114-0138F119C6E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207 w 1769"/>
                      <a:gd name="T3" fmla="*/ 24 h 791"/>
                      <a:gd name="T4" fmla="*/ 493 w 1769"/>
                      <a:gd name="T5" fmla="*/ 87 h 791"/>
                      <a:gd name="T6" fmla="*/ 687 w 1769"/>
                      <a:gd name="T7" fmla="*/ 187 h 791"/>
                      <a:gd name="T8" fmla="*/ 748 w 1769"/>
                      <a:gd name="T9" fmla="*/ 264 h 791"/>
                      <a:gd name="T10" fmla="*/ 720 w 1769"/>
                      <a:gd name="T11" fmla="*/ 341 h 791"/>
                      <a:gd name="T12" fmla="*/ 677 w 1769"/>
                      <a:gd name="T13" fmla="*/ 274 h 791"/>
                      <a:gd name="T14" fmla="*/ 592 w 1769"/>
                      <a:gd name="T15" fmla="*/ 197 h 791"/>
                      <a:gd name="T16" fmla="*/ 473 w 1769"/>
                      <a:gd name="T17" fmla="*/ 128 h 791"/>
                      <a:gd name="T18" fmla="*/ 248 w 1769"/>
                      <a:gd name="T19" fmla="*/ 66 h 791"/>
                      <a:gd name="T20" fmla="*/ 0 w 1769"/>
                      <a:gd name="T21" fmla="*/ 33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1073" name="Group 56">
                  <a:extLst>
                    <a:ext uri="{FF2B5EF4-FFF2-40B4-BE49-F238E27FC236}">
                      <a16:creationId xmlns:a16="http://schemas.microsoft.com/office/drawing/2014/main" id="{46575A64-989E-4730-ADCF-6A2267D3448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130" name="Freeform 57">
                    <a:extLst>
                      <a:ext uri="{FF2B5EF4-FFF2-40B4-BE49-F238E27FC236}">
                        <a16:creationId xmlns:a16="http://schemas.microsoft.com/office/drawing/2014/main" id="{CB791974-513B-47C8-AEBE-F6941097FFD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89 w 2736"/>
                      <a:gd name="T3" fmla="*/ 72 h 504"/>
                      <a:gd name="T4" fmla="*/ 800 w 2736"/>
                      <a:gd name="T5" fmla="*/ 10 h 504"/>
                      <a:gd name="T6" fmla="*/ 1233 w 2736"/>
                      <a:gd name="T7" fmla="*/ 10 h 504"/>
                      <a:gd name="T8" fmla="*/ 1226 w 2736"/>
                      <a:gd name="T9" fmla="*/ 44 h 504"/>
                      <a:gd name="T10" fmla="*/ 795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1131" name="Freeform 58">
                    <a:extLst>
                      <a:ext uri="{FF2B5EF4-FFF2-40B4-BE49-F238E27FC236}">
                        <a16:creationId xmlns:a16="http://schemas.microsoft.com/office/drawing/2014/main" id="{F6CE6FC4-261F-4AC7-A830-2EFD83AE994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5 h 791"/>
                      <a:gd name="T8" fmla="*/ 657 w 1769"/>
                      <a:gd name="T9" fmla="*/ 260 h 791"/>
                      <a:gd name="T10" fmla="*/ 632 w 1769"/>
                      <a:gd name="T11" fmla="*/ 336 h 791"/>
                      <a:gd name="T12" fmla="*/ 595 w 1769"/>
                      <a:gd name="T13" fmla="*/ 270 h 791"/>
                      <a:gd name="T14" fmla="*/ 520 w 1769"/>
                      <a:gd name="T15" fmla="*/ 194 h 791"/>
                      <a:gd name="T16" fmla="*/ 415 w 1769"/>
                      <a:gd name="T17" fmla="*/ 126 h 791"/>
                      <a:gd name="T18" fmla="*/ 21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1074" name="Group 59">
                  <a:extLst>
                    <a:ext uri="{FF2B5EF4-FFF2-40B4-BE49-F238E27FC236}">
                      <a16:creationId xmlns:a16="http://schemas.microsoft.com/office/drawing/2014/main" id="{15FA21AC-34A9-442D-AB52-8E26E7C18C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128" name="Freeform 60">
                    <a:extLst>
                      <a:ext uri="{FF2B5EF4-FFF2-40B4-BE49-F238E27FC236}">
                        <a16:creationId xmlns:a16="http://schemas.microsoft.com/office/drawing/2014/main" id="{6FF7130C-3170-4699-8527-AA76F541320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89 w 2736"/>
                      <a:gd name="T3" fmla="*/ 72 h 504"/>
                      <a:gd name="T4" fmla="*/ 800 w 2736"/>
                      <a:gd name="T5" fmla="*/ 10 h 504"/>
                      <a:gd name="T6" fmla="*/ 1233 w 2736"/>
                      <a:gd name="T7" fmla="*/ 10 h 504"/>
                      <a:gd name="T8" fmla="*/ 1226 w 2736"/>
                      <a:gd name="T9" fmla="*/ 44 h 504"/>
                      <a:gd name="T10" fmla="*/ 795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1129" name="Freeform 61">
                    <a:extLst>
                      <a:ext uri="{FF2B5EF4-FFF2-40B4-BE49-F238E27FC236}">
                        <a16:creationId xmlns:a16="http://schemas.microsoft.com/office/drawing/2014/main" id="{7DD6AAED-77D6-4288-8BB6-1A04CD4CE77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5 h 791"/>
                      <a:gd name="T8" fmla="*/ 657 w 1769"/>
                      <a:gd name="T9" fmla="*/ 260 h 791"/>
                      <a:gd name="T10" fmla="*/ 632 w 1769"/>
                      <a:gd name="T11" fmla="*/ 336 h 791"/>
                      <a:gd name="T12" fmla="*/ 595 w 1769"/>
                      <a:gd name="T13" fmla="*/ 270 h 791"/>
                      <a:gd name="T14" fmla="*/ 520 w 1769"/>
                      <a:gd name="T15" fmla="*/ 194 h 791"/>
                      <a:gd name="T16" fmla="*/ 415 w 1769"/>
                      <a:gd name="T17" fmla="*/ 126 h 791"/>
                      <a:gd name="T18" fmla="*/ 21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1075" name="Group 62">
                  <a:extLst>
                    <a:ext uri="{FF2B5EF4-FFF2-40B4-BE49-F238E27FC236}">
                      <a16:creationId xmlns:a16="http://schemas.microsoft.com/office/drawing/2014/main" id="{D4721856-7F5C-4A62-9C1B-8D70FEA7EC9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126" name="Freeform 63">
                    <a:extLst>
                      <a:ext uri="{FF2B5EF4-FFF2-40B4-BE49-F238E27FC236}">
                        <a16:creationId xmlns:a16="http://schemas.microsoft.com/office/drawing/2014/main" id="{AC380EA3-E2CB-4D8E-AA50-D251E380851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84 h 504"/>
                      <a:gd name="T2" fmla="*/ 153 w 2736"/>
                      <a:gd name="T3" fmla="*/ 28 h 504"/>
                      <a:gd name="T4" fmla="*/ 314 w 2736"/>
                      <a:gd name="T5" fmla="*/ 4 h 504"/>
                      <a:gd name="T6" fmla="*/ 484 w 2736"/>
                      <a:gd name="T7" fmla="*/ 4 h 504"/>
                      <a:gd name="T8" fmla="*/ 481 w 2736"/>
                      <a:gd name="T9" fmla="*/ 17 h 504"/>
                      <a:gd name="T10" fmla="*/ 312 w 2736"/>
                      <a:gd name="T11" fmla="*/ 17 h 504"/>
                      <a:gd name="T12" fmla="*/ 116 w 2736"/>
                      <a:gd name="T13" fmla="*/ 49 h 504"/>
                      <a:gd name="T14" fmla="*/ 0 w 2736"/>
                      <a:gd name="T15" fmla="*/ 8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1127" name="Freeform 64">
                    <a:extLst>
                      <a:ext uri="{FF2B5EF4-FFF2-40B4-BE49-F238E27FC236}">
                        <a16:creationId xmlns:a16="http://schemas.microsoft.com/office/drawing/2014/main" id="{29441D36-3043-4BB4-BFBA-447AA5A5838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71 w 1769"/>
                      <a:gd name="T3" fmla="*/ 9 h 791"/>
                      <a:gd name="T4" fmla="*/ 170 w 1769"/>
                      <a:gd name="T5" fmla="*/ 33 h 791"/>
                      <a:gd name="T6" fmla="*/ 237 w 1769"/>
                      <a:gd name="T7" fmla="*/ 72 h 791"/>
                      <a:gd name="T8" fmla="*/ 258 w 1769"/>
                      <a:gd name="T9" fmla="*/ 102 h 791"/>
                      <a:gd name="T10" fmla="*/ 248 w 1769"/>
                      <a:gd name="T11" fmla="*/ 131 h 791"/>
                      <a:gd name="T12" fmla="*/ 234 w 1769"/>
                      <a:gd name="T13" fmla="*/ 105 h 791"/>
                      <a:gd name="T14" fmla="*/ 204 w 1769"/>
                      <a:gd name="T15" fmla="*/ 76 h 791"/>
                      <a:gd name="T16" fmla="*/ 163 w 1769"/>
                      <a:gd name="T17" fmla="*/ 49 h 791"/>
                      <a:gd name="T18" fmla="*/ 85 w 1769"/>
                      <a:gd name="T19" fmla="*/ 25 h 791"/>
                      <a:gd name="T20" fmla="*/ 0 w 1769"/>
                      <a:gd name="T21" fmla="*/ 1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1076" name="Group 65">
                  <a:extLst>
                    <a:ext uri="{FF2B5EF4-FFF2-40B4-BE49-F238E27FC236}">
                      <a16:creationId xmlns:a16="http://schemas.microsoft.com/office/drawing/2014/main" id="{F3322787-4FCF-4859-B8E4-C037FD7B5AA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124" name="Freeform 66">
                    <a:extLst>
                      <a:ext uri="{FF2B5EF4-FFF2-40B4-BE49-F238E27FC236}">
                        <a16:creationId xmlns:a16="http://schemas.microsoft.com/office/drawing/2014/main" id="{465DFDC6-9B64-4048-9233-91648DDE366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>
                      <a:gd name="T0" fmla="*/ 0 w 2736"/>
                      <a:gd name="T1" fmla="*/ 84 h 504"/>
                      <a:gd name="T2" fmla="*/ 155 w 2736"/>
                      <a:gd name="T3" fmla="*/ 28 h 504"/>
                      <a:gd name="T4" fmla="*/ 319 w 2736"/>
                      <a:gd name="T5" fmla="*/ 4 h 504"/>
                      <a:gd name="T6" fmla="*/ 491 w 2736"/>
                      <a:gd name="T7" fmla="*/ 4 h 504"/>
                      <a:gd name="T8" fmla="*/ 488 w 2736"/>
                      <a:gd name="T9" fmla="*/ 17 h 504"/>
                      <a:gd name="T10" fmla="*/ 317 w 2736"/>
                      <a:gd name="T11" fmla="*/ 17 h 504"/>
                      <a:gd name="T12" fmla="*/ 117 w 2736"/>
                      <a:gd name="T13" fmla="*/ 49 h 504"/>
                      <a:gd name="T14" fmla="*/ 0 w 2736"/>
                      <a:gd name="T15" fmla="*/ 8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1125" name="Freeform 67">
                    <a:extLst>
                      <a:ext uri="{FF2B5EF4-FFF2-40B4-BE49-F238E27FC236}">
                        <a16:creationId xmlns:a16="http://schemas.microsoft.com/office/drawing/2014/main" id="{1581817D-8379-4E85-81FA-2F3A204CD88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72 w 1769"/>
                      <a:gd name="T3" fmla="*/ 9 h 791"/>
                      <a:gd name="T4" fmla="*/ 173 w 1769"/>
                      <a:gd name="T5" fmla="*/ 33 h 791"/>
                      <a:gd name="T6" fmla="*/ 240 w 1769"/>
                      <a:gd name="T7" fmla="*/ 72 h 791"/>
                      <a:gd name="T8" fmla="*/ 262 w 1769"/>
                      <a:gd name="T9" fmla="*/ 102 h 791"/>
                      <a:gd name="T10" fmla="*/ 252 w 1769"/>
                      <a:gd name="T11" fmla="*/ 131 h 791"/>
                      <a:gd name="T12" fmla="*/ 237 w 1769"/>
                      <a:gd name="T13" fmla="*/ 105 h 791"/>
                      <a:gd name="T14" fmla="*/ 207 w 1769"/>
                      <a:gd name="T15" fmla="*/ 76 h 791"/>
                      <a:gd name="T16" fmla="*/ 166 w 1769"/>
                      <a:gd name="T17" fmla="*/ 49 h 791"/>
                      <a:gd name="T18" fmla="*/ 87 w 1769"/>
                      <a:gd name="T19" fmla="*/ 25 h 791"/>
                      <a:gd name="T20" fmla="*/ 0 w 1769"/>
                      <a:gd name="T21" fmla="*/ 1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1077" name="Group 68">
                  <a:extLst>
                    <a:ext uri="{FF2B5EF4-FFF2-40B4-BE49-F238E27FC236}">
                      <a16:creationId xmlns:a16="http://schemas.microsoft.com/office/drawing/2014/main" id="{E322AF0D-0098-4ACA-9A0B-E2C944D52D8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122" name="Freeform 69">
                    <a:extLst>
                      <a:ext uri="{FF2B5EF4-FFF2-40B4-BE49-F238E27FC236}">
                        <a16:creationId xmlns:a16="http://schemas.microsoft.com/office/drawing/2014/main" id="{23334FB5-A044-4F97-9E58-35C9CD7BC2D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47 w 2736"/>
                      <a:gd name="T3" fmla="*/ 72 h 504"/>
                      <a:gd name="T4" fmla="*/ 714 w 2736"/>
                      <a:gd name="T5" fmla="*/ 10 h 504"/>
                      <a:gd name="T6" fmla="*/ 1100 w 2736"/>
                      <a:gd name="T7" fmla="*/ 10 h 504"/>
                      <a:gd name="T8" fmla="*/ 1094 w 2736"/>
                      <a:gd name="T9" fmla="*/ 44 h 504"/>
                      <a:gd name="T10" fmla="*/ 709 w 2736"/>
                      <a:gd name="T11" fmla="*/ 44 h 504"/>
                      <a:gd name="T12" fmla="*/ 263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1123" name="Freeform 70">
                    <a:extLst>
                      <a:ext uri="{FF2B5EF4-FFF2-40B4-BE49-F238E27FC236}">
                        <a16:creationId xmlns:a16="http://schemas.microsoft.com/office/drawing/2014/main" id="{F5FCE7CD-A467-45C6-8518-F0F2BA30EB2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62 w 1769"/>
                      <a:gd name="T3" fmla="*/ 24 h 791"/>
                      <a:gd name="T4" fmla="*/ 387 w 1769"/>
                      <a:gd name="T5" fmla="*/ 85 h 791"/>
                      <a:gd name="T6" fmla="*/ 538 w 1769"/>
                      <a:gd name="T7" fmla="*/ 185 h 791"/>
                      <a:gd name="T8" fmla="*/ 587 w 1769"/>
                      <a:gd name="T9" fmla="*/ 260 h 791"/>
                      <a:gd name="T10" fmla="*/ 564 w 1769"/>
                      <a:gd name="T11" fmla="*/ 336 h 791"/>
                      <a:gd name="T12" fmla="*/ 531 w 1769"/>
                      <a:gd name="T13" fmla="*/ 270 h 791"/>
                      <a:gd name="T14" fmla="*/ 464 w 1769"/>
                      <a:gd name="T15" fmla="*/ 194 h 791"/>
                      <a:gd name="T16" fmla="*/ 371 w 1769"/>
                      <a:gd name="T17" fmla="*/ 126 h 791"/>
                      <a:gd name="T18" fmla="*/ 194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1078" name="Group 71">
                  <a:extLst>
                    <a:ext uri="{FF2B5EF4-FFF2-40B4-BE49-F238E27FC236}">
                      <a16:creationId xmlns:a16="http://schemas.microsoft.com/office/drawing/2014/main" id="{3FA91598-4D7F-4220-9B3A-7E38EE392CA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120" name="Freeform 72">
                    <a:extLst>
                      <a:ext uri="{FF2B5EF4-FFF2-40B4-BE49-F238E27FC236}">
                        <a16:creationId xmlns:a16="http://schemas.microsoft.com/office/drawing/2014/main" id="{2844E25B-401F-4F18-A533-D98CDB7DB31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35 w 2736"/>
                      <a:gd name="T3" fmla="*/ 72 h 504"/>
                      <a:gd name="T4" fmla="*/ 689 w 2736"/>
                      <a:gd name="T5" fmla="*/ 10 h 504"/>
                      <a:gd name="T6" fmla="*/ 1061 w 2736"/>
                      <a:gd name="T7" fmla="*/ 10 h 504"/>
                      <a:gd name="T8" fmla="*/ 1055 w 2736"/>
                      <a:gd name="T9" fmla="*/ 44 h 504"/>
                      <a:gd name="T10" fmla="*/ 684 w 2736"/>
                      <a:gd name="T11" fmla="*/ 44 h 504"/>
                      <a:gd name="T12" fmla="*/ 254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1121" name="Freeform 73">
                    <a:extLst>
                      <a:ext uri="{FF2B5EF4-FFF2-40B4-BE49-F238E27FC236}">
                        <a16:creationId xmlns:a16="http://schemas.microsoft.com/office/drawing/2014/main" id="{D2CF9652-D6A1-487C-9069-DD65D80B76F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56 w 1769"/>
                      <a:gd name="T3" fmla="*/ 24 h 791"/>
                      <a:gd name="T4" fmla="*/ 373 w 1769"/>
                      <a:gd name="T5" fmla="*/ 85 h 791"/>
                      <a:gd name="T6" fmla="*/ 519 w 1769"/>
                      <a:gd name="T7" fmla="*/ 185 h 791"/>
                      <a:gd name="T8" fmla="*/ 566 w 1769"/>
                      <a:gd name="T9" fmla="*/ 260 h 791"/>
                      <a:gd name="T10" fmla="*/ 544 w 1769"/>
                      <a:gd name="T11" fmla="*/ 336 h 791"/>
                      <a:gd name="T12" fmla="*/ 512 w 1769"/>
                      <a:gd name="T13" fmla="*/ 270 h 791"/>
                      <a:gd name="T14" fmla="*/ 448 w 1769"/>
                      <a:gd name="T15" fmla="*/ 194 h 791"/>
                      <a:gd name="T16" fmla="*/ 357 w 1769"/>
                      <a:gd name="T17" fmla="*/ 126 h 791"/>
                      <a:gd name="T18" fmla="*/ 18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1079" name="Group 74">
                  <a:extLst>
                    <a:ext uri="{FF2B5EF4-FFF2-40B4-BE49-F238E27FC236}">
                      <a16:creationId xmlns:a16="http://schemas.microsoft.com/office/drawing/2014/main" id="{869C4601-62B5-407A-BA33-00C0948D791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118" name="Freeform 75">
                    <a:extLst>
                      <a:ext uri="{FF2B5EF4-FFF2-40B4-BE49-F238E27FC236}">
                        <a16:creationId xmlns:a16="http://schemas.microsoft.com/office/drawing/2014/main" id="{B2C8418E-101E-452B-A5F5-728DDF4CE80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89 w 2736"/>
                      <a:gd name="T3" fmla="*/ 72 h 504"/>
                      <a:gd name="T4" fmla="*/ 800 w 2736"/>
                      <a:gd name="T5" fmla="*/ 10 h 504"/>
                      <a:gd name="T6" fmla="*/ 1233 w 2736"/>
                      <a:gd name="T7" fmla="*/ 10 h 504"/>
                      <a:gd name="T8" fmla="*/ 1226 w 2736"/>
                      <a:gd name="T9" fmla="*/ 44 h 504"/>
                      <a:gd name="T10" fmla="*/ 795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1119" name="Freeform 76">
                    <a:extLst>
                      <a:ext uri="{FF2B5EF4-FFF2-40B4-BE49-F238E27FC236}">
                        <a16:creationId xmlns:a16="http://schemas.microsoft.com/office/drawing/2014/main" id="{A06F8F87-C31B-40C6-9623-1467E6BFAF0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5 h 791"/>
                      <a:gd name="T8" fmla="*/ 657 w 1769"/>
                      <a:gd name="T9" fmla="*/ 260 h 791"/>
                      <a:gd name="T10" fmla="*/ 632 w 1769"/>
                      <a:gd name="T11" fmla="*/ 336 h 791"/>
                      <a:gd name="T12" fmla="*/ 595 w 1769"/>
                      <a:gd name="T13" fmla="*/ 270 h 791"/>
                      <a:gd name="T14" fmla="*/ 520 w 1769"/>
                      <a:gd name="T15" fmla="*/ 194 h 791"/>
                      <a:gd name="T16" fmla="*/ 415 w 1769"/>
                      <a:gd name="T17" fmla="*/ 126 h 791"/>
                      <a:gd name="T18" fmla="*/ 21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1080" name="Group 77">
                  <a:extLst>
                    <a:ext uri="{FF2B5EF4-FFF2-40B4-BE49-F238E27FC236}">
                      <a16:creationId xmlns:a16="http://schemas.microsoft.com/office/drawing/2014/main" id="{54402FD1-A284-46D2-85B0-A836FB65507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116" name="Freeform 78">
                    <a:extLst>
                      <a:ext uri="{FF2B5EF4-FFF2-40B4-BE49-F238E27FC236}">
                        <a16:creationId xmlns:a16="http://schemas.microsoft.com/office/drawing/2014/main" id="{5D2A7AC5-CF7E-40D0-980F-6D7C51E7D5C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89 w 2736"/>
                      <a:gd name="T3" fmla="*/ 72 h 504"/>
                      <a:gd name="T4" fmla="*/ 800 w 2736"/>
                      <a:gd name="T5" fmla="*/ 10 h 504"/>
                      <a:gd name="T6" fmla="*/ 1233 w 2736"/>
                      <a:gd name="T7" fmla="*/ 10 h 504"/>
                      <a:gd name="T8" fmla="*/ 1226 w 2736"/>
                      <a:gd name="T9" fmla="*/ 44 h 504"/>
                      <a:gd name="T10" fmla="*/ 795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1117" name="Freeform 79">
                    <a:extLst>
                      <a:ext uri="{FF2B5EF4-FFF2-40B4-BE49-F238E27FC236}">
                        <a16:creationId xmlns:a16="http://schemas.microsoft.com/office/drawing/2014/main" id="{33F0AA59-6FAA-4148-B024-6ED2841BF44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5 h 791"/>
                      <a:gd name="T8" fmla="*/ 657 w 1769"/>
                      <a:gd name="T9" fmla="*/ 260 h 791"/>
                      <a:gd name="T10" fmla="*/ 632 w 1769"/>
                      <a:gd name="T11" fmla="*/ 336 h 791"/>
                      <a:gd name="T12" fmla="*/ 595 w 1769"/>
                      <a:gd name="T13" fmla="*/ 270 h 791"/>
                      <a:gd name="T14" fmla="*/ 520 w 1769"/>
                      <a:gd name="T15" fmla="*/ 194 h 791"/>
                      <a:gd name="T16" fmla="*/ 415 w 1769"/>
                      <a:gd name="T17" fmla="*/ 126 h 791"/>
                      <a:gd name="T18" fmla="*/ 21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sp>
              <p:nvSpPr>
                <p:cNvPr id="1081" name="Freeform 80">
                  <a:extLst>
                    <a:ext uri="{FF2B5EF4-FFF2-40B4-BE49-F238E27FC236}">
                      <a16:creationId xmlns:a16="http://schemas.microsoft.com/office/drawing/2014/main" id="{9185F9EB-06B7-49F4-9509-F7A24120D56A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57 h 504"/>
                    <a:gd name="T2" fmla="*/ 127 w 2736"/>
                    <a:gd name="T3" fmla="*/ 19 h 504"/>
                    <a:gd name="T4" fmla="*/ 262 w 2736"/>
                    <a:gd name="T5" fmla="*/ 3 h 504"/>
                    <a:gd name="T6" fmla="*/ 403 w 2736"/>
                    <a:gd name="T7" fmla="*/ 3 h 504"/>
                    <a:gd name="T8" fmla="*/ 401 w 2736"/>
                    <a:gd name="T9" fmla="*/ 12 h 504"/>
                    <a:gd name="T10" fmla="*/ 260 w 2736"/>
                    <a:gd name="T11" fmla="*/ 12 h 504"/>
                    <a:gd name="T12" fmla="*/ 96 w 2736"/>
                    <a:gd name="T13" fmla="*/ 33 h 504"/>
                    <a:gd name="T14" fmla="*/ 0 w 2736"/>
                    <a:gd name="T15" fmla="*/ 57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082" name="Freeform 81">
                  <a:extLst>
                    <a:ext uri="{FF2B5EF4-FFF2-40B4-BE49-F238E27FC236}">
                      <a16:creationId xmlns:a16="http://schemas.microsoft.com/office/drawing/2014/main" id="{AD833BEB-4FF4-490D-AFFE-CB11E858B211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>
                    <a:gd name="T0" fmla="*/ 1 w 1769"/>
                    <a:gd name="T1" fmla="*/ 1 h 791"/>
                    <a:gd name="T2" fmla="*/ 59 w 1769"/>
                    <a:gd name="T3" fmla="*/ 6 h 791"/>
                    <a:gd name="T4" fmla="*/ 141 w 1769"/>
                    <a:gd name="T5" fmla="*/ 23 h 791"/>
                    <a:gd name="T6" fmla="*/ 197 w 1769"/>
                    <a:gd name="T7" fmla="*/ 49 h 791"/>
                    <a:gd name="T8" fmla="*/ 214 w 1769"/>
                    <a:gd name="T9" fmla="*/ 69 h 791"/>
                    <a:gd name="T10" fmla="*/ 206 w 1769"/>
                    <a:gd name="T11" fmla="*/ 90 h 791"/>
                    <a:gd name="T12" fmla="*/ 194 w 1769"/>
                    <a:gd name="T13" fmla="*/ 72 h 791"/>
                    <a:gd name="T14" fmla="*/ 170 w 1769"/>
                    <a:gd name="T15" fmla="*/ 52 h 791"/>
                    <a:gd name="T16" fmla="*/ 135 w 1769"/>
                    <a:gd name="T17" fmla="*/ 34 h 791"/>
                    <a:gd name="T18" fmla="*/ 71 w 1769"/>
                    <a:gd name="T19" fmla="*/ 17 h 791"/>
                    <a:gd name="T20" fmla="*/ 0 w 1769"/>
                    <a:gd name="T21" fmla="*/ 9 h 791"/>
                    <a:gd name="T22" fmla="*/ 1 w 1769"/>
                    <a:gd name="T23" fmla="*/ 1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grpSp>
              <p:nvGrpSpPr>
                <p:cNvPr id="1083" name="Group 82">
                  <a:extLst>
                    <a:ext uri="{FF2B5EF4-FFF2-40B4-BE49-F238E27FC236}">
                      <a16:creationId xmlns:a16="http://schemas.microsoft.com/office/drawing/2014/main" id="{E148617C-8882-4965-9135-AAC2E3CD63A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114" name="Freeform 83">
                    <a:extLst>
                      <a:ext uri="{FF2B5EF4-FFF2-40B4-BE49-F238E27FC236}">
                        <a16:creationId xmlns:a16="http://schemas.microsoft.com/office/drawing/2014/main" id="{047A1DFF-445B-4FB4-B6EC-006CDD3FD26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>
                      <a:gd name="T0" fmla="*/ 0 w 2736"/>
                      <a:gd name="T1" fmla="*/ 184 h 504"/>
                      <a:gd name="T2" fmla="*/ 335 w 2736"/>
                      <a:gd name="T3" fmla="*/ 61 h 504"/>
                      <a:gd name="T4" fmla="*/ 689 w 2736"/>
                      <a:gd name="T5" fmla="*/ 9 h 504"/>
                      <a:gd name="T6" fmla="*/ 1062 w 2736"/>
                      <a:gd name="T7" fmla="*/ 9 h 504"/>
                      <a:gd name="T8" fmla="*/ 1056 w 2736"/>
                      <a:gd name="T9" fmla="*/ 38 h 504"/>
                      <a:gd name="T10" fmla="*/ 685 w 2736"/>
                      <a:gd name="T11" fmla="*/ 38 h 504"/>
                      <a:gd name="T12" fmla="*/ 254 w 2736"/>
                      <a:gd name="T13" fmla="*/ 107 h 504"/>
                      <a:gd name="T14" fmla="*/ 0 w 2736"/>
                      <a:gd name="T15" fmla="*/ 18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1115" name="Freeform 84">
                    <a:extLst>
                      <a:ext uri="{FF2B5EF4-FFF2-40B4-BE49-F238E27FC236}">
                        <a16:creationId xmlns:a16="http://schemas.microsoft.com/office/drawing/2014/main" id="{72014B5F-660E-4C6C-91EE-3F49366F0F9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56 w 1769"/>
                      <a:gd name="T3" fmla="*/ 20 h 791"/>
                      <a:gd name="T4" fmla="*/ 373 w 1769"/>
                      <a:gd name="T5" fmla="*/ 73 h 791"/>
                      <a:gd name="T6" fmla="*/ 519 w 1769"/>
                      <a:gd name="T7" fmla="*/ 158 h 791"/>
                      <a:gd name="T8" fmla="*/ 566 w 1769"/>
                      <a:gd name="T9" fmla="*/ 223 h 791"/>
                      <a:gd name="T10" fmla="*/ 544 w 1769"/>
                      <a:gd name="T11" fmla="*/ 288 h 791"/>
                      <a:gd name="T12" fmla="*/ 512 w 1769"/>
                      <a:gd name="T13" fmla="*/ 231 h 791"/>
                      <a:gd name="T14" fmla="*/ 448 w 1769"/>
                      <a:gd name="T15" fmla="*/ 166 h 791"/>
                      <a:gd name="T16" fmla="*/ 357 w 1769"/>
                      <a:gd name="T17" fmla="*/ 108 h 791"/>
                      <a:gd name="T18" fmla="*/ 187 w 1769"/>
                      <a:gd name="T19" fmla="*/ 56 h 791"/>
                      <a:gd name="T20" fmla="*/ 0 w 1769"/>
                      <a:gd name="T21" fmla="*/ 28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1084" name="Group 85">
                  <a:extLst>
                    <a:ext uri="{FF2B5EF4-FFF2-40B4-BE49-F238E27FC236}">
                      <a16:creationId xmlns:a16="http://schemas.microsoft.com/office/drawing/2014/main" id="{6D4A1AEC-F529-4220-8A2B-60ACBE2C6AD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112" name="Freeform 86">
                    <a:extLst>
                      <a:ext uri="{FF2B5EF4-FFF2-40B4-BE49-F238E27FC236}">
                        <a16:creationId xmlns:a16="http://schemas.microsoft.com/office/drawing/2014/main" id="{D9C8A66D-0D5B-4C98-A235-F1081D657B6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>
                      <a:gd name="T0" fmla="*/ 0 w 2736"/>
                      <a:gd name="T1" fmla="*/ 270 h 504"/>
                      <a:gd name="T2" fmla="*/ 365 w 2736"/>
                      <a:gd name="T3" fmla="*/ 90 h 504"/>
                      <a:gd name="T4" fmla="*/ 750 w 2736"/>
                      <a:gd name="T5" fmla="*/ 13 h 504"/>
                      <a:gd name="T6" fmla="*/ 1155 w 2736"/>
                      <a:gd name="T7" fmla="*/ 13 h 504"/>
                      <a:gd name="T8" fmla="*/ 1148 w 2736"/>
                      <a:gd name="T9" fmla="*/ 55 h 504"/>
                      <a:gd name="T10" fmla="*/ 745 w 2736"/>
                      <a:gd name="T11" fmla="*/ 55 h 504"/>
                      <a:gd name="T12" fmla="*/ 276 w 2736"/>
                      <a:gd name="T13" fmla="*/ 156 h 504"/>
                      <a:gd name="T14" fmla="*/ 0 w 2736"/>
                      <a:gd name="T15" fmla="*/ 27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1113" name="Freeform 87">
                    <a:extLst>
                      <a:ext uri="{FF2B5EF4-FFF2-40B4-BE49-F238E27FC236}">
                        <a16:creationId xmlns:a16="http://schemas.microsoft.com/office/drawing/2014/main" id="{E02B9FD0-9C98-4E09-9E78-EF5930617DD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170 w 1769"/>
                      <a:gd name="T3" fmla="*/ 30 h 791"/>
                      <a:gd name="T4" fmla="*/ 406 w 1769"/>
                      <a:gd name="T5" fmla="*/ 107 h 791"/>
                      <a:gd name="T6" fmla="*/ 565 w 1769"/>
                      <a:gd name="T7" fmla="*/ 231 h 791"/>
                      <a:gd name="T8" fmla="*/ 615 w 1769"/>
                      <a:gd name="T9" fmla="*/ 326 h 791"/>
                      <a:gd name="T10" fmla="*/ 592 w 1769"/>
                      <a:gd name="T11" fmla="*/ 421 h 791"/>
                      <a:gd name="T12" fmla="*/ 557 w 1769"/>
                      <a:gd name="T13" fmla="*/ 338 h 791"/>
                      <a:gd name="T14" fmla="*/ 487 w 1769"/>
                      <a:gd name="T15" fmla="*/ 243 h 791"/>
                      <a:gd name="T16" fmla="*/ 389 w 1769"/>
                      <a:gd name="T17" fmla="*/ 158 h 791"/>
                      <a:gd name="T18" fmla="*/ 204 w 1769"/>
                      <a:gd name="T19" fmla="*/ 81 h 791"/>
                      <a:gd name="T20" fmla="*/ 0 w 1769"/>
                      <a:gd name="T21" fmla="*/ 41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1085" name="Group 88">
                  <a:extLst>
                    <a:ext uri="{FF2B5EF4-FFF2-40B4-BE49-F238E27FC236}">
                      <a16:creationId xmlns:a16="http://schemas.microsoft.com/office/drawing/2014/main" id="{6BA687C1-B0EF-4009-9F41-9EC8E7D6A29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110" name="Freeform 89">
                    <a:extLst>
                      <a:ext uri="{FF2B5EF4-FFF2-40B4-BE49-F238E27FC236}">
                        <a16:creationId xmlns:a16="http://schemas.microsoft.com/office/drawing/2014/main" id="{B8A2E163-F7E7-44DC-AB18-45AC846B610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>
                      <a:gd name="T0" fmla="*/ 0 w 2736"/>
                      <a:gd name="T1" fmla="*/ 86 h 504"/>
                      <a:gd name="T2" fmla="*/ 301 w 2736"/>
                      <a:gd name="T3" fmla="*/ 29 h 504"/>
                      <a:gd name="T4" fmla="*/ 619 w 2736"/>
                      <a:gd name="T5" fmla="*/ 4 h 504"/>
                      <a:gd name="T6" fmla="*/ 954 w 2736"/>
                      <a:gd name="T7" fmla="*/ 4 h 504"/>
                      <a:gd name="T8" fmla="*/ 948 w 2736"/>
                      <a:gd name="T9" fmla="*/ 18 h 504"/>
                      <a:gd name="T10" fmla="*/ 615 w 2736"/>
                      <a:gd name="T11" fmla="*/ 18 h 504"/>
                      <a:gd name="T12" fmla="*/ 228 w 2736"/>
                      <a:gd name="T13" fmla="*/ 50 h 504"/>
                      <a:gd name="T14" fmla="*/ 0 w 2736"/>
                      <a:gd name="T15" fmla="*/ 8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1111" name="Freeform 90">
                    <a:extLst>
                      <a:ext uri="{FF2B5EF4-FFF2-40B4-BE49-F238E27FC236}">
                        <a16:creationId xmlns:a16="http://schemas.microsoft.com/office/drawing/2014/main" id="{595D3E2E-CAE9-4677-8E6E-8953946506F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40 w 1769"/>
                      <a:gd name="T3" fmla="*/ 10 h 791"/>
                      <a:gd name="T4" fmla="*/ 335 w 1769"/>
                      <a:gd name="T5" fmla="*/ 34 h 791"/>
                      <a:gd name="T6" fmla="*/ 466 w 1769"/>
                      <a:gd name="T7" fmla="*/ 74 h 791"/>
                      <a:gd name="T8" fmla="*/ 508 w 1769"/>
                      <a:gd name="T9" fmla="*/ 104 h 791"/>
                      <a:gd name="T10" fmla="*/ 489 w 1769"/>
                      <a:gd name="T11" fmla="*/ 134 h 791"/>
                      <a:gd name="T12" fmla="*/ 460 w 1769"/>
                      <a:gd name="T13" fmla="*/ 108 h 791"/>
                      <a:gd name="T14" fmla="*/ 402 w 1769"/>
                      <a:gd name="T15" fmla="*/ 77 h 791"/>
                      <a:gd name="T16" fmla="*/ 321 w 1769"/>
                      <a:gd name="T17" fmla="*/ 51 h 791"/>
                      <a:gd name="T18" fmla="*/ 168 w 1769"/>
                      <a:gd name="T19" fmla="*/ 26 h 791"/>
                      <a:gd name="T20" fmla="*/ 0 w 1769"/>
                      <a:gd name="T21" fmla="*/ 1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1086" name="Group 91">
                  <a:extLst>
                    <a:ext uri="{FF2B5EF4-FFF2-40B4-BE49-F238E27FC236}">
                      <a16:creationId xmlns:a16="http://schemas.microsoft.com/office/drawing/2014/main" id="{D1564BE7-8A01-4F1C-BB06-D89232B4D5A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108" name="Freeform 92">
                    <a:extLst>
                      <a:ext uri="{FF2B5EF4-FFF2-40B4-BE49-F238E27FC236}">
                        <a16:creationId xmlns:a16="http://schemas.microsoft.com/office/drawing/2014/main" id="{54708DD0-6874-4B57-A62B-B1EC4656B7E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44 w 2736"/>
                      <a:gd name="T3" fmla="*/ 104 h 504"/>
                      <a:gd name="T4" fmla="*/ 1119 w 2736"/>
                      <a:gd name="T5" fmla="*/ 15 h 504"/>
                      <a:gd name="T6" fmla="*/ 1724 w 2736"/>
                      <a:gd name="T7" fmla="*/ 15 h 504"/>
                      <a:gd name="T8" fmla="*/ 1714 w 2736"/>
                      <a:gd name="T9" fmla="*/ 64 h 504"/>
                      <a:gd name="T10" fmla="*/ 1112 w 2736"/>
                      <a:gd name="T11" fmla="*/ 64 h 504"/>
                      <a:gd name="T12" fmla="*/ 412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1109" name="Freeform 93">
                    <a:extLst>
                      <a:ext uri="{FF2B5EF4-FFF2-40B4-BE49-F238E27FC236}">
                        <a16:creationId xmlns:a16="http://schemas.microsoft.com/office/drawing/2014/main" id="{EDAE9AE0-47B9-4796-AF28-778FCC37DDB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4 w 1769"/>
                      <a:gd name="T3" fmla="*/ 35 h 791"/>
                      <a:gd name="T4" fmla="*/ 605 w 1769"/>
                      <a:gd name="T5" fmla="*/ 124 h 791"/>
                      <a:gd name="T6" fmla="*/ 842 w 1769"/>
                      <a:gd name="T7" fmla="*/ 268 h 791"/>
                      <a:gd name="T8" fmla="*/ 918 w 1769"/>
                      <a:gd name="T9" fmla="*/ 377 h 791"/>
                      <a:gd name="T10" fmla="*/ 883 w 1769"/>
                      <a:gd name="T11" fmla="*/ 488 h 791"/>
                      <a:gd name="T12" fmla="*/ 831 w 1769"/>
                      <a:gd name="T13" fmla="*/ 392 h 791"/>
                      <a:gd name="T14" fmla="*/ 726 w 1769"/>
                      <a:gd name="T15" fmla="*/ 281 h 791"/>
                      <a:gd name="T16" fmla="*/ 580 w 1769"/>
                      <a:gd name="T17" fmla="*/ 183 h 791"/>
                      <a:gd name="T18" fmla="*/ 304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1087" name="Group 94">
                  <a:extLst>
                    <a:ext uri="{FF2B5EF4-FFF2-40B4-BE49-F238E27FC236}">
                      <a16:creationId xmlns:a16="http://schemas.microsoft.com/office/drawing/2014/main" id="{B1C71C01-69DF-488F-8D3A-511D374BE24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106" name="Freeform 95">
                    <a:extLst>
                      <a:ext uri="{FF2B5EF4-FFF2-40B4-BE49-F238E27FC236}">
                        <a16:creationId xmlns:a16="http://schemas.microsoft.com/office/drawing/2014/main" id="{18F7AEBE-6A55-4A98-A47D-1490F60FADC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04 w 2736"/>
                      <a:gd name="T3" fmla="*/ 104 h 504"/>
                      <a:gd name="T4" fmla="*/ 1035 w 2736"/>
                      <a:gd name="T5" fmla="*/ 15 h 504"/>
                      <a:gd name="T6" fmla="*/ 1595 w 2736"/>
                      <a:gd name="T7" fmla="*/ 15 h 504"/>
                      <a:gd name="T8" fmla="*/ 1586 w 2736"/>
                      <a:gd name="T9" fmla="*/ 64 h 504"/>
                      <a:gd name="T10" fmla="*/ 1028 w 2736"/>
                      <a:gd name="T11" fmla="*/ 64 h 504"/>
                      <a:gd name="T12" fmla="*/ 381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1107" name="Freeform 96">
                    <a:extLst>
                      <a:ext uri="{FF2B5EF4-FFF2-40B4-BE49-F238E27FC236}">
                        <a16:creationId xmlns:a16="http://schemas.microsoft.com/office/drawing/2014/main" id="{12B7B056-5C41-4A8C-93D4-64626E38F31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>
                      <a:gd name="T0" fmla="*/ 2 w 1769"/>
                      <a:gd name="T1" fmla="*/ 5 h 791"/>
                      <a:gd name="T2" fmla="*/ 235 w 1769"/>
                      <a:gd name="T3" fmla="*/ 35 h 791"/>
                      <a:gd name="T4" fmla="*/ 560 w 1769"/>
                      <a:gd name="T5" fmla="*/ 124 h 791"/>
                      <a:gd name="T6" fmla="*/ 780 w 1769"/>
                      <a:gd name="T7" fmla="*/ 268 h 791"/>
                      <a:gd name="T8" fmla="*/ 850 w 1769"/>
                      <a:gd name="T9" fmla="*/ 377 h 791"/>
                      <a:gd name="T10" fmla="*/ 817 w 1769"/>
                      <a:gd name="T11" fmla="*/ 488 h 791"/>
                      <a:gd name="T12" fmla="*/ 769 w 1769"/>
                      <a:gd name="T13" fmla="*/ 392 h 791"/>
                      <a:gd name="T14" fmla="*/ 672 w 1769"/>
                      <a:gd name="T15" fmla="*/ 281 h 791"/>
                      <a:gd name="T16" fmla="*/ 537 w 1769"/>
                      <a:gd name="T17" fmla="*/ 183 h 791"/>
                      <a:gd name="T18" fmla="*/ 281 w 1769"/>
                      <a:gd name="T19" fmla="*/ 94 h 791"/>
                      <a:gd name="T20" fmla="*/ 0 w 1769"/>
                      <a:gd name="T21" fmla="*/ 47 h 791"/>
                      <a:gd name="T22" fmla="*/ 2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1088" name="Group 97">
                  <a:extLst>
                    <a:ext uri="{FF2B5EF4-FFF2-40B4-BE49-F238E27FC236}">
                      <a16:creationId xmlns:a16="http://schemas.microsoft.com/office/drawing/2014/main" id="{EA9F4FEB-A1F4-4BF6-BE53-D1EF7D325E0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104" name="Freeform 98">
                    <a:extLst>
                      <a:ext uri="{FF2B5EF4-FFF2-40B4-BE49-F238E27FC236}">
                        <a16:creationId xmlns:a16="http://schemas.microsoft.com/office/drawing/2014/main" id="{4B437E8F-5E8D-4C16-A00A-7272C9EFBA6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>
                      <a:gd name="T0" fmla="*/ 0 w 2736"/>
                      <a:gd name="T1" fmla="*/ 301 h 504"/>
                      <a:gd name="T2" fmla="*/ 540 w 2736"/>
                      <a:gd name="T3" fmla="*/ 100 h 504"/>
                      <a:gd name="T4" fmla="*/ 1111 w 2736"/>
                      <a:gd name="T5" fmla="*/ 14 h 504"/>
                      <a:gd name="T6" fmla="*/ 1711 w 2736"/>
                      <a:gd name="T7" fmla="*/ 14 h 504"/>
                      <a:gd name="T8" fmla="*/ 1701 w 2736"/>
                      <a:gd name="T9" fmla="*/ 62 h 504"/>
                      <a:gd name="T10" fmla="*/ 1103 w 2736"/>
                      <a:gd name="T11" fmla="*/ 62 h 504"/>
                      <a:gd name="T12" fmla="*/ 409 w 2736"/>
                      <a:gd name="T13" fmla="*/ 174 h 504"/>
                      <a:gd name="T14" fmla="*/ 0 w 2736"/>
                      <a:gd name="T15" fmla="*/ 30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1105" name="Freeform 99">
                    <a:extLst>
                      <a:ext uri="{FF2B5EF4-FFF2-40B4-BE49-F238E27FC236}">
                        <a16:creationId xmlns:a16="http://schemas.microsoft.com/office/drawing/2014/main" id="{F0D2E76C-1947-4C44-8284-777834DBF2E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2 w 1769"/>
                      <a:gd name="T3" fmla="*/ 33 h 791"/>
                      <a:gd name="T4" fmla="*/ 600 w 1769"/>
                      <a:gd name="T5" fmla="*/ 120 h 791"/>
                      <a:gd name="T6" fmla="*/ 836 w 1769"/>
                      <a:gd name="T7" fmla="*/ 258 h 791"/>
                      <a:gd name="T8" fmla="*/ 911 w 1769"/>
                      <a:gd name="T9" fmla="*/ 364 h 791"/>
                      <a:gd name="T10" fmla="*/ 876 w 1769"/>
                      <a:gd name="T11" fmla="*/ 471 h 791"/>
                      <a:gd name="T12" fmla="*/ 825 w 1769"/>
                      <a:gd name="T13" fmla="*/ 378 h 791"/>
                      <a:gd name="T14" fmla="*/ 721 w 1769"/>
                      <a:gd name="T15" fmla="*/ 271 h 791"/>
                      <a:gd name="T16" fmla="*/ 576 w 1769"/>
                      <a:gd name="T17" fmla="*/ 177 h 791"/>
                      <a:gd name="T18" fmla="*/ 302 w 1769"/>
                      <a:gd name="T19" fmla="*/ 91 h 791"/>
                      <a:gd name="T20" fmla="*/ 0 w 1769"/>
                      <a:gd name="T21" fmla="*/ 45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1089" name="Group 100">
                  <a:extLst>
                    <a:ext uri="{FF2B5EF4-FFF2-40B4-BE49-F238E27FC236}">
                      <a16:creationId xmlns:a16="http://schemas.microsoft.com/office/drawing/2014/main" id="{736B2BE0-8639-45D9-81E3-1021FF65744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102" name="Freeform 101">
                    <a:extLst>
                      <a:ext uri="{FF2B5EF4-FFF2-40B4-BE49-F238E27FC236}">
                        <a16:creationId xmlns:a16="http://schemas.microsoft.com/office/drawing/2014/main" id="{AA07267B-D080-43C9-9944-4155E4D3FD1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44 w 2736"/>
                      <a:gd name="T3" fmla="*/ 104 h 504"/>
                      <a:gd name="T4" fmla="*/ 1119 w 2736"/>
                      <a:gd name="T5" fmla="*/ 15 h 504"/>
                      <a:gd name="T6" fmla="*/ 1724 w 2736"/>
                      <a:gd name="T7" fmla="*/ 15 h 504"/>
                      <a:gd name="T8" fmla="*/ 1714 w 2736"/>
                      <a:gd name="T9" fmla="*/ 64 h 504"/>
                      <a:gd name="T10" fmla="*/ 1112 w 2736"/>
                      <a:gd name="T11" fmla="*/ 64 h 504"/>
                      <a:gd name="T12" fmla="*/ 412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1103" name="Freeform 102">
                    <a:extLst>
                      <a:ext uri="{FF2B5EF4-FFF2-40B4-BE49-F238E27FC236}">
                        <a16:creationId xmlns:a16="http://schemas.microsoft.com/office/drawing/2014/main" id="{6011FFD2-F1D0-4315-92B8-7D90A0C5C21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4 w 1769"/>
                      <a:gd name="T3" fmla="*/ 35 h 791"/>
                      <a:gd name="T4" fmla="*/ 605 w 1769"/>
                      <a:gd name="T5" fmla="*/ 124 h 791"/>
                      <a:gd name="T6" fmla="*/ 842 w 1769"/>
                      <a:gd name="T7" fmla="*/ 268 h 791"/>
                      <a:gd name="T8" fmla="*/ 918 w 1769"/>
                      <a:gd name="T9" fmla="*/ 377 h 791"/>
                      <a:gd name="T10" fmla="*/ 883 w 1769"/>
                      <a:gd name="T11" fmla="*/ 488 h 791"/>
                      <a:gd name="T12" fmla="*/ 831 w 1769"/>
                      <a:gd name="T13" fmla="*/ 392 h 791"/>
                      <a:gd name="T14" fmla="*/ 726 w 1769"/>
                      <a:gd name="T15" fmla="*/ 281 h 791"/>
                      <a:gd name="T16" fmla="*/ 580 w 1769"/>
                      <a:gd name="T17" fmla="*/ 183 h 791"/>
                      <a:gd name="T18" fmla="*/ 304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1090" name="Group 103">
                  <a:extLst>
                    <a:ext uri="{FF2B5EF4-FFF2-40B4-BE49-F238E27FC236}">
                      <a16:creationId xmlns:a16="http://schemas.microsoft.com/office/drawing/2014/main" id="{DEEB0923-C81D-49FF-8FEA-1447E936C64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100" name="Freeform 104">
                    <a:extLst>
                      <a:ext uri="{FF2B5EF4-FFF2-40B4-BE49-F238E27FC236}">
                        <a16:creationId xmlns:a16="http://schemas.microsoft.com/office/drawing/2014/main" id="{58847D93-45E1-41F4-A2F1-653831BC598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>
                      <a:gd name="T0" fmla="*/ 0 w 2736"/>
                      <a:gd name="T1" fmla="*/ 299 h 504"/>
                      <a:gd name="T2" fmla="*/ 521 w 2736"/>
                      <a:gd name="T3" fmla="*/ 100 h 504"/>
                      <a:gd name="T4" fmla="*/ 1071 w 2736"/>
                      <a:gd name="T5" fmla="*/ 14 h 504"/>
                      <a:gd name="T6" fmla="*/ 1650 w 2736"/>
                      <a:gd name="T7" fmla="*/ 14 h 504"/>
                      <a:gd name="T8" fmla="*/ 1640 w 2736"/>
                      <a:gd name="T9" fmla="*/ 61 h 504"/>
                      <a:gd name="T10" fmla="*/ 1064 w 2736"/>
                      <a:gd name="T11" fmla="*/ 61 h 504"/>
                      <a:gd name="T12" fmla="*/ 394 w 2736"/>
                      <a:gd name="T13" fmla="*/ 173 h 504"/>
                      <a:gd name="T14" fmla="*/ 0 w 2736"/>
                      <a:gd name="T15" fmla="*/ 29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1101" name="Freeform 105">
                    <a:extLst>
                      <a:ext uri="{FF2B5EF4-FFF2-40B4-BE49-F238E27FC236}">
                        <a16:creationId xmlns:a16="http://schemas.microsoft.com/office/drawing/2014/main" id="{9F7FBB79-F380-4318-8C4C-9FAD2F00739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43 w 1769"/>
                      <a:gd name="T3" fmla="*/ 33 h 791"/>
                      <a:gd name="T4" fmla="*/ 579 w 1769"/>
                      <a:gd name="T5" fmla="*/ 119 h 791"/>
                      <a:gd name="T6" fmla="*/ 806 w 1769"/>
                      <a:gd name="T7" fmla="*/ 256 h 791"/>
                      <a:gd name="T8" fmla="*/ 878 w 1769"/>
                      <a:gd name="T9" fmla="*/ 361 h 791"/>
                      <a:gd name="T10" fmla="*/ 845 w 1769"/>
                      <a:gd name="T11" fmla="*/ 467 h 791"/>
                      <a:gd name="T12" fmla="*/ 795 w 1769"/>
                      <a:gd name="T13" fmla="*/ 375 h 791"/>
                      <a:gd name="T14" fmla="*/ 695 w 1769"/>
                      <a:gd name="T15" fmla="*/ 269 h 791"/>
                      <a:gd name="T16" fmla="*/ 555 w 1769"/>
                      <a:gd name="T17" fmla="*/ 176 h 791"/>
                      <a:gd name="T18" fmla="*/ 291 w 1769"/>
                      <a:gd name="T19" fmla="*/ 90 h 791"/>
                      <a:gd name="T20" fmla="*/ 0 w 1769"/>
                      <a:gd name="T21" fmla="*/ 45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1091" name="Group 106">
                  <a:extLst>
                    <a:ext uri="{FF2B5EF4-FFF2-40B4-BE49-F238E27FC236}">
                      <a16:creationId xmlns:a16="http://schemas.microsoft.com/office/drawing/2014/main" id="{8CFF6CF3-71B2-4A6F-85B4-E9FA7324474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098" name="Freeform 107">
                    <a:extLst>
                      <a:ext uri="{FF2B5EF4-FFF2-40B4-BE49-F238E27FC236}">
                        <a16:creationId xmlns:a16="http://schemas.microsoft.com/office/drawing/2014/main" id="{19DCE9F1-9DE7-4AD0-91E3-16538AA29E9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>
                      <a:gd name="T0" fmla="*/ 0 w 2736"/>
                      <a:gd name="T1" fmla="*/ 246 h 504"/>
                      <a:gd name="T2" fmla="*/ 506 w 2736"/>
                      <a:gd name="T3" fmla="*/ 82 h 504"/>
                      <a:gd name="T4" fmla="*/ 1039 w 2736"/>
                      <a:gd name="T5" fmla="*/ 12 h 504"/>
                      <a:gd name="T6" fmla="*/ 1601 w 2736"/>
                      <a:gd name="T7" fmla="*/ 12 h 504"/>
                      <a:gd name="T8" fmla="*/ 1592 w 2736"/>
                      <a:gd name="T9" fmla="*/ 50 h 504"/>
                      <a:gd name="T10" fmla="*/ 1032 w 2736"/>
                      <a:gd name="T11" fmla="*/ 50 h 504"/>
                      <a:gd name="T12" fmla="*/ 383 w 2736"/>
                      <a:gd name="T13" fmla="*/ 143 h 504"/>
                      <a:gd name="T14" fmla="*/ 0 w 2736"/>
                      <a:gd name="T15" fmla="*/ 2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1099" name="Freeform 108">
                    <a:extLst>
                      <a:ext uri="{FF2B5EF4-FFF2-40B4-BE49-F238E27FC236}">
                        <a16:creationId xmlns:a16="http://schemas.microsoft.com/office/drawing/2014/main" id="{6B425AC2-578B-4357-8F84-F1AEF3C3DC7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236 w 1769"/>
                      <a:gd name="T3" fmla="*/ 27 h 791"/>
                      <a:gd name="T4" fmla="*/ 562 w 1769"/>
                      <a:gd name="T5" fmla="*/ 98 h 791"/>
                      <a:gd name="T6" fmla="*/ 782 w 1769"/>
                      <a:gd name="T7" fmla="*/ 211 h 791"/>
                      <a:gd name="T8" fmla="*/ 853 w 1769"/>
                      <a:gd name="T9" fmla="*/ 297 h 791"/>
                      <a:gd name="T10" fmla="*/ 820 w 1769"/>
                      <a:gd name="T11" fmla="*/ 384 h 791"/>
                      <a:gd name="T12" fmla="*/ 772 w 1769"/>
                      <a:gd name="T13" fmla="*/ 308 h 791"/>
                      <a:gd name="T14" fmla="*/ 674 w 1769"/>
                      <a:gd name="T15" fmla="*/ 222 h 791"/>
                      <a:gd name="T16" fmla="*/ 539 w 1769"/>
                      <a:gd name="T17" fmla="*/ 144 h 791"/>
                      <a:gd name="T18" fmla="*/ 282 w 1769"/>
                      <a:gd name="T19" fmla="*/ 74 h 791"/>
                      <a:gd name="T20" fmla="*/ 0 w 1769"/>
                      <a:gd name="T21" fmla="*/ 37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1092" name="Group 109">
                  <a:extLst>
                    <a:ext uri="{FF2B5EF4-FFF2-40B4-BE49-F238E27FC236}">
                      <a16:creationId xmlns:a16="http://schemas.microsoft.com/office/drawing/2014/main" id="{E71B27B1-3169-44D4-BD20-A4A49C63D17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096" name="Freeform 110">
                    <a:extLst>
                      <a:ext uri="{FF2B5EF4-FFF2-40B4-BE49-F238E27FC236}">
                        <a16:creationId xmlns:a16="http://schemas.microsoft.com/office/drawing/2014/main" id="{0EDC3598-0154-4305-9AE2-C2D8C07120C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>
                      <a:gd name="T0" fmla="*/ 0 w 2736"/>
                      <a:gd name="T1" fmla="*/ 246 h 504"/>
                      <a:gd name="T2" fmla="*/ 465 w 2736"/>
                      <a:gd name="T3" fmla="*/ 82 h 504"/>
                      <a:gd name="T4" fmla="*/ 955 w 2736"/>
                      <a:gd name="T5" fmla="*/ 12 h 504"/>
                      <a:gd name="T6" fmla="*/ 1471 w 2736"/>
                      <a:gd name="T7" fmla="*/ 12 h 504"/>
                      <a:gd name="T8" fmla="*/ 1462 w 2736"/>
                      <a:gd name="T9" fmla="*/ 50 h 504"/>
                      <a:gd name="T10" fmla="*/ 948 w 2736"/>
                      <a:gd name="T11" fmla="*/ 50 h 504"/>
                      <a:gd name="T12" fmla="*/ 352 w 2736"/>
                      <a:gd name="T13" fmla="*/ 143 h 504"/>
                      <a:gd name="T14" fmla="*/ 0 w 2736"/>
                      <a:gd name="T15" fmla="*/ 2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1097" name="Freeform 111">
                    <a:extLst>
                      <a:ext uri="{FF2B5EF4-FFF2-40B4-BE49-F238E27FC236}">
                        <a16:creationId xmlns:a16="http://schemas.microsoft.com/office/drawing/2014/main" id="{F7E2D9E6-FE2A-455B-9722-E7AF5E04173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217 w 1769"/>
                      <a:gd name="T3" fmla="*/ 27 h 791"/>
                      <a:gd name="T4" fmla="*/ 517 w 1769"/>
                      <a:gd name="T5" fmla="*/ 98 h 791"/>
                      <a:gd name="T6" fmla="*/ 719 w 1769"/>
                      <a:gd name="T7" fmla="*/ 211 h 791"/>
                      <a:gd name="T8" fmla="*/ 784 w 1769"/>
                      <a:gd name="T9" fmla="*/ 297 h 791"/>
                      <a:gd name="T10" fmla="*/ 754 w 1769"/>
                      <a:gd name="T11" fmla="*/ 384 h 791"/>
                      <a:gd name="T12" fmla="*/ 710 w 1769"/>
                      <a:gd name="T13" fmla="*/ 308 h 791"/>
                      <a:gd name="T14" fmla="*/ 620 w 1769"/>
                      <a:gd name="T15" fmla="*/ 222 h 791"/>
                      <a:gd name="T16" fmla="*/ 495 w 1769"/>
                      <a:gd name="T17" fmla="*/ 144 h 791"/>
                      <a:gd name="T18" fmla="*/ 259 w 1769"/>
                      <a:gd name="T19" fmla="*/ 74 h 791"/>
                      <a:gd name="T20" fmla="*/ 0 w 1769"/>
                      <a:gd name="T21" fmla="*/ 37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1093" name="Group 112">
                  <a:extLst>
                    <a:ext uri="{FF2B5EF4-FFF2-40B4-BE49-F238E27FC236}">
                      <a16:creationId xmlns:a16="http://schemas.microsoft.com/office/drawing/2014/main" id="{DDE40886-383D-455D-8965-A35C07D90F6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094" name="Freeform 113">
                    <a:extLst>
                      <a:ext uri="{FF2B5EF4-FFF2-40B4-BE49-F238E27FC236}">
                        <a16:creationId xmlns:a16="http://schemas.microsoft.com/office/drawing/2014/main" id="{557753B5-8158-4B46-A3D4-A9C4D1EDED3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>
                      <a:gd name="T0" fmla="*/ 0 w 2736"/>
                      <a:gd name="T1" fmla="*/ 188 h 504"/>
                      <a:gd name="T2" fmla="*/ 454 w 2736"/>
                      <a:gd name="T3" fmla="*/ 63 h 504"/>
                      <a:gd name="T4" fmla="*/ 933 w 2736"/>
                      <a:gd name="T5" fmla="*/ 9 h 504"/>
                      <a:gd name="T6" fmla="*/ 1437 w 2736"/>
                      <a:gd name="T7" fmla="*/ 9 h 504"/>
                      <a:gd name="T8" fmla="*/ 1429 w 2736"/>
                      <a:gd name="T9" fmla="*/ 38 h 504"/>
                      <a:gd name="T10" fmla="*/ 926 w 2736"/>
                      <a:gd name="T11" fmla="*/ 38 h 504"/>
                      <a:gd name="T12" fmla="*/ 343 w 2736"/>
                      <a:gd name="T13" fmla="*/ 109 h 504"/>
                      <a:gd name="T14" fmla="*/ 0 w 2736"/>
                      <a:gd name="T15" fmla="*/ 18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1095" name="Freeform 114">
                    <a:extLst>
                      <a:ext uri="{FF2B5EF4-FFF2-40B4-BE49-F238E27FC236}">
                        <a16:creationId xmlns:a16="http://schemas.microsoft.com/office/drawing/2014/main" id="{0C29EC52-33F6-4D51-87F7-FE3A9850AED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211 w 1769"/>
                      <a:gd name="T3" fmla="*/ 21 h 791"/>
                      <a:gd name="T4" fmla="*/ 504 w 1769"/>
                      <a:gd name="T5" fmla="*/ 75 h 791"/>
                      <a:gd name="T6" fmla="*/ 702 w 1769"/>
                      <a:gd name="T7" fmla="*/ 161 h 791"/>
                      <a:gd name="T8" fmla="*/ 765 w 1769"/>
                      <a:gd name="T9" fmla="*/ 227 h 791"/>
                      <a:gd name="T10" fmla="*/ 736 w 1769"/>
                      <a:gd name="T11" fmla="*/ 294 h 791"/>
                      <a:gd name="T12" fmla="*/ 693 w 1769"/>
                      <a:gd name="T13" fmla="*/ 236 h 791"/>
                      <a:gd name="T14" fmla="*/ 605 w 1769"/>
                      <a:gd name="T15" fmla="*/ 169 h 791"/>
                      <a:gd name="T16" fmla="*/ 483 w 1769"/>
                      <a:gd name="T17" fmla="*/ 110 h 791"/>
                      <a:gd name="T18" fmla="*/ 253 w 1769"/>
                      <a:gd name="T19" fmla="*/ 57 h 791"/>
                      <a:gd name="T20" fmla="*/ 0 w 1769"/>
                      <a:gd name="T21" fmla="*/ 28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</p:grpSp>
          <p:sp>
            <p:nvSpPr>
              <p:cNvPr id="1038" name="Freeform 115">
                <a:extLst>
                  <a:ext uri="{FF2B5EF4-FFF2-40B4-BE49-F238E27FC236}">
                    <a16:creationId xmlns:a16="http://schemas.microsoft.com/office/drawing/2014/main" id="{0736B0F2-BC01-4EA6-ADF2-67FC20DCED29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>
                  <a:gd name="T0" fmla="*/ 0 w 776"/>
                  <a:gd name="T1" fmla="*/ 16 h 2368"/>
                  <a:gd name="T2" fmla="*/ 59 w 776"/>
                  <a:gd name="T3" fmla="*/ 4 h 2368"/>
                  <a:gd name="T4" fmla="*/ 24 w 776"/>
                  <a:gd name="T5" fmla="*/ 39 h 2368"/>
                  <a:gd name="T6" fmla="*/ 83 w 776"/>
                  <a:gd name="T7" fmla="*/ 39 h 2368"/>
                  <a:gd name="T8" fmla="*/ 47 w 776"/>
                  <a:gd name="T9" fmla="*/ 74 h 2368"/>
                  <a:gd name="T10" fmla="*/ 95 w 776"/>
                  <a:gd name="T11" fmla="*/ 86 h 2368"/>
                  <a:gd name="T12" fmla="*/ 71 w 776"/>
                  <a:gd name="T13" fmla="*/ 110 h 2368"/>
                  <a:gd name="T14" fmla="*/ 118 w 776"/>
                  <a:gd name="T15" fmla="*/ 121 h 2368"/>
                  <a:gd name="T16" fmla="*/ 95 w 776"/>
                  <a:gd name="T17" fmla="*/ 145 h 2368"/>
                  <a:gd name="T18" fmla="*/ 130 w 776"/>
                  <a:gd name="T19" fmla="*/ 157 h 2368"/>
                  <a:gd name="T20" fmla="*/ 118 w 776"/>
                  <a:gd name="T21" fmla="*/ 180 h 2368"/>
                  <a:gd name="T22" fmla="*/ 142 w 776"/>
                  <a:gd name="T23" fmla="*/ 204 h 2368"/>
                  <a:gd name="T24" fmla="*/ 142 w 776"/>
                  <a:gd name="T25" fmla="*/ 227 h 2368"/>
                  <a:gd name="T26" fmla="*/ 165 w 776"/>
                  <a:gd name="T27" fmla="*/ 263 h 2368"/>
                  <a:gd name="T28" fmla="*/ 154 w 776"/>
                  <a:gd name="T29" fmla="*/ 298 h 2368"/>
                  <a:gd name="T30" fmla="*/ 177 w 776"/>
                  <a:gd name="T31" fmla="*/ 321 h 2368"/>
                  <a:gd name="T32" fmla="*/ 165 w 776"/>
                  <a:gd name="T33" fmla="*/ 357 h 2368"/>
                  <a:gd name="T34" fmla="*/ 177 w 776"/>
                  <a:gd name="T35" fmla="*/ 392 h 2368"/>
                  <a:gd name="T36" fmla="*/ 165 w 776"/>
                  <a:gd name="T37" fmla="*/ 415 h 2368"/>
                  <a:gd name="T38" fmla="*/ 189 w 776"/>
                  <a:gd name="T39" fmla="*/ 451 h 2368"/>
                  <a:gd name="T40" fmla="*/ 177 w 776"/>
                  <a:gd name="T41" fmla="*/ 486 h 2368"/>
                  <a:gd name="T42" fmla="*/ 189 w 776"/>
                  <a:gd name="T43" fmla="*/ 533 h 2368"/>
                  <a:gd name="T44" fmla="*/ 177 w 776"/>
                  <a:gd name="T45" fmla="*/ 545 h 2368"/>
                  <a:gd name="T46" fmla="*/ 189 w 776"/>
                  <a:gd name="T47" fmla="*/ 58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039" name="Arc 116">
                <a:extLst>
                  <a:ext uri="{FF2B5EF4-FFF2-40B4-BE49-F238E27FC236}">
                    <a16:creationId xmlns:a16="http://schemas.microsoft.com/office/drawing/2014/main" id="{587854AE-005A-4508-AF21-153690EF11AD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T0" fmla="*/ 211 w 21600"/>
                  <a:gd name="T1" fmla="*/ 0 h 21602"/>
                  <a:gd name="T2" fmla="*/ 833 w 21600"/>
                  <a:gd name="T3" fmla="*/ 903 h 21602"/>
                  <a:gd name="T4" fmla="*/ 0 w 21600"/>
                  <a:gd name="T5" fmla="*/ 874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040" name="Arc 117">
                <a:extLst>
                  <a:ext uri="{FF2B5EF4-FFF2-40B4-BE49-F238E27FC236}">
                    <a16:creationId xmlns:a16="http://schemas.microsoft.com/office/drawing/2014/main" id="{DD268ED1-61DA-47DB-8327-BF29CAB012FA}"/>
                  </a:ext>
                </a:extLst>
              </p:cNvPr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1007 w 36729"/>
                  <a:gd name="T1" fmla="*/ 388 h 21600"/>
                  <a:gd name="T2" fmla="*/ 0 w 36729"/>
                  <a:gd name="T3" fmla="*/ 453 h 21600"/>
                  <a:gd name="T4" fmla="*/ 489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041" name="Arc 118">
                <a:extLst>
                  <a:ext uri="{FF2B5EF4-FFF2-40B4-BE49-F238E27FC236}">
                    <a16:creationId xmlns:a16="http://schemas.microsoft.com/office/drawing/2014/main" id="{899D7886-211E-4587-833F-6969D669D201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T0" fmla="*/ 0 w 28940"/>
                  <a:gd name="T1" fmla="*/ 54 h 22305"/>
                  <a:gd name="T2" fmla="*/ 487 w 28940"/>
                  <a:gd name="T3" fmla="*/ 933 h 22305"/>
                  <a:gd name="T4" fmla="*/ 124 w 28940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042" name="Arc 119">
                <a:extLst>
                  <a:ext uri="{FF2B5EF4-FFF2-40B4-BE49-F238E27FC236}">
                    <a16:creationId xmlns:a16="http://schemas.microsoft.com/office/drawing/2014/main" id="{62EEAB38-C3B0-4EB3-914B-19DDE6A420D5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T0" fmla="*/ 0 w 30473"/>
                  <a:gd name="T1" fmla="*/ 80 h 22305"/>
                  <a:gd name="T2" fmla="*/ 791 w 30473"/>
                  <a:gd name="T3" fmla="*/ 932 h 22305"/>
                  <a:gd name="T4" fmla="*/ 230 w 30473"/>
                  <a:gd name="T5" fmla="*/ 903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043" name="Arc 120">
                <a:extLst>
                  <a:ext uri="{FF2B5EF4-FFF2-40B4-BE49-F238E27FC236}">
                    <a16:creationId xmlns:a16="http://schemas.microsoft.com/office/drawing/2014/main" id="{F73EB95B-7118-4CDE-8416-78A7B4000B2A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177 h 22305"/>
                  <a:gd name="T2" fmla="*/ 932 w 34455"/>
                  <a:gd name="T3" fmla="*/ 933 h 22305"/>
                  <a:gd name="T4" fmla="*/ 348 w 34455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044" name="Arc 121">
                <a:extLst>
                  <a:ext uri="{FF2B5EF4-FFF2-40B4-BE49-F238E27FC236}">
                    <a16:creationId xmlns:a16="http://schemas.microsoft.com/office/drawing/2014/main" id="{CE788A4C-0B42-4370-85D3-1F21028F163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189 h 22305"/>
                  <a:gd name="T2" fmla="*/ 149 w 34812"/>
                  <a:gd name="T3" fmla="*/ 933 h 22305"/>
                  <a:gd name="T4" fmla="*/ 57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045" name="Arc 122">
                <a:extLst>
                  <a:ext uri="{FF2B5EF4-FFF2-40B4-BE49-F238E27FC236}">
                    <a16:creationId xmlns:a16="http://schemas.microsoft.com/office/drawing/2014/main" id="{61115089-E583-435D-908D-B2FEFBD3D2A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T0" fmla="*/ 0 w 34812"/>
                  <a:gd name="T1" fmla="*/ 189 h 22305"/>
                  <a:gd name="T2" fmla="*/ 394 w 34812"/>
                  <a:gd name="T3" fmla="*/ 933 h 22305"/>
                  <a:gd name="T4" fmla="*/ 150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046" name="Arc 123">
                <a:extLst>
                  <a:ext uri="{FF2B5EF4-FFF2-40B4-BE49-F238E27FC236}">
                    <a16:creationId xmlns:a16="http://schemas.microsoft.com/office/drawing/2014/main" id="{847F3951-4D16-4432-BDEB-92969B25D3E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T0" fmla="*/ 0 w 34812"/>
                  <a:gd name="T1" fmla="*/ 189 h 22305"/>
                  <a:gd name="T2" fmla="*/ 559 w 34812"/>
                  <a:gd name="T3" fmla="*/ 933 h 22305"/>
                  <a:gd name="T4" fmla="*/ 212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047" name="Freeform 124">
                <a:extLst>
                  <a:ext uri="{FF2B5EF4-FFF2-40B4-BE49-F238E27FC236}">
                    <a16:creationId xmlns:a16="http://schemas.microsoft.com/office/drawing/2014/main" id="{2F135803-7759-4A0C-A6CD-45127C8AA9D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>
                  <a:gd name="T0" fmla="*/ 0 w 776"/>
                  <a:gd name="T1" fmla="*/ 16 h 2368"/>
                  <a:gd name="T2" fmla="*/ 59 w 776"/>
                  <a:gd name="T3" fmla="*/ 4 h 2368"/>
                  <a:gd name="T4" fmla="*/ 24 w 776"/>
                  <a:gd name="T5" fmla="*/ 39 h 2368"/>
                  <a:gd name="T6" fmla="*/ 82 w 776"/>
                  <a:gd name="T7" fmla="*/ 39 h 2368"/>
                  <a:gd name="T8" fmla="*/ 47 w 776"/>
                  <a:gd name="T9" fmla="*/ 74 h 2368"/>
                  <a:gd name="T10" fmla="*/ 94 w 776"/>
                  <a:gd name="T11" fmla="*/ 86 h 2368"/>
                  <a:gd name="T12" fmla="*/ 71 w 776"/>
                  <a:gd name="T13" fmla="*/ 110 h 2368"/>
                  <a:gd name="T14" fmla="*/ 118 w 776"/>
                  <a:gd name="T15" fmla="*/ 121 h 2368"/>
                  <a:gd name="T16" fmla="*/ 94 w 776"/>
                  <a:gd name="T17" fmla="*/ 145 h 2368"/>
                  <a:gd name="T18" fmla="*/ 129 w 776"/>
                  <a:gd name="T19" fmla="*/ 157 h 2368"/>
                  <a:gd name="T20" fmla="*/ 118 w 776"/>
                  <a:gd name="T21" fmla="*/ 180 h 2368"/>
                  <a:gd name="T22" fmla="*/ 141 w 776"/>
                  <a:gd name="T23" fmla="*/ 204 h 2368"/>
                  <a:gd name="T24" fmla="*/ 141 w 776"/>
                  <a:gd name="T25" fmla="*/ 227 h 2368"/>
                  <a:gd name="T26" fmla="*/ 165 w 776"/>
                  <a:gd name="T27" fmla="*/ 263 h 2368"/>
                  <a:gd name="T28" fmla="*/ 153 w 776"/>
                  <a:gd name="T29" fmla="*/ 298 h 2368"/>
                  <a:gd name="T30" fmla="*/ 176 w 776"/>
                  <a:gd name="T31" fmla="*/ 321 h 2368"/>
                  <a:gd name="T32" fmla="*/ 165 w 776"/>
                  <a:gd name="T33" fmla="*/ 357 h 2368"/>
                  <a:gd name="T34" fmla="*/ 176 w 776"/>
                  <a:gd name="T35" fmla="*/ 392 h 2368"/>
                  <a:gd name="T36" fmla="*/ 165 w 776"/>
                  <a:gd name="T37" fmla="*/ 415 h 2368"/>
                  <a:gd name="T38" fmla="*/ 188 w 776"/>
                  <a:gd name="T39" fmla="*/ 451 h 2368"/>
                  <a:gd name="T40" fmla="*/ 176 w 776"/>
                  <a:gd name="T41" fmla="*/ 486 h 2368"/>
                  <a:gd name="T42" fmla="*/ 188 w 776"/>
                  <a:gd name="T43" fmla="*/ 533 h 2368"/>
                  <a:gd name="T44" fmla="*/ 176 w 776"/>
                  <a:gd name="T45" fmla="*/ 545 h 2368"/>
                  <a:gd name="T46" fmla="*/ 188 w 776"/>
                  <a:gd name="T47" fmla="*/ 58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048" name="Freeform 125">
                <a:extLst>
                  <a:ext uri="{FF2B5EF4-FFF2-40B4-BE49-F238E27FC236}">
                    <a16:creationId xmlns:a16="http://schemas.microsoft.com/office/drawing/2014/main" id="{8D617FED-7790-4746-B295-ECA11AD7782E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>
                  <a:gd name="T0" fmla="*/ 0 w 776"/>
                  <a:gd name="T1" fmla="*/ 9 h 2368"/>
                  <a:gd name="T2" fmla="*/ 54 w 776"/>
                  <a:gd name="T3" fmla="*/ 2 h 2368"/>
                  <a:gd name="T4" fmla="*/ 21 w 776"/>
                  <a:gd name="T5" fmla="*/ 22 h 2368"/>
                  <a:gd name="T6" fmla="*/ 75 w 776"/>
                  <a:gd name="T7" fmla="*/ 22 h 2368"/>
                  <a:gd name="T8" fmla="*/ 43 w 776"/>
                  <a:gd name="T9" fmla="*/ 42 h 2368"/>
                  <a:gd name="T10" fmla="*/ 86 w 776"/>
                  <a:gd name="T11" fmla="*/ 49 h 2368"/>
                  <a:gd name="T12" fmla="*/ 64 w 776"/>
                  <a:gd name="T13" fmla="*/ 62 h 2368"/>
                  <a:gd name="T14" fmla="*/ 107 w 776"/>
                  <a:gd name="T15" fmla="*/ 69 h 2368"/>
                  <a:gd name="T16" fmla="*/ 86 w 776"/>
                  <a:gd name="T17" fmla="*/ 82 h 2368"/>
                  <a:gd name="T18" fmla="*/ 118 w 776"/>
                  <a:gd name="T19" fmla="*/ 89 h 2368"/>
                  <a:gd name="T20" fmla="*/ 107 w 776"/>
                  <a:gd name="T21" fmla="*/ 102 h 2368"/>
                  <a:gd name="T22" fmla="*/ 128 w 776"/>
                  <a:gd name="T23" fmla="*/ 115 h 2368"/>
                  <a:gd name="T24" fmla="*/ 128 w 776"/>
                  <a:gd name="T25" fmla="*/ 129 h 2368"/>
                  <a:gd name="T26" fmla="*/ 150 w 776"/>
                  <a:gd name="T27" fmla="*/ 148 h 2368"/>
                  <a:gd name="T28" fmla="*/ 139 w 776"/>
                  <a:gd name="T29" fmla="*/ 168 h 2368"/>
                  <a:gd name="T30" fmla="*/ 161 w 776"/>
                  <a:gd name="T31" fmla="*/ 182 h 2368"/>
                  <a:gd name="T32" fmla="*/ 150 w 776"/>
                  <a:gd name="T33" fmla="*/ 202 h 2368"/>
                  <a:gd name="T34" fmla="*/ 161 w 776"/>
                  <a:gd name="T35" fmla="*/ 222 h 2368"/>
                  <a:gd name="T36" fmla="*/ 150 w 776"/>
                  <a:gd name="T37" fmla="*/ 235 h 2368"/>
                  <a:gd name="T38" fmla="*/ 171 w 776"/>
                  <a:gd name="T39" fmla="*/ 255 h 2368"/>
                  <a:gd name="T40" fmla="*/ 161 w 776"/>
                  <a:gd name="T41" fmla="*/ 275 h 2368"/>
                  <a:gd name="T42" fmla="*/ 171 w 776"/>
                  <a:gd name="T43" fmla="*/ 301 h 2368"/>
                  <a:gd name="T44" fmla="*/ 161 w 776"/>
                  <a:gd name="T45" fmla="*/ 308 h 2368"/>
                  <a:gd name="T46" fmla="*/ 171 w 776"/>
                  <a:gd name="T47" fmla="*/ 32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049" name="Arc 126">
                <a:extLst>
                  <a:ext uri="{FF2B5EF4-FFF2-40B4-BE49-F238E27FC236}">
                    <a16:creationId xmlns:a16="http://schemas.microsoft.com/office/drawing/2014/main" id="{B1135740-9C31-49E8-8A86-ACD13AA188AD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263 h 22305"/>
                  <a:gd name="T2" fmla="*/ 996 w 36830"/>
                  <a:gd name="T3" fmla="*/ 933 h 22305"/>
                  <a:gd name="T4" fmla="*/ 412 w 36830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050" name="Arc 127">
                <a:extLst>
                  <a:ext uri="{FF2B5EF4-FFF2-40B4-BE49-F238E27FC236}">
                    <a16:creationId xmlns:a16="http://schemas.microsoft.com/office/drawing/2014/main" id="{40922A4D-23D5-434B-98A7-A9FFB911F257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T0" fmla="*/ 0 w 31881"/>
                  <a:gd name="T1" fmla="*/ 419 h 21600"/>
                  <a:gd name="T2" fmla="*/ 725 w 31881"/>
                  <a:gd name="T3" fmla="*/ 203 h 21600"/>
                  <a:gd name="T4" fmla="*/ 415 w 31881"/>
                  <a:gd name="T5" fmla="*/ 903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051" name="Arc 128">
                <a:extLst>
                  <a:ext uri="{FF2B5EF4-FFF2-40B4-BE49-F238E27FC236}">
                    <a16:creationId xmlns:a16="http://schemas.microsoft.com/office/drawing/2014/main" id="{687F9B32-B368-4F99-999B-C7E41A65AAB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T0" fmla="*/ 0 w 31146"/>
                  <a:gd name="T1" fmla="*/ 189 h 21600"/>
                  <a:gd name="T2" fmla="*/ 299 w 31146"/>
                  <a:gd name="T3" fmla="*/ 400 h 21600"/>
                  <a:gd name="T4" fmla="*/ 127 w 31146"/>
                  <a:gd name="T5" fmla="*/ 904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052" name="Freeform 129">
                <a:extLst>
                  <a:ext uri="{FF2B5EF4-FFF2-40B4-BE49-F238E27FC236}">
                    <a16:creationId xmlns:a16="http://schemas.microsoft.com/office/drawing/2014/main" id="{2C9376A2-2295-4BDA-BE08-B5878DF12A58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>
                  <a:gd name="T0" fmla="*/ 0 w 776"/>
                  <a:gd name="T1" fmla="*/ 16 h 2368"/>
                  <a:gd name="T2" fmla="*/ 131 w 776"/>
                  <a:gd name="T3" fmla="*/ 4 h 2368"/>
                  <a:gd name="T4" fmla="*/ 53 w 776"/>
                  <a:gd name="T5" fmla="*/ 40 h 2368"/>
                  <a:gd name="T6" fmla="*/ 184 w 776"/>
                  <a:gd name="T7" fmla="*/ 40 h 2368"/>
                  <a:gd name="T8" fmla="*/ 105 w 776"/>
                  <a:gd name="T9" fmla="*/ 77 h 2368"/>
                  <a:gd name="T10" fmla="*/ 210 w 776"/>
                  <a:gd name="T11" fmla="*/ 89 h 2368"/>
                  <a:gd name="T12" fmla="*/ 158 w 776"/>
                  <a:gd name="T13" fmla="*/ 113 h 2368"/>
                  <a:gd name="T14" fmla="*/ 263 w 776"/>
                  <a:gd name="T15" fmla="*/ 125 h 2368"/>
                  <a:gd name="T16" fmla="*/ 210 w 776"/>
                  <a:gd name="T17" fmla="*/ 149 h 2368"/>
                  <a:gd name="T18" fmla="*/ 289 w 776"/>
                  <a:gd name="T19" fmla="*/ 161 h 2368"/>
                  <a:gd name="T20" fmla="*/ 263 w 776"/>
                  <a:gd name="T21" fmla="*/ 186 h 2368"/>
                  <a:gd name="T22" fmla="*/ 315 w 776"/>
                  <a:gd name="T23" fmla="*/ 210 h 2368"/>
                  <a:gd name="T24" fmla="*/ 315 w 776"/>
                  <a:gd name="T25" fmla="*/ 234 h 2368"/>
                  <a:gd name="T26" fmla="*/ 368 w 776"/>
                  <a:gd name="T27" fmla="*/ 270 h 2368"/>
                  <a:gd name="T28" fmla="*/ 342 w 776"/>
                  <a:gd name="T29" fmla="*/ 307 h 2368"/>
                  <a:gd name="T30" fmla="*/ 394 w 776"/>
                  <a:gd name="T31" fmla="*/ 331 h 2368"/>
                  <a:gd name="T32" fmla="*/ 368 w 776"/>
                  <a:gd name="T33" fmla="*/ 367 h 2368"/>
                  <a:gd name="T34" fmla="*/ 394 w 776"/>
                  <a:gd name="T35" fmla="*/ 403 h 2368"/>
                  <a:gd name="T36" fmla="*/ 368 w 776"/>
                  <a:gd name="T37" fmla="*/ 428 h 2368"/>
                  <a:gd name="T38" fmla="*/ 421 w 776"/>
                  <a:gd name="T39" fmla="*/ 464 h 2368"/>
                  <a:gd name="T40" fmla="*/ 394 w 776"/>
                  <a:gd name="T41" fmla="*/ 500 h 2368"/>
                  <a:gd name="T42" fmla="*/ 421 w 776"/>
                  <a:gd name="T43" fmla="*/ 549 h 2368"/>
                  <a:gd name="T44" fmla="*/ 394 w 776"/>
                  <a:gd name="T45" fmla="*/ 561 h 2368"/>
                  <a:gd name="T46" fmla="*/ 421 w 776"/>
                  <a:gd name="T47" fmla="*/ 59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053" name="Freeform 130">
                <a:extLst>
                  <a:ext uri="{FF2B5EF4-FFF2-40B4-BE49-F238E27FC236}">
                    <a16:creationId xmlns:a16="http://schemas.microsoft.com/office/drawing/2014/main" id="{99FA250B-1997-49C5-AA83-CDE87819A597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>
                  <a:gd name="T0" fmla="*/ 0 w 776"/>
                  <a:gd name="T1" fmla="*/ 16 h 2368"/>
                  <a:gd name="T2" fmla="*/ 84 w 776"/>
                  <a:gd name="T3" fmla="*/ 4 h 2368"/>
                  <a:gd name="T4" fmla="*/ 34 w 776"/>
                  <a:gd name="T5" fmla="*/ 40 h 2368"/>
                  <a:gd name="T6" fmla="*/ 118 w 776"/>
                  <a:gd name="T7" fmla="*/ 40 h 2368"/>
                  <a:gd name="T8" fmla="*/ 68 w 776"/>
                  <a:gd name="T9" fmla="*/ 77 h 2368"/>
                  <a:gd name="T10" fmla="*/ 135 w 776"/>
                  <a:gd name="T11" fmla="*/ 89 h 2368"/>
                  <a:gd name="T12" fmla="*/ 101 w 776"/>
                  <a:gd name="T13" fmla="*/ 113 h 2368"/>
                  <a:gd name="T14" fmla="*/ 169 w 776"/>
                  <a:gd name="T15" fmla="*/ 125 h 2368"/>
                  <a:gd name="T16" fmla="*/ 135 w 776"/>
                  <a:gd name="T17" fmla="*/ 150 h 2368"/>
                  <a:gd name="T18" fmla="*/ 186 w 776"/>
                  <a:gd name="T19" fmla="*/ 162 h 2368"/>
                  <a:gd name="T20" fmla="*/ 169 w 776"/>
                  <a:gd name="T21" fmla="*/ 186 h 2368"/>
                  <a:gd name="T22" fmla="*/ 203 w 776"/>
                  <a:gd name="T23" fmla="*/ 210 h 2368"/>
                  <a:gd name="T24" fmla="*/ 203 w 776"/>
                  <a:gd name="T25" fmla="*/ 234 h 2368"/>
                  <a:gd name="T26" fmla="*/ 236 w 776"/>
                  <a:gd name="T27" fmla="*/ 271 h 2368"/>
                  <a:gd name="T28" fmla="*/ 220 w 776"/>
                  <a:gd name="T29" fmla="*/ 307 h 2368"/>
                  <a:gd name="T30" fmla="*/ 253 w 776"/>
                  <a:gd name="T31" fmla="*/ 331 h 2368"/>
                  <a:gd name="T32" fmla="*/ 236 w 776"/>
                  <a:gd name="T33" fmla="*/ 368 h 2368"/>
                  <a:gd name="T34" fmla="*/ 253 w 776"/>
                  <a:gd name="T35" fmla="*/ 404 h 2368"/>
                  <a:gd name="T36" fmla="*/ 236 w 776"/>
                  <a:gd name="T37" fmla="*/ 428 h 2368"/>
                  <a:gd name="T38" fmla="*/ 270 w 776"/>
                  <a:gd name="T39" fmla="*/ 465 h 2368"/>
                  <a:gd name="T40" fmla="*/ 253 w 776"/>
                  <a:gd name="T41" fmla="*/ 501 h 2368"/>
                  <a:gd name="T42" fmla="*/ 270 w 776"/>
                  <a:gd name="T43" fmla="*/ 550 h 2368"/>
                  <a:gd name="T44" fmla="*/ 253 w 776"/>
                  <a:gd name="T45" fmla="*/ 562 h 2368"/>
                  <a:gd name="T46" fmla="*/ 270 w 776"/>
                  <a:gd name="T47" fmla="*/ 59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054" name="Freeform 131">
                <a:extLst>
                  <a:ext uri="{FF2B5EF4-FFF2-40B4-BE49-F238E27FC236}">
                    <a16:creationId xmlns:a16="http://schemas.microsoft.com/office/drawing/2014/main" id="{04B89D55-46F7-4D26-9B7F-C69FDA68F72A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16 h 2368"/>
                  <a:gd name="T2" fmla="*/ 51 w 776"/>
                  <a:gd name="T3" fmla="*/ 4 h 2368"/>
                  <a:gd name="T4" fmla="*/ 20 w 776"/>
                  <a:gd name="T5" fmla="*/ 40 h 2368"/>
                  <a:gd name="T6" fmla="*/ 71 w 776"/>
                  <a:gd name="T7" fmla="*/ 40 h 2368"/>
                  <a:gd name="T8" fmla="*/ 41 w 776"/>
                  <a:gd name="T9" fmla="*/ 77 h 2368"/>
                  <a:gd name="T10" fmla="*/ 81 w 776"/>
                  <a:gd name="T11" fmla="*/ 89 h 2368"/>
                  <a:gd name="T12" fmla="*/ 61 w 776"/>
                  <a:gd name="T13" fmla="*/ 113 h 2368"/>
                  <a:gd name="T14" fmla="*/ 101 w 776"/>
                  <a:gd name="T15" fmla="*/ 125 h 2368"/>
                  <a:gd name="T16" fmla="*/ 81 w 776"/>
                  <a:gd name="T17" fmla="*/ 149 h 2368"/>
                  <a:gd name="T18" fmla="*/ 112 w 776"/>
                  <a:gd name="T19" fmla="*/ 161 h 2368"/>
                  <a:gd name="T20" fmla="*/ 101 w 776"/>
                  <a:gd name="T21" fmla="*/ 186 h 2368"/>
                  <a:gd name="T22" fmla="*/ 122 w 776"/>
                  <a:gd name="T23" fmla="*/ 210 h 2368"/>
                  <a:gd name="T24" fmla="*/ 122 w 776"/>
                  <a:gd name="T25" fmla="*/ 234 h 2368"/>
                  <a:gd name="T26" fmla="*/ 142 w 776"/>
                  <a:gd name="T27" fmla="*/ 270 h 2368"/>
                  <a:gd name="T28" fmla="*/ 132 w 776"/>
                  <a:gd name="T29" fmla="*/ 307 h 2368"/>
                  <a:gd name="T30" fmla="*/ 152 w 776"/>
                  <a:gd name="T31" fmla="*/ 331 h 2368"/>
                  <a:gd name="T32" fmla="*/ 142 w 776"/>
                  <a:gd name="T33" fmla="*/ 367 h 2368"/>
                  <a:gd name="T34" fmla="*/ 152 w 776"/>
                  <a:gd name="T35" fmla="*/ 403 h 2368"/>
                  <a:gd name="T36" fmla="*/ 142 w 776"/>
                  <a:gd name="T37" fmla="*/ 428 h 2368"/>
                  <a:gd name="T38" fmla="*/ 162 w 776"/>
                  <a:gd name="T39" fmla="*/ 464 h 2368"/>
                  <a:gd name="T40" fmla="*/ 152 w 776"/>
                  <a:gd name="T41" fmla="*/ 500 h 2368"/>
                  <a:gd name="T42" fmla="*/ 162 w 776"/>
                  <a:gd name="T43" fmla="*/ 549 h 2368"/>
                  <a:gd name="T44" fmla="*/ 152 w 776"/>
                  <a:gd name="T45" fmla="*/ 561 h 2368"/>
                  <a:gd name="T46" fmla="*/ 162 w 776"/>
                  <a:gd name="T47" fmla="*/ 59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055" name="Freeform 132">
                <a:extLst>
                  <a:ext uri="{FF2B5EF4-FFF2-40B4-BE49-F238E27FC236}">
                    <a16:creationId xmlns:a16="http://schemas.microsoft.com/office/drawing/2014/main" id="{5E448F03-D5B7-4B5B-8924-BB6BEF00A4A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17 h 2368"/>
                  <a:gd name="T2" fmla="*/ 122 w 776"/>
                  <a:gd name="T3" fmla="*/ 4 h 2368"/>
                  <a:gd name="T4" fmla="*/ 49 w 776"/>
                  <a:gd name="T5" fmla="*/ 42 h 2368"/>
                  <a:gd name="T6" fmla="*/ 171 w 776"/>
                  <a:gd name="T7" fmla="*/ 42 h 2368"/>
                  <a:gd name="T8" fmla="*/ 98 w 776"/>
                  <a:gd name="T9" fmla="*/ 81 h 2368"/>
                  <a:gd name="T10" fmla="*/ 195 w 776"/>
                  <a:gd name="T11" fmla="*/ 93 h 2368"/>
                  <a:gd name="T12" fmla="*/ 147 w 776"/>
                  <a:gd name="T13" fmla="*/ 119 h 2368"/>
                  <a:gd name="T14" fmla="*/ 244 w 776"/>
                  <a:gd name="T15" fmla="*/ 132 h 2368"/>
                  <a:gd name="T16" fmla="*/ 195 w 776"/>
                  <a:gd name="T17" fmla="*/ 157 h 2368"/>
                  <a:gd name="T18" fmla="*/ 269 w 776"/>
                  <a:gd name="T19" fmla="*/ 170 h 2368"/>
                  <a:gd name="T20" fmla="*/ 244 w 776"/>
                  <a:gd name="T21" fmla="*/ 195 h 2368"/>
                  <a:gd name="T22" fmla="*/ 293 w 776"/>
                  <a:gd name="T23" fmla="*/ 221 h 2368"/>
                  <a:gd name="T24" fmla="*/ 293 w 776"/>
                  <a:gd name="T25" fmla="*/ 246 h 2368"/>
                  <a:gd name="T26" fmla="*/ 342 w 776"/>
                  <a:gd name="T27" fmla="*/ 284 h 2368"/>
                  <a:gd name="T28" fmla="*/ 318 w 776"/>
                  <a:gd name="T29" fmla="*/ 322 h 2368"/>
                  <a:gd name="T30" fmla="*/ 366 w 776"/>
                  <a:gd name="T31" fmla="*/ 348 h 2368"/>
                  <a:gd name="T32" fmla="*/ 342 w 776"/>
                  <a:gd name="T33" fmla="*/ 386 h 2368"/>
                  <a:gd name="T34" fmla="*/ 366 w 776"/>
                  <a:gd name="T35" fmla="*/ 424 h 2368"/>
                  <a:gd name="T36" fmla="*/ 342 w 776"/>
                  <a:gd name="T37" fmla="*/ 450 h 2368"/>
                  <a:gd name="T38" fmla="*/ 391 w 776"/>
                  <a:gd name="T39" fmla="*/ 488 h 2368"/>
                  <a:gd name="T40" fmla="*/ 366 w 776"/>
                  <a:gd name="T41" fmla="*/ 526 h 2368"/>
                  <a:gd name="T42" fmla="*/ 391 w 776"/>
                  <a:gd name="T43" fmla="*/ 577 h 2368"/>
                  <a:gd name="T44" fmla="*/ 366 w 776"/>
                  <a:gd name="T45" fmla="*/ 590 h 2368"/>
                  <a:gd name="T46" fmla="*/ 391 w 776"/>
                  <a:gd name="T47" fmla="*/ 62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056" name="Freeform 133">
                <a:extLst>
                  <a:ext uri="{FF2B5EF4-FFF2-40B4-BE49-F238E27FC236}">
                    <a16:creationId xmlns:a16="http://schemas.microsoft.com/office/drawing/2014/main" id="{1CC121D5-CFC6-459D-82DD-F6A6D51F828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>
                  <a:gd name="T0" fmla="*/ 0 w 776"/>
                  <a:gd name="T1" fmla="*/ 11 h 2368"/>
                  <a:gd name="T2" fmla="*/ 184 w 776"/>
                  <a:gd name="T3" fmla="*/ 3 h 2368"/>
                  <a:gd name="T4" fmla="*/ 74 w 776"/>
                  <a:gd name="T5" fmla="*/ 28 h 2368"/>
                  <a:gd name="T6" fmla="*/ 258 w 776"/>
                  <a:gd name="T7" fmla="*/ 28 h 2368"/>
                  <a:gd name="T8" fmla="*/ 147 w 776"/>
                  <a:gd name="T9" fmla="*/ 54 h 2368"/>
                  <a:gd name="T10" fmla="*/ 294 w 776"/>
                  <a:gd name="T11" fmla="*/ 62 h 2368"/>
                  <a:gd name="T12" fmla="*/ 221 w 776"/>
                  <a:gd name="T13" fmla="*/ 79 h 2368"/>
                  <a:gd name="T14" fmla="*/ 368 w 776"/>
                  <a:gd name="T15" fmla="*/ 88 h 2368"/>
                  <a:gd name="T16" fmla="*/ 294 w 776"/>
                  <a:gd name="T17" fmla="*/ 105 h 2368"/>
                  <a:gd name="T18" fmla="*/ 405 w 776"/>
                  <a:gd name="T19" fmla="*/ 113 h 2368"/>
                  <a:gd name="T20" fmla="*/ 368 w 776"/>
                  <a:gd name="T21" fmla="*/ 130 h 2368"/>
                  <a:gd name="T22" fmla="*/ 442 w 776"/>
                  <a:gd name="T23" fmla="*/ 147 h 2368"/>
                  <a:gd name="T24" fmla="*/ 442 w 776"/>
                  <a:gd name="T25" fmla="*/ 164 h 2368"/>
                  <a:gd name="T26" fmla="*/ 515 w 776"/>
                  <a:gd name="T27" fmla="*/ 190 h 2368"/>
                  <a:gd name="T28" fmla="*/ 478 w 776"/>
                  <a:gd name="T29" fmla="*/ 215 h 2368"/>
                  <a:gd name="T30" fmla="*/ 552 w 776"/>
                  <a:gd name="T31" fmla="*/ 232 h 2368"/>
                  <a:gd name="T32" fmla="*/ 515 w 776"/>
                  <a:gd name="T33" fmla="*/ 258 h 2368"/>
                  <a:gd name="T34" fmla="*/ 552 w 776"/>
                  <a:gd name="T35" fmla="*/ 283 h 2368"/>
                  <a:gd name="T36" fmla="*/ 515 w 776"/>
                  <a:gd name="T37" fmla="*/ 300 h 2368"/>
                  <a:gd name="T38" fmla="*/ 589 w 776"/>
                  <a:gd name="T39" fmla="*/ 326 h 2368"/>
                  <a:gd name="T40" fmla="*/ 552 w 776"/>
                  <a:gd name="T41" fmla="*/ 351 h 2368"/>
                  <a:gd name="T42" fmla="*/ 589 w 776"/>
                  <a:gd name="T43" fmla="*/ 385 h 2368"/>
                  <a:gd name="T44" fmla="*/ 552 w 776"/>
                  <a:gd name="T45" fmla="*/ 394 h 2368"/>
                  <a:gd name="T46" fmla="*/ 589 w 776"/>
                  <a:gd name="T47" fmla="*/ 41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057" name="Freeform 134">
                <a:extLst>
                  <a:ext uri="{FF2B5EF4-FFF2-40B4-BE49-F238E27FC236}">
                    <a16:creationId xmlns:a16="http://schemas.microsoft.com/office/drawing/2014/main" id="{743C2349-108A-47F8-9CF1-3B1BCBA54EB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>
                  <a:gd name="T0" fmla="*/ 0 w 776"/>
                  <a:gd name="T1" fmla="*/ 15 h 2368"/>
                  <a:gd name="T2" fmla="*/ 80 w 776"/>
                  <a:gd name="T3" fmla="*/ 4 h 2368"/>
                  <a:gd name="T4" fmla="*/ 32 w 776"/>
                  <a:gd name="T5" fmla="*/ 38 h 2368"/>
                  <a:gd name="T6" fmla="*/ 113 w 776"/>
                  <a:gd name="T7" fmla="*/ 38 h 2368"/>
                  <a:gd name="T8" fmla="*/ 64 w 776"/>
                  <a:gd name="T9" fmla="*/ 72 h 2368"/>
                  <a:gd name="T10" fmla="*/ 129 w 776"/>
                  <a:gd name="T11" fmla="*/ 84 h 2368"/>
                  <a:gd name="T12" fmla="*/ 96 w 776"/>
                  <a:gd name="T13" fmla="*/ 106 h 2368"/>
                  <a:gd name="T14" fmla="*/ 161 w 776"/>
                  <a:gd name="T15" fmla="*/ 118 h 2368"/>
                  <a:gd name="T16" fmla="*/ 129 w 776"/>
                  <a:gd name="T17" fmla="*/ 141 h 2368"/>
                  <a:gd name="T18" fmla="*/ 177 w 776"/>
                  <a:gd name="T19" fmla="*/ 152 h 2368"/>
                  <a:gd name="T20" fmla="*/ 161 w 776"/>
                  <a:gd name="T21" fmla="*/ 175 h 2368"/>
                  <a:gd name="T22" fmla="*/ 193 w 776"/>
                  <a:gd name="T23" fmla="*/ 197 h 2368"/>
                  <a:gd name="T24" fmla="*/ 193 w 776"/>
                  <a:gd name="T25" fmla="*/ 220 h 2368"/>
                  <a:gd name="T26" fmla="*/ 225 w 776"/>
                  <a:gd name="T27" fmla="*/ 254 h 2368"/>
                  <a:gd name="T28" fmla="*/ 209 w 776"/>
                  <a:gd name="T29" fmla="*/ 289 h 2368"/>
                  <a:gd name="T30" fmla="*/ 241 w 776"/>
                  <a:gd name="T31" fmla="*/ 311 h 2368"/>
                  <a:gd name="T32" fmla="*/ 225 w 776"/>
                  <a:gd name="T33" fmla="*/ 346 h 2368"/>
                  <a:gd name="T34" fmla="*/ 241 w 776"/>
                  <a:gd name="T35" fmla="*/ 380 h 2368"/>
                  <a:gd name="T36" fmla="*/ 225 w 776"/>
                  <a:gd name="T37" fmla="*/ 403 h 2368"/>
                  <a:gd name="T38" fmla="*/ 257 w 776"/>
                  <a:gd name="T39" fmla="*/ 437 h 2368"/>
                  <a:gd name="T40" fmla="*/ 241 w 776"/>
                  <a:gd name="T41" fmla="*/ 471 h 2368"/>
                  <a:gd name="T42" fmla="*/ 257 w 776"/>
                  <a:gd name="T43" fmla="*/ 516 h 2368"/>
                  <a:gd name="T44" fmla="*/ 241 w 776"/>
                  <a:gd name="T45" fmla="*/ 528 h 2368"/>
                  <a:gd name="T46" fmla="*/ 257 w 776"/>
                  <a:gd name="T47" fmla="*/ 56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058" name="Freeform 135">
                <a:extLst>
                  <a:ext uri="{FF2B5EF4-FFF2-40B4-BE49-F238E27FC236}">
                    <a16:creationId xmlns:a16="http://schemas.microsoft.com/office/drawing/2014/main" id="{7BDAB66A-5478-4BDB-914A-AADF991B221E}"/>
                  </a:ext>
                </a:extLst>
              </p:cNvPr>
              <p:cNvSpPr>
                <a:spLocks/>
              </p:cNvSpPr>
              <p:nvPr/>
            </p:nvSpPr>
            <p:spPr bwMode="hidden">
              <a:xfrm rot="-1346631">
                <a:off x="4401" y="599"/>
                <a:ext cx="174" cy="329"/>
              </a:xfrm>
              <a:custGeom>
                <a:avLst/>
                <a:gdLst>
                  <a:gd name="T0" fmla="*/ 0 w 776"/>
                  <a:gd name="T1" fmla="*/ 9 h 2368"/>
                  <a:gd name="T2" fmla="*/ 54 w 776"/>
                  <a:gd name="T3" fmla="*/ 2 h 2368"/>
                  <a:gd name="T4" fmla="*/ 22 w 776"/>
                  <a:gd name="T5" fmla="*/ 22 h 2368"/>
                  <a:gd name="T6" fmla="*/ 75 w 776"/>
                  <a:gd name="T7" fmla="*/ 22 h 2368"/>
                  <a:gd name="T8" fmla="*/ 43 w 776"/>
                  <a:gd name="T9" fmla="*/ 42 h 2368"/>
                  <a:gd name="T10" fmla="*/ 86 w 776"/>
                  <a:gd name="T11" fmla="*/ 49 h 2368"/>
                  <a:gd name="T12" fmla="*/ 65 w 776"/>
                  <a:gd name="T13" fmla="*/ 62 h 2368"/>
                  <a:gd name="T14" fmla="*/ 108 w 776"/>
                  <a:gd name="T15" fmla="*/ 69 h 2368"/>
                  <a:gd name="T16" fmla="*/ 86 w 776"/>
                  <a:gd name="T17" fmla="*/ 82 h 2368"/>
                  <a:gd name="T18" fmla="*/ 118 w 776"/>
                  <a:gd name="T19" fmla="*/ 89 h 2368"/>
                  <a:gd name="T20" fmla="*/ 108 w 776"/>
                  <a:gd name="T21" fmla="*/ 102 h 2368"/>
                  <a:gd name="T22" fmla="*/ 129 w 776"/>
                  <a:gd name="T23" fmla="*/ 116 h 2368"/>
                  <a:gd name="T24" fmla="*/ 129 w 776"/>
                  <a:gd name="T25" fmla="*/ 129 h 2368"/>
                  <a:gd name="T26" fmla="*/ 151 w 776"/>
                  <a:gd name="T27" fmla="*/ 149 h 2368"/>
                  <a:gd name="T28" fmla="*/ 140 w 776"/>
                  <a:gd name="T29" fmla="*/ 169 h 2368"/>
                  <a:gd name="T30" fmla="*/ 161 w 776"/>
                  <a:gd name="T31" fmla="*/ 182 h 2368"/>
                  <a:gd name="T32" fmla="*/ 151 w 776"/>
                  <a:gd name="T33" fmla="*/ 202 h 2368"/>
                  <a:gd name="T34" fmla="*/ 161 w 776"/>
                  <a:gd name="T35" fmla="*/ 222 h 2368"/>
                  <a:gd name="T36" fmla="*/ 151 w 776"/>
                  <a:gd name="T37" fmla="*/ 236 h 2368"/>
                  <a:gd name="T38" fmla="*/ 172 w 776"/>
                  <a:gd name="T39" fmla="*/ 256 h 2368"/>
                  <a:gd name="T40" fmla="*/ 161 w 776"/>
                  <a:gd name="T41" fmla="*/ 276 h 2368"/>
                  <a:gd name="T42" fmla="*/ 172 w 776"/>
                  <a:gd name="T43" fmla="*/ 302 h 2368"/>
                  <a:gd name="T44" fmla="*/ 161 w 776"/>
                  <a:gd name="T45" fmla="*/ 309 h 2368"/>
                  <a:gd name="T46" fmla="*/ 172 w 776"/>
                  <a:gd name="T47" fmla="*/ 32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059" name="Freeform 136">
                <a:extLst>
                  <a:ext uri="{FF2B5EF4-FFF2-40B4-BE49-F238E27FC236}">
                    <a16:creationId xmlns:a16="http://schemas.microsoft.com/office/drawing/2014/main" id="{2A87DE11-40FF-452A-8DBD-F99E9446F1C4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>
                  <a:gd name="T0" fmla="*/ 0 w 776"/>
                  <a:gd name="T1" fmla="*/ 9 h 2368"/>
                  <a:gd name="T2" fmla="*/ 54 w 776"/>
                  <a:gd name="T3" fmla="*/ 2 h 2368"/>
                  <a:gd name="T4" fmla="*/ 21 w 776"/>
                  <a:gd name="T5" fmla="*/ 22 h 2368"/>
                  <a:gd name="T6" fmla="*/ 75 w 776"/>
                  <a:gd name="T7" fmla="*/ 22 h 2368"/>
                  <a:gd name="T8" fmla="*/ 43 w 776"/>
                  <a:gd name="T9" fmla="*/ 42 h 2368"/>
                  <a:gd name="T10" fmla="*/ 86 w 776"/>
                  <a:gd name="T11" fmla="*/ 49 h 2368"/>
                  <a:gd name="T12" fmla="*/ 64 w 776"/>
                  <a:gd name="T13" fmla="*/ 62 h 2368"/>
                  <a:gd name="T14" fmla="*/ 107 w 776"/>
                  <a:gd name="T15" fmla="*/ 69 h 2368"/>
                  <a:gd name="T16" fmla="*/ 86 w 776"/>
                  <a:gd name="T17" fmla="*/ 82 h 2368"/>
                  <a:gd name="T18" fmla="*/ 118 w 776"/>
                  <a:gd name="T19" fmla="*/ 89 h 2368"/>
                  <a:gd name="T20" fmla="*/ 107 w 776"/>
                  <a:gd name="T21" fmla="*/ 102 h 2368"/>
                  <a:gd name="T22" fmla="*/ 128 w 776"/>
                  <a:gd name="T23" fmla="*/ 116 h 2368"/>
                  <a:gd name="T24" fmla="*/ 128 w 776"/>
                  <a:gd name="T25" fmla="*/ 129 h 2368"/>
                  <a:gd name="T26" fmla="*/ 150 w 776"/>
                  <a:gd name="T27" fmla="*/ 149 h 2368"/>
                  <a:gd name="T28" fmla="*/ 139 w 776"/>
                  <a:gd name="T29" fmla="*/ 169 h 2368"/>
                  <a:gd name="T30" fmla="*/ 161 w 776"/>
                  <a:gd name="T31" fmla="*/ 182 h 2368"/>
                  <a:gd name="T32" fmla="*/ 150 w 776"/>
                  <a:gd name="T33" fmla="*/ 202 h 2368"/>
                  <a:gd name="T34" fmla="*/ 161 w 776"/>
                  <a:gd name="T35" fmla="*/ 222 h 2368"/>
                  <a:gd name="T36" fmla="*/ 150 w 776"/>
                  <a:gd name="T37" fmla="*/ 236 h 2368"/>
                  <a:gd name="T38" fmla="*/ 171 w 776"/>
                  <a:gd name="T39" fmla="*/ 256 h 2368"/>
                  <a:gd name="T40" fmla="*/ 161 w 776"/>
                  <a:gd name="T41" fmla="*/ 276 h 2368"/>
                  <a:gd name="T42" fmla="*/ 171 w 776"/>
                  <a:gd name="T43" fmla="*/ 302 h 2368"/>
                  <a:gd name="T44" fmla="*/ 161 w 776"/>
                  <a:gd name="T45" fmla="*/ 309 h 2368"/>
                  <a:gd name="T46" fmla="*/ 171 w 776"/>
                  <a:gd name="T47" fmla="*/ 32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</p:grpSp>
      </p:grpSp>
      <p:sp>
        <p:nvSpPr>
          <p:cNvPr id="1027" name="Rectangle 137">
            <a:extLst>
              <a:ext uri="{FF2B5EF4-FFF2-40B4-BE49-F238E27FC236}">
                <a16:creationId xmlns:a16="http://schemas.microsoft.com/office/drawing/2014/main" id="{02E76E26-C9CD-41D6-95E4-522B92C843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8" name="Rectangle 138">
            <a:extLst>
              <a:ext uri="{FF2B5EF4-FFF2-40B4-BE49-F238E27FC236}">
                <a16:creationId xmlns:a16="http://schemas.microsoft.com/office/drawing/2014/main" id="{5031E9EC-7DDF-43A1-8678-35CD685414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7659" name="Rectangle 139">
            <a:extLst>
              <a:ext uri="{FF2B5EF4-FFF2-40B4-BE49-F238E27FC236}">
                <a16:creationId xmlns:a16="http://schemas.microsoft.com/office/drawing/2014/main" id="{DD64C1E1-5E06-4F5B-AF47-AC4963D4C04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7660" name="Rectangle 140">
            <a:extLst>
              <a:ext uri="{FF2B5EF4-FFF2-40B4-BE49-F238E27FC236}">
                <a16:creationId xmlns:a16="http://schemas.microsoft.com/office/drawing/2014/main" id="{FB47D0D2-2EFF-45A7-998E-782EE4F3922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7661" name="Rectangle 141">
            <a:extLst>
              <a:ext uri="{FF2B5EF4-FFF2-40B4-BE49-F238E27FC236}">
                <a16:creationId xmlns:a16="http://schemas.microsoft.com/office/drawing/2014/main" id="{9B4A904B-E216-4BA4-B1B6-F312679CDF2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 Black" panose="020B0A04020102020204" pitchFamily="34" charset="0"/>
              </a:defRPr>
            </a:lvl1pPr>
          </a:lstStyle>
          <a:p>
            <a:fld id="{51C31272-AA37-4577-8C3F-669F1110094A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9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anose="02020603050405020304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Gregor\Music\muske\malo%20me&#353;ano%20;)\Chorchyp%20-%20Fitneser%20Music%20Video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en.wikipedia.org/wiki/File:Donald_Duck_-_The_Spirit_of_%2743_(cropped_version)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alt_Disney" TargetMode="External"/><Relationship Id="rId2" Type="http://schemas.openxmlformats.org/officeDocument/2006/relationships/hyperlink" Target="http://www.justdisney.com/walt_disney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en.wikipedia.org/wiki/File:Disneyland_Park_Logo.sv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4729215-1011-485E-A831-42E55C7C851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8BBF191-A70D-4A6D-BDBC-B55E863EEA6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pic>
        <p:nvPicPr>
          <p:cNvPr id="3076" name="Picture 5" descr="disney-logo_a_l">
            <a:extLst>
              <a:ext uri="{FF2B5EF4-FFF2-40B4-BE49-F238E27FC236}">
                <a16:creationId xmlns:a16="http://schemas.microsoft.com/office/drawing/2014/main" id="{4F639F30-6827-4E81-8EDB-19CE7EAA36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Chorchyp - Fitneser Music Video.mp3">
            <a:hlinkClick r:id="" action="ppaction://media"/>
            <a:extLst>
              <a:ext uri="{FF2B5EF4-FFF2-40B4-BE49-F238E27FC236}">
                <a16:creationId xmlns:a16="http://schemas.microsoft.com/office/drawing/2014/main" id="{38829580-63EA-4B65-A66D-60EF8A7F2E79}"/>
              </a:ext>
            </a:extLst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1242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844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329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E405554-E4D2-4D40-8DCF-8B25C2CA66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l-SI" altLang="sl-SI"/>
              <a:t>Donald Duck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D2FFCE8-CB06-4F15-81E3-A17280D89A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His third most famous character</a:t>
            </a:r>
          </a:p>
          <a:p>
            <a:pPr eaLnBrk="1" hangingPunct="1"/>
            <a:r>
              <a:rPr lang="sl-SI" altLang="sl-SI"/>
              <a:t>Created in 1934</a:t>
            </a:r>
          </a:p>
          <a:p>
            <a:pPr eaLnBrk="1" hangingPunct="1"/>
            <a:r>
              <a:rPr lang="sl-SI" altLang="sl-SI"/>
              <a:t>First name was: The Wise Little Hen</a:t>
            </a:r>
          </a:p>
          <a:p>
            <a:pPr eaLnBrk="1" hangingPunct="1"/>
            <a:endParaRPr lang="sl-SI" altLang="sl-SI"/>
          </a:p>
          <a:p>
            <a:pPr eaLnBrk="1" hangingPunct="1"/>
            <a:endParaRPr lang="sl-SI" altLang="sl-SI"/>
          </a:p>
        </p:txBody>
      </p:sp>
      <p:pic>
        <p:nvPicPr>
          <p:cNvPr id="12292" name="Picture 5" descr="Donald Duck">
            <a:hlinkClick r:id="rId2" tooltip="Donald Duck"/>
            <a:extLst>
              <a:ext uri="{FF2B5EF4-FFF2-40B4-BE49-F238E27FC236}">
                <a16:creationId xmlns:a16="http://schemas.microsoft.com/office/drawing/2014/main" id="{30C9BFBF-F48E-448E-9DD9-723A667CD6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88913"/>
            <a:ext cx="2520950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0532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99B058B-1EE2-4C9C-ACE2-44957975AE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l-SI" altLang="sl-SI"/>
              <a:t>Walt Disney´s works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82E87E5-2ADA-4942-B66C-F44F7E5E23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Magazine Mickey Mouse</a:t>
            </a:r>
          </a:p>
          <a:p>
            <a:pPr eaLnBrk="1" hangingPunct="1"/>
            <a:r>
              <a:rPr lang="sl-SI" altLang="sl-SI"/>
              <a:t>Animated Snow White and the seven Dwarfs, Pinocchio, Fantasia, Dumbo, Bambi and more than 100 other movies.</a:t>
            </a:r>
          </a:p>
        </p:txBody>
      </p:sp>
    </p:spTree>
  </p:cSld>
  <p:clrMapOvr>
    <a:masterClrMapping/>
  </p:clrMapOvr>
  <p:transition advTm="1414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418B654-1B9B-4177-8607-933C2A0EEA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l-SI" altLang="sl-SI"/>
              <a:t>Walt Disney´s awards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2F24310B-2811-44D2-9602-0430364809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4 honorary Academy Awards,</a:t>
            </a:r>
          </a:p>
          <a:p>
            <a:pPr eaLnBrk="1" hangingPunct="1"/>
            <a:r>
              <a:rPr lang="sl-SI" altLang="sl-SI"/>
              <a:t>22 Academy Awards,</a:t>
            </a:r>
          </a:p>
          <a:p>
            <a:pPr eaLnBrk="1" hangingPunct="1"/>
            <a:r>
              <a:rPr lang="sl-SI" altLang="sl-SI"/>
              <a:t>7 Emmy awards and</a:t>
            </a:r>
          </a:p>
          <a:p>
            <a:pPr eaLnBrk="1" hangingPunct="1"/>
            <a:r>
              <a:rPr lang="sl-SI" altLang="sl-SI"/>
              <a:t>59 nominations.</a:t>
            </a:r>
          </a:p>
          <a:p>
            <a:pPr eaLnBrk="1" hangingPunct="1">
              <a:buFontTx/>
              <a:buNone/>
            </a:pPr>
            <a:endParaRPr lang="sl-SI" altLang="sl-SI"/>
          </a:p>
        </p:txBody>
      </p:sp>
    </p:spTree>
  </p:cSld>
  <p:clrMapOvr>
    <a:masterClrMapping/>
  </p:clrMapOvr>
  <p:transition advTm="16078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61D93D7-B111-449D-AEEE-38148D0713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l-SI" altLang="sl-SI"/>
              <a:t>Viri: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8188A9C-4564-4015-B4AA-D50A497F8A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916113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sl-SI" altLang="sl-SI" sz="2400"/>
              <a:t>Internet: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sz="2400"/>
              <a:t>-</a:t>
            </a:r>
            <a:r>
              <a:rPr lang="sl-SI" altLang="sl-SI" sz="2400">
                <a:hlinkClick r:id="rId2"/>
              </a:rPr>
              <a:t>http://www.justdisney.com/walt_disney/</a:t>
            </a:r>
            <a:endParaRPr lang="sl-SI" altLang="sl-SI" sz="24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sz="2400"/>
              <a:t>-</a:t>
            </a:r>
            <a:r>
              <a:rPr lang="sl-SI" altLang="sl-SI" sz="2400">
                <a:hlinkClick r:id="rId3"/>
              </a:rPr>
              <a:t>http://en.wikipedia.org/wiki/Walt_Disney</a:t>
            </a:r>
            <a:endParaRPr lang="sl-SI" altLang="sl-SI" sz="240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sl-SI" altLang="sl-SI" sz="2400"/>
              <a:t>Knjige: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sz="2400"/>
              <a:t>-Film - Ronald Bergan;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sz="2400"/>
              <a:t>-Svetovna zgodovina filma – Kristen Thompson, David Bordwell;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sz="2400"/>
              <a:t>-Film - David Parkinson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l-SI" altLang="sl-SI" sz="2400"/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sl-SI" altLang="sl-SI" sz="2400"/>
              <a:t>                    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l-SI" altLang="sl-SI" sz="24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l-SI" altLang="sl-SI" sz="2400"/>
          </a:p>
        </p:txBody>
      </p:sp>
    </p:spTree>
  </p:cSld>
  <p:clrMapOvr>
    <a:masterClrMapping/>
  </p:clrMapOvr>
  <p:transition advTm="9516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CEA3857-8DFE-4417-AF0D-63EC6B4D22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l-SI" altLang="sl-SI"/>
              <a:t>Walt Disney´s life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1B2B6D2-EECE-467B-9E17-FFFAF2E75F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He was born 5. December, 1901 in Hermosa, Chicago. </a:t>
            </a:r>
          </a:p>
          <a:p>
            <a:pPr eaLnBrk="1" hangingPunct="1"/>
            <a:r>
              <a:rPr lang="sl-SI" altLang="sl-SI"/>
              <a:t>He died 15. December, 1966</a:t>
            </a:r>
            <a:br>
              <a:rPr lang="sl-SI" altLang="sl-SI"/>
            </a:br>
            <a:r>
              <a:rPr lang="sl-SI" altLang="sl-SI"/>
              <a:t>in Burbang, California.</a:t>
            </a:r>
          </a:p>
          <a:p>
            <a:pPr eaLnBrk="1" hangingPunct="1"/>
            <a:r>
              <a:rPr lang="sl-SI" altLang="sl-SI"/>
              <a:t>He had 2 kids – Diane Marie Disney and Sharon Mae Disney.</a:t>
            </a:r>
          </a:p>
          <a:p>
            <a:pPr eaLnBrk="1" hangingPunct="1"/>
            <a:endParaRPr lang="sl-SI" altLang="sl-SI"/>
          </a:p>
        </p:txBody>
      </p:sp>
    </p:spTree>
  </p:cSld>
  <p:clrMapOvr>
    <a:masterClrMapping/>
  </p:clrMapOvr>
  <p:transition advTm="105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C11168B-3B42-4075-A328-0393C08312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l-SI" altLang="sl-SI"/>
              <a:t>Walt Disney´s occupations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D8211E8-23CA-4FCB-B213-1405D9B68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l-SI" altLang="sl-SI" sz="2800"/>
              <a:t>Film producer,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800"/>
              <a:t>director,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800"/>
              <a:t>screenwriter,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800"/>
              <a:t>voice actor,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800"/>
              <a:t>animator,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800"/>
              <a:t>entrepreneur,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800"/>
              <a:t>entertainer,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800"/>
              <a:t>international icon and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800"/>
              <a:t>philanthropist.</a:t>
            </a:r>
          </a:p>
          <a:p>
            <a:pPr eaLnBrk="1" hangingPunct="1">
              <a:lnSpc>
                <a:spcPct val="80000"/>
              </a:lnSpc>
            </a:pPr>
            <a:endParaRPr lang="sl-SI" altLang="sl-SI" sz="2800"/>
          </a:p>
        </p:txBody>
      </p:sp>
      <p:pic>
        <p:nvPicPr>
          <p:cNvPr id="5124" name="Picture 5" descr="waltdisney">
            <a:extLst>
              <a:ext uri="{FF2B5EF4-FFF2-40B4-BE49-F238E27FC236}">
                <a16:creationId xmlns:a16="http://schemas.microsoft.com/office/drawing/2014/main" id="{AA71E449-5D0A-4697-B77E-7248DE959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700213"/>
            <a:ext cx="3635375" cy="330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9859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BAAA2F9-62D8-4D2A-86AC-3151043D8E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l-SI" altLang="sl-SI"/>
              <a:t>Walt Disney´s animation career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EE75C1D-1CD7-456B-B606-407107DB32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He becamed famous with short movies named Laugh - O Gram´s.</a:t>
            </a:r>
          </a:p>
          <a:p>
            <a:pPr eaLnBrk="1" hangingPunct="1"/>
            <a:r>
              <a:rPr lang="sl-SI" altLang="sl-SI"/>
              <a:t>When he moved to Hollywood he succed with Alice Comedies.</a:t>
            </a:r>
          </a:p>
          <a:p>
            <a:pPr eaLnBrk="1" hangingPunct="1"/>
            <a:endParaRPr lang="sl-SI" altLang="sl-SI"/>
          </a:p>
        </p:txBody>
      </p:sp>
      <p:pic>
        <p:nvPicPr>
          <p:cNvPr id="6148" name="Picture 5" descr="walt6-2">
            <a:extLst>
              <a:ext uri="{FF2B5EF4-FFF2-40B4-BE49-F238E27FC236}">
                <a16:creationId xmlns:a16="http://schemas.microsoft.com/office/drawing/2014/main" id="{B503C21C-72AA-47E9-A2E8-C91F1B54F5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652963"/>
            <a:ext cx="240030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060C1D4-6CAF-4E59-A5B8-1872680894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l-SI" altLang="sl-SI"/>
              <a:t>Walt Disney Pictures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471B6D8-BB48-42BA-91C5-78E8CBBE47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Along with his brother Walt was a co-founder.</a:t>
            </a:r>
          </a:p>
          <a:p>
            <a:pPr eaLnBrk="1" hangingPunct="1"/>
            <a:r>
              <a:rPr lang="sl-SI" altLang="sl-SI"/>
              <a:t>Later becamed the best known motion picture production´s</a:t>
            </a:r>
          </a:p>
          <a:p>
            <a:pPr eaLnBrk="1" hangingPunct="1"/>
            <a:r>
              <a:rPr lang="sl-SI" altLang="sl-SI"/>
              <a:t>Now known as Walt Disney World.</a:t>
            </a:r>
          </a:p>
        </p:txBody>
      </p:sp>
      <p:pic>
        <p:nvPicPr>
          <p:cNvPr id="7172" name="Picture 5" descr="ANd9GcRYAjqVcbNwVe9bInNyyUHVhd8q99zsC77LB5hC8Oq3WQ804KCvwA">
            <a:extLst>
              <a:ext uri="{FF2B5EF4-FFF2-40B4-BE49-F238E27FC236}">
                <a16:creationId xmlns:a16="http://schemas.microsoft.com/office/drawing/2014/main" id="{93B13881-D498-4FCC-9DA1-E90E25474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4868863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91EE11E-9DBB-4C37-A2E2-7CDF073F44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endParaRPr lang="sl-SI" altLang="sl-SI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24D3863-FD29-4CA7-AD1B-D62F5A2083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altLang="sl-SI" sz="2800"/>
              <a:t>Is named after Walt Disney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 sz="2800"/>
              <a:t>The first one was oppened 17th July 1955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 sz="2800"/>
              <a:t>It was build exactly by the plans of Walt Disney.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 sz="2800"/>
              <a:t>Later they oppened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sz="2800"/>
              <a:t>Disneylands in: Tokio,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sz="2800"/>
              <a:t>Paris, Hong Kong and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sz="2800"/>
              <a:t>Florida.</a:t>
            </a:r>
          </a:p>
          <a:p>
            <a:pPr eaLnBrk="1" hangingPunct="1">
              <a:lnSpc>
                <a:spcPct val="90000"/>
              </a:lnSpc>
            </a:pPr>
            <a:endParaRPr lang="sl-SI" altLang="sl-SI" sz="2800"/>
          </a:p>
        </p:txBody>
      </p:sp>
      <p:pic>
        <p:nvPicPr>
          <p:cNvPr id="8196" name="Picture 7" descr="Disneyland Park Logo.svg">
            <a:hlinkClick r:id="rId2"/>
            <a:extLst>
              <a:ext uri="{FF2B5EF4-FFF2-40B4-BE49-F238E27FC236}">
                <a16:creationId xmlns:a16="http://schemas.microsoft.com/office/drawing/2014/main" id="{07F7712F-307B-456C-9F82-CBB1746B76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476250"/>
            <a:ext cx="51847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9" descr="ANd9GcS7vVkaSMYEovqJD8OYb94LYK7WDKF-xw8I19zJUazMjESSIptgvg">
            <a:extLst>
              <a:ext uri="{FF2B5EF4-FFF2-40B4-BE49-F238E27FC236}">
                <a16:creationId xmlns:a16="http://schemas.microsoft.com/office/drawing/2014/main" id="{22399C59-21B1-4B2B-9E06-A9B46CC421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221163"/>
            <a:ext cx="3203575" cy="245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8A2494A-47E1-44F2-9E77-75F2B858EF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l-SI" altLang="sl-SI"/>
              <a:t>His most famous characters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F367BC0-891E-4D01-82B7-C5120DEC5E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Mickey Mouse, </a:t>
            </a:r>
          </a:p>
          <a:p>
            <a:pPr eaLnBrk="1" hangingPunct="1"/>
            <a:r>
              <a:rPr lang="sl-SI" altLang="sl-SI"/>
              <a:t>Donald Duck and</a:t>
            </a:r>
          </a:p>
          <a:p>
            <a:pPr eaLnBrk="1" hangingPunct="1"/>
            <a:r>
              <a:rPr lang="sl-SI" altLang="sl-SI"/>
              <a:t>Goofy Goof.</a:t>
            </a:r>
          </a:p>
          <a:p>
            <a:pPr eaLnBrk="1" hangingPunct="1"/>
            <a:endParaRPr lang="sl-SI" altLang="sl-SI"/>
          </a:p>
        </p:txBody>
      </p:sp>
      <p:pic>
        <p:nvPicPr>
          <p:cNvPr id="9220" name="Picture 5" descr="donald">
            <a:extLst>
              <a:ext uri="{FF2B5EF4-FFF2-40B4-BE49-F238E27FC236}">
                <a16:creationId xmlns:a16="http://schemas.microsoft.com/office/drawing/2014/main" id="{3E475EA6-00BA-4FB9-8C12-3153FF9BEB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3789363"/>
            <a:ext cx="1592262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7" descr="f12eca3e2fc10262_goofy-disney-character">
            <a:extLst>
              <a:ext uri="{FF2B5EF4-FFF2-40B4-BE49-F238E27FC236}">
                <a16:creationId xmlns:a16="http://schemas.microsoft.com/office/drawing/2014/main" id="{90A837BA-D8F9-4A51-BC78-7699608F1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3789363"/>
            <a:ext cx="159067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9" descr="mickey_mouse-1097">
            <a:extLst>
              <a:ext uri="{FF2B5EF4-FFF2-40B4-BE49-F238E27FC236}">
                <a16:creationId xmlns:a16="http://schemas.microsoft.com/office/drawing/2014/main" id="{23E83762-965E-42C9-92D3-F1EDCCD9A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789363"/>
            <a:ext cx="155575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10">
            <a:extLst>
              <a:ext uri="{FF2B5EF4-FFF2-40B4-BE49-F238E27FC236}">
                <a16:creationId xmlns:a16="http://schemas.microsoft.com/office/drawing/2014/main" id="{62796AD1-3F52-4388-84C8-14B69057D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6092825"/>
            <a:ext cx="2232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l-SI">
                <a:latin typeface="Arial Black" panose="020B0A04020102020204" pitchFamily="34" charset="0"/>
              </a:rPr>
              <a:t>Mickey mouse</a:t>
            </a:r>
          </a:p>
        </p:txBody>
      </p:sp>
      <p:sp>
        <p:nvSpPr>
          <p:cNvPr id="9224" name="Text Box 11">
            <a:extLst>
              <a:ext uri="{FF2B5EF4-FFF2-40B4-BE49-F238E27FC236}">
                <a16:creationId xmlns:a16="http://schemas.microsoft.com/office/drawing/2014/main" id="{0DAA85B8-A304-49C4-8A96-7F3916F5B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6092825"/>
            <a:ext cx="156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l-SI">
                <a:latin typeface="Arial Black" panose="020B0A04020102020204" pitchFamily="34" charset="0"/>
              </a:rPr>
              <a:t>Goofy Goof</a:t>
            </a:r>
          </a:p>
        </p:txBody>
      </p:sp>
      <p:sp>
        <p:nvSpPr>
          <p:cNvPr id="9225" name="Text Box 12">
            <a:extLst>
              <a:ext uri="{FF2B5EF4-FFF2-40B4-BE49-F238E27FC236}">
                <a16:creationId xmlns:a16="http://schemas.microsoft.com/office/drawing/2014/main" id="{140DC5F4-6B8B-4CE4-B0AF-DEAE9C98D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6092825"/>
            <a:ext cx="173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l-SI">
                <a:latin typeface="Arial Black" panose="020B0A04020102020204" pitchFamily="34" charset="0"/>
              </a:rPr>
              <a:t>Donald duck</a:t>
            </a:r>
          </a:p>
        </p:txBody>
      </p:sp>
      <p:pic>
        <p:nvPicPr>
          <p:cNvPr id="9226" name="Picture 14" descr="finished-mickey-donald-goofy">
            <a:extLst>
              <a:ext uri="{FF2B5EF4-FFF2-40B4-BE49-F238E27FC236}">
                <a16:creationId xmlns:a16="http://schemas.microsoft.com/office/drawing/2014/main" id="{70A18BF3-8523-4557-8378-F51F58B428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775" y="3789363"/>
            <a:ext cx="167322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6859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265FF23-4F68-417D-8009-891D74D461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l-SI" altLang="sl-SI"/>
              <a:t>Mickey Mouse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1950DC3-BBFA-4FB2-A382-509732B93F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altLang="sl-SI"/>
              <a:t>It is Walt Disneys most famous character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/>
              <a:t>Created in 1928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/>
              <a:t>His first name was Oswald the Lucky Rabbit, his second name was Steamboath Willie and than he was renamed in Mickey Mouse.</a:t>
            </a:r>
          </a:p>
          <a:p>
            <a:pPr eaLnBrk="1" hangingPunct="1">
              <a:lnSpc>
                <a:spcPct val="90000"/>
              </a:lnSpc>
            </a:pPr>
            <a:endParaRPr lang="sl-SI" altLang="sl-SI"/>
          </a:p>
        </p:txBody>
      </p:sp>
      <p:pic>
        <p:nvPicPr>
          <p:cNvPr id="10244" name="Picture 11" descr="ANd9GcSaluy-F74cSmMDqE8E2wSDtKSERzwgHqSLDNg1-kk4-8zBaz3lKw">
            <a:extLst>
              <a:ext uri="{FF2B5EF4-FFF2-40B4-BE49-F238E27FC236}">
                <a16:creationId xmlns:a16="http://schemas.microsoft.com/office/drawing/2014/main" id="{4CF5C260-46AF-43E9-9000-5212E209B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0"/>
            <a:ext cx="1592263" cy="198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3422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680268B-4221-43AA-8119-2933EC5071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l-SI" altLang="sl-SI"/>
              <a:t>Goofy Goof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D0D01D5-56C6-4D36-A31F-ABFD0F8569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Walt Disney´s second most famous character,</a:t>
            </a:r>
          </a:p>
          <a:p>
            <a:pPr eaLnBrk="1" hangingPunct="1"/>
            <a:r>
              <a:rPr lang="sl-SI" altLang="sl-SI"/>
              <a:t>Created in 1932</a:t>
            </a:r>
          </a:p>
          <a:p>
            <a:pPr eaLnBrk="1" hangingPunct="1"/>
            <a:r>
              <a:rPr lang="sl-SI" altLang="sl-SI"/>
              <a:t>First name was: Mickey´s Revue</a:t>
            </a:r>
          </a:p>
        </p:txBody>
      </p:sp>
      <p:pic>
        <p:nvPicPr>
          <p:cNvPr id="11268" name="Picture 7" descr="ANd9GcRnzZ9XmuiKnYnt_UDEmMkIo3UdM4sSklc9Iyg7Gzr5CJS1nKRe">
            <a:extLst>
              <a:ext uri="{FF2B5EF4-FFF2-40B4-BE49-F238E27FC236}">
                <a16:creationId xmlns:a16="http://schemas.microsoft.com/office/drawing/2014/main" id="{35BCF421-C5F5-4C8C-B47D-388FB31BE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60350"/>
            <a:ext cx="1949450" cy="175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4500"/>
</p:sld>
</file>

<file path=ppt/theme/theme1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352</Words>
  <Application>Microsoft Office PowerPoint</Application>
  <PresentationFormat>On-screen Show (4:3)</PresentationFormat>
  <Paragraphs>65</Paragraphs>
  <Slides>13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Arial Black</vt:lpstr>
      <vt:lpstr>Times New Roman</vt:lpstr>
      <vt:lpstr>Fireworks</vt:lpstr>
      <vt:lpstr>PowerPoint Presentation</vt:lpstr>
      <vt:lpstr>Walt Disney´s life</vt:lpstr>
      <vt:lpstr>Walt Disney´s occupations</vt:lpstr>
      <vt:lpstr>Walt Disney´s animation career</vt:lpstr>
      <vt:lpstr>Walt Disney Pictures</vt:lpstr>
      <vt:lpstr>PowerPoint Presentation</vt:lpstr>
      <vt:lpstr>His most famous characters</vt:lpstr>
      <vt:lpstr>Mickey Mouse</vt:lpstr>
      <vt:lpstr>Goofy Goof</vt:lpstr>
      <vt:lpstr>Donald Duck</vt:lpstr>
      <vt:lpstr>Walt Disney´s works</vt:lpstr>
      <vt:lpstr>Walt Disney´s awards</vt:lpstr>
      <vt:lpstr>Viri: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2019-05-30T09:19:16Z</dcterms:created>
  <dcterms:modified xsi:type="dcterms:W3CDTF">2019-05-30T09:19:16Z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