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</p:sldMasterIdLst>
  <p:notesMasterIdLst>
    <p:notesMasterId r:id="rId31"/>
  </p:notes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</p:sldIdLst>
  <p:sldSz cx="12192000" cy="685800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20" y="60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0468BA70-C120-472C-9423-679C56E514E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34038E8-AADE-4DF9-A7AD-31FAEFB2028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A0CE3A5-0F56-45E6-AC07-95EC09998286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F033F02F-7683-49D2-B1CD-025D576EC6C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121214F6-FCF1-4AF4-93F3-3EF837FD42A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EE2435AA-2E75-4C23-9657-B2E1958F2AB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1002B44D-0692-4D53-89C9-80CFA8D48B9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67DA30-C82E-48D2-B5D7-0D11D4614E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D7DF7D-9FDE-4D34-B5C7-D6AB7D04571D}" type="slidenum">
              <a:rPr lang="sl-SI" altLang="sl-SI"/>
              <a:pPr/>
              <a:t>1</a:t>
            </a:fld>
            <a:endParaRPr lang="sl-SI" altLang="sl-SI"/>
          </a:p>
        </p:txBody>
      </p:sp>
      <p:sp>
        <p:nvSpPr>
          <p:cNvPr id="32769" name="Rectangle 1">
            <a:extLst>
              <a:ext uri="{FF2B5EF4-FFF2-40B4-BE49-F238E27FC236}">
                <a16:creationId xmlns:a16="http://schemas.microsoft.com/office/drawing/2014/main" id="{3AF1E6A1-358D-4E4F-8948-9D671F2FD2C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0F054018-6D0F-4A8D-9C00-642642208A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07902F-12BC-4E2A-B2C4-6A4A2CEBD92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9ABCF5-323A-430C-8EE3-B60B62207667}" type="slidenum">
              <a:rPr lang="sl-SI" altLang="sl-SI"/>
              <a:pPr/>
              <a:t>10</a:t>
            </a:fld>
            <a:endParaRPr lang="sl-SI" altLang="sl-SI"/>
          </a:p>
        </p:txBody>
      </p:sp>
      <p:sp>
        <p:nvSpPr>
          <p:cNvPr id="41985" name="Rectangle 1">
            <a:extLst>
              <a:ext uri="{FF2B5EF4-FFF2-40B4-BE49-F238E27FC236}">
                <a16:creationId xmlns:a16="http://schemas.microsoft.com/office/drawing/2014/main" id="{CD6F2372-A970-4249-8952-3C8AFC348C2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5231D0AE-3B6B-475E-AA5C-D900BDDAEF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1A7CAE5-CCD4-446E-AD29-50E69D751C5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65C8EA-1913-421D-BA5E-2AFCE0FB5B8E}" type="slidenum">
              <a:rPr lang="sl-SI" altLang="sl-SI"/>
              <a:pPr/>
              <a:t>11</a:t>
            </a:fld>
            <a:endParaRPr lang="sl-SI" altLang="sl-SI"/>
          </a:p>
        </p:txBody>
      </p:sp>
      <p:sp>
        <p:nvSpPr>
          <p:cNvPr id="43009" name="Rectangle 1">
            <a:extLst>
              <a:ext uri="{FF2B5EF4-FFF2-40B4-BE49-F238E27FC236}">
                <a16:creationId xmlns:a16="http://schemas.microsoft.com/office/drawing/2014/main" id="{902FCBA9-41F6-4E01-B2ED-31B140EEDF7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7D2477AE-550A-4A64-839B-C0B9F0332EE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FF644C-4437-4B0F-9466-15AB5089F0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3F2418-4492-43F2-994C-7941DBBAE59D}" type="slidenum">
              <a:rPr lang="sl-SI" altLang="sl-SI"/>
              <a:pPr/>
              <a:t>12</a:t>
            </a:fld>
            <a:endParaRPr lang="sl-SI" altLang="sl-SI"/>
          </a:p>
        </p:txBody>
      </p:sp>
      <p:sp>
        <p:nvSpPr>
          <p:cNvPr id="44033" name="Rectangle 1">
            <a:extLst>
              <a:ext uri="{FF2B5EF4-FFF2-40B4-BE49-F238E27FC236}">
                <a16:creationId xmlns:a16="http://schemas.microsoft.com/office/drawing/2014/main" id="{F4825382-40C1-4BE9-89DB-407848E185B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51296C18-1ADA-42D2-8ED9-7DD6D1B9D0B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8170460-40F9-4A57-BFF0-81C48F4E76A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632CEA-34A4-41A6-84A2-B9EF4FE7669E}" type="slidenum">
              <a:rPr lang="sl-SI" altLang="sl-SI"/>
              <a:pPr/>
              <a:t>13</a:t>
            </a:fld>
            <a:endParaRPr lang="sl-SI" altLang="sl-SI"/>
          </a:p>
        </p:txBody>
      </p:sp>
      <p:sp>
        <p:nvSpPr>
          <p:cNvPr id="45057" name="Rectangle 1">
            <a:extLst>
              <a:ext uri="{FF2B5EF4-FFF2-40B4-BE49-F238E27FC236}">
                <a16:creationId xmlns:a16="http://schemas.microsoft.com/office/drawing/2014/main" id="{0CC9CB77-F9C4-4145-9F1B-C4D7148F58A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FC205217-1876-4472-9957-2F4492CE304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3F098B-831E-40E6-B8DB-E27DAEDC7D6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A29F8F-5981-48E6-9B93-BD62111B782F}" type="slidenum">
              <a:rPr lang="sl-SI" altLang="sl-SI"/>
              <a:pPr/>
              <a:t>2</a:t>
            </a:fld>
            <a:endParaRPr lang="sl-SI" altLang="sl-SI"/>
          </a:p>
        </p:txBody>
      </p:sp>
      <p:sp>
        <p:nvSpPr>
          <p:cNvPr id="33793" name="Rectangle 1">
            <a:extLst>
              <a:ext uri="{FF2B5EF4-FFF2-40B4-BE49-F238E27FC236}">
                <a16:creationId xmlns:a16="http://schemas.microsoft.com/office/drawing/2014/main" id="{85A5B5D6-B91E-4647-848F-5C5E20485D8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0265B1E-C049-47EA-B399-A115B822F6B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47C401-0BE3-417F-A4EC-24B4C0FE963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78503B-5FF0-4E87-995B-DECE84170F07}" type="slidenum">
              <a:rPr lang="sl-SI" altLang="sl-SI"/>
              <a:pPr/>
              <a:t>3</a:t>
            </a:fld>
            <a:endParaRPr lang="sl-SI" altLang="sl-SI"/>
          </a:p>
        </p:txBody>
      </p:sp>
      <p:sp>
        <p:nvSpPr>
          <p:cNvPr id="34817" name="Rectangle 1">
            <a:extLst>
              <a:ext uri="{FF2B5EF4-FFF2-40B4-BE49-F238E27FC236}">
                <a16:creationId xmlns:a16="http://schemas.microsoft.com/office/drawing/2014/main" id="{7B4500D2-B5C1-4B13-A68C-288B316C787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93ADD6B0-6933-4E1F-86C3-0BF579783F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E834DF-6513-45AA-817A-BC40E4FC012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BD0EA4-B9C5-441A-A640-26339BAC3418}" type="slidenum">
              <a:rPr lang="sl-SI" altLang="sl-SI"/>
              <a:pPr/>
              <a:t>4</a:t>
            </a:fld>
            <a:endParaRPr lang="sl-SI" altLang="sl-SI"/>
          </a:p>
        </p:txBody>
      </p:sp>
      <p:sp>
        <p:nvSpPr>
          <p:cNvPr id="35841" name="Rectangle 1">
            <a:extLst>
              <a:ext uri="{FF2B5EF4-FFF2-40B4-BE49-F238E27FC236}">
                <a16:creationId xmlns:a16="http://schemas.microsoft.com/office/drawing/2014/main" id="{FA69CD7E-7920-4810-A71B-753FC729764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146E27B2-93AE-4BA9-9C0C-E7F772F2D22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4413A3-DE6C-4C5A-83C3-EA2A8C9354E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B05AE2-3F5F-4CC2-B5D0-3A6C785D345B}" type="slidenum">
              <a:rPr lang="sl-SI" altLang="sl-SI"/>
              <a:pPr/>
              <a:t>5</a:t>
            </a:fld>
            <a:endParaRPr lang="sl-SI" altLang="sl-SI"/>
          </a:p>
        </p:txBody>
      </p:sp>
      <p:sp>
        <p:nvSpPr>
          <p:cNvPr id="36865" name="Rectangle 1">
            <a:extLst>
              <a:ext uri="{FF2B5EF4-FFF2-40B4-BE49-F238E27FC236}">
                <a16:creationId xmlns:a16="http://schemas.microsoft.com/office/drawing/2014/main" id="{59895798-F57A-4E0A-BE56-71BE52EF4AA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21FDB7B9-38B3-475C-9AD8-9BC190A77FB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8F279CB-E53B-4244-AE3D-0B1CBB7BE91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D93CAF-C3DB-4A84-BC00-FC931E131779}" type="slidenum">
              <a:rPr lang="sl-SI" altLang="sl-SI"/>
              <a:pPr/>
              <a:t>6</a:t>
            </a:fld>
            <a:endParaRPr lang="sl-SI" altLang="sl-SI"/>
          </a:p>
        </p:txBody>
      </p:sp>
      <p:sp>
        <p:nvSpPr>
          <p:cNvPr id="37889" name="Rectangle 1">
            <a:extLst>
              <a:ext uri="{FF2B5EF4-FFF2-40B4-BE49-F238E27FC236}">
                <a16:creationId xmlns:a16="http://schemas.microsoft.com/office/drawing/2014/main" id="{F00F5B00-F4FE-4573-89B9-4CE66D84661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DC6EB1F5-76A4-45A1-B99D-F7C03EE9203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AD67A9-B89A-41B3-AC71-ED2F8F8E9CC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0FE64A-4FEA-46B1-BFE4-DB57FF103790}" type="slidenum">
              <a:rPr lang="sl-SI" altLang="sl-SI"/>
              <a:pPr/>
              <a:t>7</a:t>
            </a:fld>
            <a:endParaRPr lang="sl-SI" altLang="sl-SI"/>
          </a:p>
        </p:txBody>
      </p:sp>
      <p:sp>
        <p:nvSpPr>
          <p:cNvPr id="38913" name="Rectangle 1">
            <a:extLst>
              <a:ext uri="{FF2B5EF4-FFF2-40B4-BE49-F238E27FC236}">
                <a16:creationId xmlns:a16="http://schemas.microsoft.com/office/drawing/2014/main" id="{B0FE90E9-3FF3-4BE6-9406-13BEC225304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E0560474-2FA6-40C9-99EF-1949AF6C603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58E492-E7FD-47FA-8BBC-A70ADF51411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5B3F3C-BE25-4E52-8352-840B497DC2C5}" type="slidenum">
              <a:rPr lang="sl-SI" altLang="sl-SI"/>
              <a:pPr/>
              <a:t>8</a:t>
            </a:fld>
            <a:endParaRPr lang="sl-SI" altLang="sl-SI"/>
          </a:p>
        </p:txBody>
      </p:sp>
      <p:sp>
        <p:nvSpPr>
          <p:cNvPr id="39937" name="Rectangle 1">
            <a:extLst>
              <a:ext uri="{FF2B5EF4-FFF2-40B4-BE49-F238E27FC236}">
                <a16:creationId xmlns:a16="http://schemas.microsoft.com/office/drawing/2014/main" id="{7469D8B1-31F4-4894-A9CF-A97C103D444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2D2BAA25-C01E-4DCD-B7A8-12CDA1B2EDB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90C57C-0CB9-46D6-8170-F4033B15014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4180BD-CFD8-40E6-8B83-02BA50D53289}" type="slidenum">
              <a:rPr lang="sl-SI" altLang="sl-SI"/>
              <a:pPr/>
              <a:t>9</a:t>
            </a:fld>
            <a:endParaRPr lang="sl-SI" altLang="sl-SI"/>
          </a:p>
        </p:txBody>
      </p:sp>
      <p:sp>
        <p:nvSpPr>
          <p:cNvPr id="40961" name="Rectangle 1">
            <a:extLst>
              <a:ext uri="{FF2B5EF4-FFF2-40B4-BE49-F238E27FC236}">
                <a16:creationId xmlns:a16="http://schemas.microsoft.com/office/drawing/2014/main" id="{2F9B4D5D-9831-4EC1-84CF-72779B9B449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7A22B1F-1D44-49E7-9435-637A77E219D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1E46-3A5D-465C-92C2-FEC96376A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6D323-5AF0-46F5-BDD4-16AFF7E3F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CC0BD-C9DE-474E-948D-81A7B89C8FF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5194CC-41CA-4103-BFD1-BA332FC15ED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A1FD94-CA87-4D87-93C0-FC211554C9E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4300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CA65B-63D4-4B2A-AB03-48CB87362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18D62-4049-42E1-A3EA-B012D5780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86CFE-6CE9-4857-98E9-AC210F72CA0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7823D-BA1F-4F23-84FB-C14B1BFBDEB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B69D71-1F52-4BC5-8447-AE6540B63E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355007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AEEEA8-A711-40CB-9162-3E8C50896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568700" y="1498600"/>
            <a:ext cx="962025" cy="386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4FF1A6-8198-444D-AED3-2521A2C47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7863" y="1498600"/>
            <a:ext cx="2738437" cy="386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FD675-F8E6-49A1-860F-8D5A08489D6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12B05-2CB6-4690-A573-4C7A74F5175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00DF2C-C734-42EA-9B68-9A40BC1CF5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316775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19212-11FD-42FE-8358-6A5F48A29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F9AF79-5227-4364-A232-A59AF5A72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3B5C5-AA13-458F-B0A2-3DFF11985D8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C4A29-EFDC-420E-9711-1B391AA8F96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936689-37FE-449E-A7E2-3113F150AB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58909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CF56-D971-495E-A067-941C03AC6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880A1-C1E3-4C68-AF32-ABE657CA5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56222-8405-42E8-9A75-73AE4787BD6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BB8B7-14CA-45F1-BE9C-7495BE9F924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F0EF1A-7C6E-4943-9987-9D970125CD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726340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47F4A-808B-4569-B5C4-799775B52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3A09F-4846-4E62-8FF4-29D536D28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DE1C-FA87-40A7-8D57-A6447A9BB8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E65BA-C286-4924-B51F-1F464F510DA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09B7FC-1225-409B-A43A-FF10A2EB7D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90480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D304-3536-45F8-BA50-A0A8B40C7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15788-1148-43C7-AC92-FC5C51FB61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863" y="5367338"/>
            <a:ext cx="4221162" cy="67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1AD6E-0E0E-4459-908F-920E63C4E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1425" y="5367338"/>
            <a:ext cx="4221163" cy="67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E3F84-3959-4296-BA14-161D6B3A220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09970-A239-4B6B-A760-8366896DE02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6F69DB-D566-41AB-BDB6-0082A97112B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407474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A2C3A-C8F0-4D54-BC0D-7B563C535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6818D-7A15-4237-9214-DDCAB881F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B7AC2-33A9-4F4C-97BE-B87D24FCB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74A6B7-1F21-4084-A1FE-5C8061F9D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B0CDB-B3A2-4BC9-A796-417AF836A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8AB134-0559-4E2E-992B-780810FE78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46B4BAB-C4B2-4812-8E8F-88970CDFC3F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EE7D5F-1167-4CEF-B751-D626ACDB4CE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700897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7AB5-DC82-4283-AFDB-BD6D20AB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E1C318-811A-44D3-B9EA-416A941439A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C5CA5-5D13-4110-9366-BF76AA02DA5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37D875-0860-4AC6-AB34-38608FA775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486576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ABB1D6-0147-470E-9814-6BF28C28B4B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A84BBB-2FEF-471F-AE0B-E0D3D871285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99457D-1C4A-4341-AECB-0947FC89EB0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692452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B701E-5CFA-471D-8222-7AEFB0877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44B10-6410-4E9A-8D01-8A7F9F569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4D31D-E340-4663-ADD9-76DA89106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071A2-8FC7-4F00-8A9D-8FEAE794691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F112B-A09D-4996-85BF-DE854134AE9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37F43F-410E-45F0-9733-3F7AE10C00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12456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A054-053C-473F-8567-41661A3F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CF1316-6BDE-437F-873F-4EDAC39949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00879-8A6F-46C0-8A98-0E3465A08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7C7DC-3A4E-4280-A386-D21C502D0BA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6D2A6-F68F-4FB3-9428-83736957A59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86B4C4-23C0-4269-8D68-72724D4E892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6613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23DAB8-551D-4331-B7C2-92BB783E2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2147888" cy="5430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B81D6-6593-4DD7-9BAF-DC98117E8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7863" y="609600"/>
            <a:ext cx="6294437" cy="5430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FCC3F-D27A-4DAD-9CDE-7D959087514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560FA-C6AB-4056-92CC-FD21F3D8646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6E4D83-A876-4BC3-86E1-FE2DBD6D29F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541254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61311-4DA9-4F43-B905-1C528610E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41F41-F0C0-4C1D-BD76-102EA862E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D38AC-0B9D-44CC-96C8-0B3744C7F68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45964-66C5-4B13-BC83-9C6F96DC0AF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30BF62-27A7-4A35-B0E1-4374E5BF148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756540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9EDE92-57EE-47FA-BFC0-3C2A9C8EEA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24700" y="4800600"/>
            <a:ext cx="2147888" cy="1239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AB298-86DA-4923-8BE8-5FD6828A7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7863" y="4800600"/>
            <a:ext cx="6294437" cy="1239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55EDA-6CBA-42DD-B95E-093B63EF1AF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8D24D-7FD8-4093-8341-0949F587D38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183735-14B5-4B54-A01D-21638B0A13F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679710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5BFDA-B391-4801-BD71-FBE61FF63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ADB7C-4487-47E7-88B5-27F5703B2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FE5AB-438F-488E-81DF-F5F30101263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9CCCE-435A-43F5-8437-C0BAE6DEE89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3B6569B-22A3-4E07-8349-D7DD88DC896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399871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A587-6260-4898-B3F8-8A30CC320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A6F19-5FFC-4088-914E-FA28292EB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FE9AF-B4DD-48BD-9628-3E23E5ABF12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C135B-5A4E-40E7-A45C-3020229366B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B7F812-12A7-46A9-82AB-83D960B9D8F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83987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C1006-359B-44AB-9910-A0E09C5C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DA707-3A64-460D-A3D9-59F50A0D4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1D726-121D-40F3-82DA-631369C59A6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31CB1-A8DB-4D04-8D7D-3BED9E65CB7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E2C6EF-6211-45B1-BCC0-BE4A8360D8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730707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F1E8D-1CCC-474F-8E73-D218E114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8C88B-E6BC-4155-B20C-D6590C04C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863" y="4470400"/>
            <a:ext cx="4221162" cy="1570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757D0-EB70-4477-82DB-E931A1547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1425" y="4470400"/>
            <a:ext cx="4221163" cy="1570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3CC23-6ECC-4939-8156-128026F7EC4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C6124-62DD-48ED-9A65-2CF44E2C923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F16781D-6AB2-4DB5-B1B9-C5BB9DC340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080730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E7CE-20F5-4CB6-9DF7-C5DF3D933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20D86-9A51-40AA-8A39-A611F1969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B88DD-385F-4866-8998-9037AA005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C46701-2CF0-4908-A571-0C4FE9BB9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2730FF-81EB-43CE-924B-E9F946B10D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7FF58F-56F5-4A6C-9D2C-A067665C25B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4578C4-EEE2-4992-B338-DFFAD280F2D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1724C06-1F8D-4B5F-BEE1-DDD2709DB6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9642295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9AB86-E0CC-497E-BAC3-4B2F9634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11B3A-299A-4647-9299-F14DD548647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55C42-8CAD-44C5-AE36-3A6DADB2EE7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71F198-AEA2-4A13-BA9B-348344A7F8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651003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A77560-62D0-445A-AC2A-A7D400C5381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02090D-B4EE-4A67-9C75-804536BFF3D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88C476-91DD-4A49-93A2-5C1578AA94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5987448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5534C-D2C7-4A91-AB87-2E2A374C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A33CE-CE75-4BDF-B55E-5B44D7EC7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CB930-9B5A-4D04-A16D-6DFB04B01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04BF4-9BD8-481E-A02D-E5645A7E258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6F415-193D-495C-96AB-CBFF23DA0E4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36FA06-FCF4-4788-8EFF-CAE8B710D0F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3409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27B1-F86B-4571-811F-6177119BD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9D947-38F5-4389-9AAF-567C13024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CD5D-EBA5-4355-99CE-F0CA9C35727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6CA95-CA52-4AF5-B8F4-3E9617C7723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7D2B6D-A434-4849-B90F-7EB2E46DA6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874649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9BDA-617A-4F35-AC4F-6334D7366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0C9B11-E59E-46A6-B9E1-E025B98AE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E104A-E87B-45C0-BCC2-8AD791261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4D9F9-3DFF-4720-B5FF-44437A4F4E8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C4A19-3765-4CE9-9DC8-92EF801A66A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C5DC90-7A43-41D3-AFD2-2504F96715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038507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8B15-BA19-4010-80FB-A69B33376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734B79-1A82-479F-99AC-68D26BD5F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28B60-9865-40D8-B226-138FDA5C0D7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7D64F-D052-41E9-855A-6904953DA91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8B963D-43C1-4F48-920B-CCFD92FA91C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23211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D8FC98-5E1B-49E4-B5B1-B185649725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2147888" cy="5430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911B4-DEB8-469F-83AE-36AEB1B62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7863" y="609600"/>
            <a:ext cx="6294437" cy="5430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17BEA-64A4-4D7E-9C9B-121A4B22519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47259-1BB8-46F6-A0E0-F506D986964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F182C6-9E42-49DA-85D2-C316D0A680C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8235160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89E89-EE2D-4DAE-BAA1-AE7EC5FE5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DBCF2A-F5F6-4C15-B3EE-3D05D4796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32F6B-5C9A-497D-B01B-53B08F5D365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DF58D-5573-4916-AAE5-74B1D200286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93A84CC-0A39-4B4D-8F7A-30BDBF9F98F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313542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BA808-61A3-4E34-9162-6AFD79E2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5B0E8-B7D4-4804-9100-D211F872F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47BFD-BBF0-40C5-A465-C33EB2A7C99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A73D7-84E4-48E0-85EE-CE185CC2264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7339C5-DBF3-45B7-A71E-6360B5D3EBF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001917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8AA0B-3B49-4975-8C66-8B3066BD6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A1E65-AB03-44AA-8F52-AC54B0EA0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63A34-3E82-4A0D-B1E6-7B0D7BB584B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2CB68-3683-43FF-9B49-36868DC9E78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667B60-BE61-4869-A85B-98A1C3A003F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7766842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71720-9443-4855-8BA2-00EA73A6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FAA79-BBBE-4987-BAFD-38CFA7CC5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6838" y="3632200"/>
            <a:ext cx="3535362" cy="379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1014A-6351-489A-837C-6E8359ECA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4600" y="3632200"/>
            <a:ext cx="3535363" cy="379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910C0-C8E3-4625-AF23-271E52F368B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FA670-C485-4510-8948-33116764495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820B9E-82E2-4563-AA76-BBBFE7D412F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904327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2CD6F-48ED-4F48-A5E1-1F41B0A08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53E53-6297-47BC-A866-C628B440D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7D0D3-DBC6-478A-990F-C2AC87B1E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23106-C17A-4C8D-AFE9-60B3F833FD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517CC6-496A-426D-A52D-7EE58B3592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EF6766-9B1B-437D-9063-89A3F91DFBC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D8CBE8-53A2-4152-A003-6CD97E90FE9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89125C-4475-4B42-9820-66985E08A5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8003715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3F68-30B9-4FF8-B8A8-5C462D8B0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9C930-D772-435E-A492-B354A76E74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DE2D8-B2FF-4F2B-B5F8-653867D96AF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98F052-2787-4CE1-A6E9-17B1D03AE9D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53007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CED819-868D-4E50-8109-6BFEB0E3315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792B18-4D3A-44E4-B5D0-029E0C2F33E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EFEE7D-3CBF-46F2-BF1F-2A1581DC185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5004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0C611-7964-467A-BA96-858753D98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D8FBA-CEFF-4681-859C-66EAE38C7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3F9EF-0B7F-4883-A344-E774BA78A15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2FA1E-D64B-4A0A-BFA5-6ACC1ABD0EA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492EA4-0868-4FA6-9E9E-4025274910C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619284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66F6-430C-4E18-AA4A-7F759A04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721AF-5EBA-4471-AF10-4A37D693E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18BFA-6BBC-48B5-B481-EE6E240E3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7676C6-A686-4124-8B1F-2D87B60EBBB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D1ACD-E5D3-4AC3-B08E-ABC47FFBF8C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EFA0B9-3B6A-4461-AF96-9D70552719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2248610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B7EB2-B94F-46C4-A013-9A9933538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0908F-800A-432C-8E31-800D1E7D9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75AC5-D1EB-438E-AA66-A18D0E449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58D92-314B-4DB7-BB9A-C1527EA431F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57DD6-3824-4177-BBBA-01FF45B75AA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369DEA0-86DA-4663-B59A-0C34729C651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0270437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2DBD0-9B3F-4C63-964F-F715ABC7F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4BC0DD-3B7D-4175-880A-2827E98EB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D5724-7973-4779-912F-947746B7C79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9D289-2B01-427A-B76C-270EBC813C4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217D8D-AC13-42F7-82DC-02DC5FBBB6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891519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C6531-381B-45B1-9098-3954268B87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02463" y="609600"/>
            <a:ext cx="2022475" cy="3402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550168-9C53-4C68-8315-D998BB7D1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31863" y="609600"/>
            <a:ext cx="5918200" cy="3402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D016A-E31D-462D-BA22-83528A7EFC4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B74BDD-D200-4844-BACD-001F0C1F185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0B03F3-7698-42A3-B743-46251AC94B4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0571806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33EC1-E17F-4769-8787-C85CA7817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3B2482-1901-4708-A642-F48D29AC5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F4FB4-D140-4878-AAEA-770D888A824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3BAA91-9C84-4ED6-9C2F-B72ED5E0559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07EFAB-6780-4E40-B2E8-A79C93DC66F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665842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A41A9-CAD2-4022-B58D-E58E25BD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F34D9-07E0-4333-B7CA-F750472AC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65588-B15E-45F5-A75E-711F69C83EC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1403A-26B4-4D87-93DF-BCB527304C8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15CE7C-1201-4E11-8C9E-AFEE3272DD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6681075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A5AF4-0090-4941-903E-574AC0393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14C36-6E08-43AF-B582-683871650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245C9-BD6C-46D3-9F77-56D76857527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CAFF2-0734-4A3C-9687-FA189307B99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9E6F84-3383-47FB-BC1B-B9E88278716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2910206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2EE8-B302-4030-B86F-2F72A34F6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EEE47-FCD0-463E-A8EE-864ED190A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863" y="4527550"/>
            <a:ext cx="4221162" cy="151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687FC-BE30-433B-9E92-9C9CFAA09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1425" y="4527550"/>
            <a:ext cx="4221163" cy="151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7EE2A-3CC4-4096-8092-EA659DC1311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1CEA6-C790-41B8-9E39-6358E3F28C3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866DEB-B4D5-4859-93CC-6450F2733C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802977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505F-0283-4091-BDA6-E3DEF27D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E42C0-E2DD-46A8-A920-DC50FF5A4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BAC72-5F69-4180-A1E0-3A4817D4F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A41B2F-34B7-42A4-A5DC-AE8B48660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3F5070-67BB-45DB-B9D5-E8FC84C7D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637B68-FD81-4445-9726-9A3B5BE30BC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1452925-0B04-4EAF-97D2-257E7040D47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B2FF2B-57C1-4AD2-925A-4EAEA38B94C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9139331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E97C-0CF9-4DC3-890E-99562E9FA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EC8EA-7C83-40AF-988D-E07929A3139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7C414-B96E-45EB-90C8-00CFB27F511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1A302C2-6D89-4529-8A9D-763B85CF42C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33560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A7161-DCB0-4B07-8278-8824AD2A6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8156D-5BA0-42B4-9BBE-1EC4269E8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ECCD9-3183-4E76-B6E6-104B931072A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F77E6-D5C5-4490-A450-EA6864E03FC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4A96F0-C70A-4DC0-9C8F-58FA307121F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710185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A72CC-C7FC-4E16-9B87-C43DB5214E0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850F12-16F7-45EC-912A-2A85D8DB80E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B7BD688-BD85-4FE4-8CE8-1F7A974C310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923876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294CE-49C3-4ADB-B2C6-4AEB0C941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69C1C-65FF-4F1B-868D-791BC7954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851C6-D9C8-4856-B4B8-4A46811C6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47E04-8EBA-415A-ADC6-0CA43C621F2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FB893-C46B-4116-BBFA-4DB4318F390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881D59-B5EE-43E2-B7EA-FEB6A62BA8F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2372073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0C0B-DAD7-415A-BF80-28DE4A916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C72084-EDF0-4B82-B4AC-7997458C2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E527D-D7BE-417E-BCFF-11F3257CF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8F3B5-DDC3-4FB1-A755-295D2004554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86B39-1658-4187-871E-6A2EA813D80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E4BE72-FC99-49E1-98B0-304B164CB7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4450862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886E4-CD7A-406F-A38A-83299E8E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79775-3D89-4B51-B823-7CFF7F734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ABF0A-C3FB-4F8B-9B14-C2B408A32A6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AF0D3-DCDD-46BD-BAE9-B93AD0E55CE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596290C-7278-4AE6-AAAF-3C7D2D050F2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803869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177F24-16D8-402C-97FB-54A9AD0587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24700" y="1931988"/>
            <a:ext cx="2147888" cy="410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1C6C87-460D-4F02-9315-21772E89C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7863" y="1931988"/>
            <a:ext cx="6294437" cy="4108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EDAEE-9ECA-418B-9028-B2399939046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91172-0975-443A-B016-2FD93508D89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CF1D38-1866-4AEF-83D7-9BB6F48FA9A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3782853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D879B-DC61-4F31-AB99-EE1F994ED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257631-58C5-4BBF-B328-746374225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76714-1C62-471F-A8E4-A7E24DCBADE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AD1F4-414B-4581-B80D-31F0A9E163C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EA26C9-459B-40EB-9046-48E298AABD6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381465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5F5B9-5F21-4B81-9F93-CFCC51068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7A9B3-A8CE-44C8-8FB8-713D1F3AC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C0B0E-BAD3-4702-9569-8F09E60D367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AE481A-D112-4C8E-A6AF-6A247D23F46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E8643B-2356-4CEA-A3C1-3A9CF40DB5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2881094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6E16F-A478-4848-B408-C8DACC38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0EFDD-C5F4-4DA3-815A-30EEE5B56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43E09-E556-4C5F-9A6F-1C5101153EA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6D011B-447D-494D-9AC3-4A6B253DFBE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804F975-519C-4218-A6EB-9032A9D10A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670353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539E-A9D8-4F06-8464-C2DC7D42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BA03A-9462-4A81-ADC8-B39573000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863" y="4013200"/>
            <a:ext cx="4221162" cy="51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DFC67-1655-40C4-B650-C80543925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1425" y="4013200"/>
            <a:ext cx="4221163" cy="51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7EF3A-20FE-4E62-A766-9DFBE5E80C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3D31F-4F6A-4E23-9227-761AC8CD8F4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7132AD-BD30-4981-9B8E-648FAADB9AE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058206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6A170-2227-4584-A1D3-016B2176C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8B646-03B4-4678-9EBD-8CD52EB65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95A6E-E296-4AAE-B249-FF1188761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64027-2D21-44B8-932F-9DA7D4C25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7F4D7A-0FB0-4FF5-844A-EA3000FCC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F44F31-B946-49C3-8737-247ABEBD525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FD3AEF-5A8E-43B3-95A2-6767F7873DB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8619EA-A057-4953-B653-1BB24233F3B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8987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BD152-2505-40E4-9B51-4FA9C9BD2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D6E5D-81E7-4E3B-956D-D5A6CCF0D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14D06-F440-4DBE-9AF5-0E2B189D5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CEB79-E8DF-442D-BF77-5D365831F4A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8DC5E-9870-4CE2-A35B-4731EEDBB89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0277F5-2B08-42F2-B5F0-A7754B5EA37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3757678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1A723-2130-45C4-B1FC-C71EA61A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D4FFF-1828-4877-8D74-9E63E731546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95183-8D0D-4FCA-B95D-E7500A0AD90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D199E8-01DD-4B01-A33C-3ADA423C32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985790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76106F-C307-4ABC-9504-23C6E33E587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7D00AC-41D1-42F2-AEBE-FE27E7D4603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79D8740-BCEA-46C5-A8AD-4F5A10FB591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6979095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3B72F-66A3-4A00-9A76-1C6BC8556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C968E-6964-408B-8821-28A7DC0AF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595EA-BACA-4065-B057-E260172ED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E7090-842F-4E62-8681-4FDC74CA173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7CDF1-ECC1-4A63-9A94-341C06AE61F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DA0149-16E7-4873-AB90-8C90913018A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7749342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870A7-2E54-434F-93D8-CEC4CCD3F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9DBBD-D530-45C7-A817-38ABE07CB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98B23-8BA3-4290-8713-2726DD20A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AD6AE-0972-4F7F-B443-BDD8A4286FF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52E67-434E-4F20-814C-5D47D96678D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D9DFC7-A775-4450-9CE1-02F5A266582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595455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3BA4-FC67-4375-99DD-8080DA8A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DE44A-5491-4D09-9232-A2AE73295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EC7CA-F480-48A9-9959-8A456AFA8EA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17D1D-73FE-4F29-896E-B51C2918565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43E515-D938-4F79-879F-F2D21472DB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791874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C95F6A-85E2-41BB-845A-B299C5F53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2147888" cy="3916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AE6566-D2C0-4E4B-B909-41D243DDD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7863" y="609600"/>
            <a:ext cx="6294437" cy="3916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674F7-B3E6-45F6-8AB1-ACFD6DFB091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2347E-D361-4D53-AD4D-F65BF574643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5F13EF-B538-4E15-9EB4-6EE8E2713B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9976609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E35D-3209-4E50-ACA8-7207E1F97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BD93FD-D7F9-4FB8-B7E1-D8962C7A4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135DD-E47E-43B8-8446-5B0AA7BAA46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5E55C-E762-4C6B-BBCD-4EB485B63A6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BA558E-B18B-40F8-82D7-DD7831AA84A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4742444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9A10-29E2-4F5D-92D0-4AB8AC1D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AFBEE-FF10-477E-B1E3-840FF0934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09628-94AF-4D16-B974-98BA13916DA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AD32D-A6F1-4D6F-8482-55DC87D21D3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9E02D4-6A0C-4D11-83A3-81755EB2E7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468965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52E27-9F10-44A7-B44D-A55C916C8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810D9-3CB4-4F78-95EE-B5A9AB8DC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CBEA4-EB1F-4026-8029-A1D3678FF97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7444A-22C0-4265-B13A-7B0B8BC9639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D2C3BE-9976-45FE-8AD4-C52E9CC9CD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754957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41C10-700E-4E78-BD51-64156B9E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C90D1-7A04-41A8-BA60-B7C5CD155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863" y="4013200"/>
            <a:ext cx="4221162" cy="51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7B250-FA7D-4A5F-8BAA-F1F68B5C1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1425" y="4013200"/>
            <a:ext cx="4221163" cy="51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B69C2-39C8-428D-BCC0-99831CB9CA6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FD42A-B7CD-4B57-ACF4-D26FF13D040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6AE69D-924B-4FA6-B78C-04936AF426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76435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8273B-E070-4A06-AA56-4BA9665AF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1F588-C94B-46FE-9EB7-A311B83D7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34147-C093-4D31-93FE-1BFB99A94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388326-B26E-4224-B13E-57C4B3CAB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3EC537-3FEA-4A5E-9706-B76128F36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D3B752-7974-4D40-B6F1-3D487A256F6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B96D30-143F-4792-BC94-4461DC32D2D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85B1E4-25A9-4734-B4C6-9A06940E0D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2283997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7674A-B899-411F-BD70-198A38AFA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34628-03D3-4188-8C8A-0CC84BC84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B7972-7D4C-420C-B28A-63107336E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4071A-DFC3-4395-A0D2-EC17FF1A27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A966B2-6C28-40A9-A191-A0B16B1765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351B0-3CF9-40F6-8C8C-4522A470139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C99EF1-322B-4FCE-BF17-52BA22CD364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45429B-E828-4B95-8892-2B9A6AF153A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0641495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571A7-B7E0-4B2E-B539-7506FD0F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B1085-C95F-471C-86EB-795436ADD3A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B4E85-C7E7-4FC5-ADBF-E13BD92A2BE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D9878BB-EDEF-4C23-8BB2-C04A36E1C6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5007286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70D96F-A88B-4FA1-8776-238DFBB3CE9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3E1F07-76EC-49F6-A87F-84C7D35B8F7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09EB697-69C6-42C9-8757-5EB2235D782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6853236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163FD-7FC5-4250-8499-9C5A34F5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7997F-FB86-4631-B7A2-10C0A533A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848F4-372D-471F-8C16-9934AD364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29D26-9880-4D91-980C-F4A78434F3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9E0DF-BA40-43E2-87B8-33EECD2834E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66D726-4AC5-4819-B989-C89603CFA9A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8230341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62744-5BDC-438E-A0A1-F7560FB6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E1AB0D-938E-4D3C-AB05-F8FF62635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3BB11-7FC0-4169-A20A-535481E3A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F3E2D-F30D-4E41-B834-F91936E0DEF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C58FA-88D6-47AF-9D12-81040928F46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A86457-2234-4AA6-8C31-F097D62CFAC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112375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3F6A-B222-4CBF-B8AE-4203BC3B2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9A089-2DD4-48A6-B52E-8E3A86715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28D46-1892-4756-B1CA-B49F6D23FD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0A0BB-50A7-4825-A94C-64D8BCDE20D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62FC63-5C72-43F2-A2EE-CFE79BD57A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2919760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11328-4CDE-46CF-8ABD-0A134BB0AC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2147888" cy="3916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DA6D8-9D26-4119-9BC9-133F99B0A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7863" y="609600"/>
            <a:ext cx="6294437" cy="3916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70588-CF69-4749-BD92-6E9051BEA89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044C7C-1C1D-4FCD-B333-AF0C784E90B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1F7E20-5B6E-4F45-AAFC-47E485379E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5850784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3703-22A4-42A8-AE40-6C4B3DDFA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BF454-6011-4E4E-8EFD-EF458BC9D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BDD8F-8266-4618-A6B9-48F6BA65477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4B5F4-C269-4A9A-9951-5B09C8DC729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962B1D7-8E04-4C4B-B64F-A06BF9DF59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2977214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AE7C7-0014-48DF-8DF0-27F46DBC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39798-5A14-4CC4-8812-E3BA494DF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AC76D-0216-4A1D-A6BD-091598CEBB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83B50-890D-43B1-9349-5F542DF09DB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CEC2D0-6BE5-4EDE-B762-BDEB089B258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2454299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B07B6-E1D6-49C7-BA40-EED573B3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41E85-05F9-45C2-9A4E-1AF12E080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C9B87-75CB-49DD-A25F-3DF4E3098D2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2AD2A-35A9-41BE-A2F2-3BD425BBAC8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51220FC-1F4B-4150-B3BA-1EB1101CB8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25010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E62BE-E224-4C53-8F03-C5600BF4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8AFAD-4A38-4D6A-83A3-5CB338E1F94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8FC06-8A4F-4A77-B44F-FDD6F59247B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C40E6D-ED3D-4743-9B35-D4A61659877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8615587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A749-21C4-4955-A47A-3AE626B6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52FDB-560F-4E53-91D9-6BAECB64F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863" y="2160588"/>
            <a:ext cx="4221162" cy="387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DB995-A7DE-4D91-94A0-6D9B17E00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1425" y="2160588"/>
            <a:ext cx="4221163" cy="387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60443-5962-4F1C-BA0B-53F3F81A9E1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633D0-3710-46DB-A261-2B1ECF3B873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D57A87B-5644-4E64-A57C-0EFED66E618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2367009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AC1-1AF1-4012-B5F9-45766798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28E2F-1797-4A66-848B-6AE6004A3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C9BBB-BF2A-4C96-9562-E3802136E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084FE1-1B71-451C-878D-36FF0D9B9A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F8220B-5632-4A58-9DE1-ADB1CB9B1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89EFB4-6A41-4F46-BA2C-F355376AD38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8732E2-7107-4954-A225-1EA1E363C2B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8F54E0A-1630-4C06-A860-B233BCB1B26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0963276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251E6-C999-4A74-BC7D-3B8D20CE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03B28E-9EEE-4DC3-B79F-BD86A41C56E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6F63D-A80D-48D2-9C29-68F22D8B8D6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023DF0-757A-4CC1-8AC5-DA5655BF118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2915248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C49682-9367-4946-9254-0D2778C1CD4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8426D5-A6C6-441B-929D-6D8B535A928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925326-3198-444C-B13F-3C124EE9C9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3762774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00E8-81A5-4F7B-845C-96EEB96B2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31F1B-78CF-4D96-89C5-1AB9FA66C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CC7BD-2AED-48FB-BF29-E0621E030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A4502-6F5B-4758-BB8B-9CBBD4B8528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20A13-76DB-4150-B4DB-FBBB38340E0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CDEBC69-2F6C-462A-A900-C2E90F094AE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782675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62DE-D8A2-4DC0-B887-87F4D3C87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DE3AD-9DE9-41B2-8446-8F526E056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1B99F-2960-4353-8245-060024EF2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59A76-3174-4BF0-A80B-DB2A1284495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B3860-188C-4C4D-BC96-F431F3B10B7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D488F9-2268-4587-B122-CE829ADC331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9535956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1DA8-9D36-45CC-8520-61DA15137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DDE57-41C9-4F70-93AA-DAF02606D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11C91-9BFB-49E8-AC02-1E267EA610F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1405C6-2E7C-4A17-BBD3-33F59B1C617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89243E0-5375-4A32-942B-326D7BADBAA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8963671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8E71DB-1BEB-4F55-9EC5-873CBB009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2147888" cy="5430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01FCB-4571-432D-9C30-620C6A41B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7863" y="609600"/>
            <a:ext cx="6294437" cy="5430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A507F-D421-49E2-8002-86FC2FBAE7A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5E4E5C-14DE-4459-B7AA-CCA7227426B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6DD925-F5E5-4CBD-9758-0FB8D40367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4455493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AF34F-5625-4E19-A483-4BF8941FA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7B7070-E270-4DAD-83E5-0DB5A52B8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92902-2A5E-460A-94A8-09CFD5F4BE4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06C1F4-3F9C-4F3D-9BD4-F0EEA807CF5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B9F0D7-DAAE-4FC3-A974-E27C3C10C2F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664031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0B7D-0CCF-4EF7-8C84-7F895FC84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271E2-D046-4425-849B-F5B198AB2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B2B36-6719-4307-9CE0-FC12991F32B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AB360-2BD6-4714-B58F-C2A392AC064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D09601-303F-42CD-8D41-5B72630EF6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64857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9A2CE9-C539-4D92-9F18-100F5E65488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4ED1D7-5D17-474D-8182-DE3413AB9B9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E5AF5DF-BF33-4679-A4D0-947BCDD8A86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0451153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1A6E2-8CA7-44D3-8988-9D6D7634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AAF91-CD54-4B83-9DB1-10BD5E4A0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1A761-DB95-4AC4-805E-23E8558DB21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B1781-BB4C-4FBC-86C1-44AA4278D53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7399ED-6D4B-4B2E-BACA-1680072F0D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753951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52005-75AD-467C-A501-90A40103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7CD4E-9960-4DE7-9155-7FDDB483F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863" y="609600"/>
            <a:ext cx="3452812" cy="5249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8720A-39DE-462A-9E8A-0D7ED4C9E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3075" y="609600"/>
            <a:ext cx="3452813" cy="5249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699D5-5A5A-437A-B0E9-DC696B42B8E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D3EDF-6B36-450E-8598-73E3629A0DD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F392B8-2BFC-4A09-A6A3-A420B8F8EC3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6340339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68535-255B-494A-9079-4D3D540E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D80BB-F0FE-4712-8814-D7F605625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D45F6-8246-4961-970E-9ABB6A6FC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DFB2D6-2269-4DAD-8FA7-BCBEA6EEC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24CB0C-92F0-4F2C-A1C1-B33E6FADE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B0D96C-9C23-46DB-97B4-BA2FC806628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3D2FC1-6AEE-43C1-8C20-3BC8D697B29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76B7FE-6D0F-4C6E-B76D-E91F8928982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1963426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CD3B5-4E72-4AEE-9EE5-9054E6E83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52E3F-E127-4B8E-A9D4-A96994D4CFE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D94A5-CF9C-4C1E-97C6-691FE2B1385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CA703D6-3AEB-4CB8-B2BF-C988D270E84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9474820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697A8-471B-41EB-A45B-9124A880061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A35231-FFFF-4EB2-88EA-91527866533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9C0984-10C0-4C55-91DE-2E18AD7AB8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743458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53E93-B5C6-401A-9D6F-ACE0AE63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D2D8C-63CD-4F0D-AC49-AC51683E2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D447E-C385-4FE4-8510-2E376089F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46FA-7812-4468-A8B6-AD7A53E073E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1D8EB-223C-4A53-ADC9-B938C5D1E0B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E51FF6-3299-4F7F-A18D-9CA31810FC5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1120111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F5DE0-4658-4A58-9BCE-9EBAA7AF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933C1C-1AD4-4B66-89F1-85AA071E9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406AE-033E-4551-A5D9-5EB53CACA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44A61-4A4D-486F-BA3D-F8F820BB258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785CE-A5C8-4FE8-B2DD-E9C74122C46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D94942-AA3C-4608-9DA5-1317765B1C6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444007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3B958-03A6-4727-A39C-A856FC18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62BE3B-FC61-4056-933A-2D831174E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11CB0-13DF-4A33-8CF7-0B52D70D3D9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5DBAAB-8516-4EC7-91DC-8A544BEDAA4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32522D-6AAF-4A62-A2CE-EC5AD6B8CF8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203634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63FC76-BE41-4C4D-A1A6-5BC6000826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23113" y="609600"/>
            <a:ext cx="2147887" cy="52498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B3C29-626D-4725-8D6A-E1A336D28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7863" y="609600"/>
            <a:ext cx="6292850" cy="5249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375A0-55BD-4C0D-ACBE-9C9DE410076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86B0B-DC7D-429F-ABF6-915DBC5ED17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93124B-81B2-474C-9304-58C0809E13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79064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F10C1-15EB-40D6-9A23-17966F419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06084-02BC-456E-A89D-F785D88F4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96ADA-FF09-4F23-86B4-84E15C9C9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BB390-A910-4DD1-BAFD-19D68CC27C5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2900B-68B2-4A5B-9327-C8D528DFD1E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654FE2-6D8F-4C7C-A74E-871924804B6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6740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FA8A9-9C0D-4C5E-8486-32A70CF1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87649-7BB3-4BC2-ACFC-03C2F133D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D5F55-4688-4F38-909C-3020D3AE468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EDC7E-9751-4A95-B90A-A4600049094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603EE9-9358-4932-9280-721C1278FCD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11999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365E8-39DA-469C-9CE6-C6BE7C92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C460EB-8621-40F9-95EA-F1B31EA2A6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91E2F-6076-4CC1-93C8-5A179C394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C2DC3-E9F0-4D2F-AEE0-74B9D83D5BC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96DD9-747F-4A17-AB4F-6557138DD61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72BF40-8DCA-4B3B-A27D-AEC8EE9AD5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82605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1CBE8-F804-47DB-B91A-8CE7D937B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60E2C6-2BD1-4FBF-BD93-BC3ED1A22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6A5F8-E88C-400F-958B-FCC6E139665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B4B56-5CE3-469A-BC15-848FC1432EF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35244CA-1A06-4FBA-9AA3-2486AA7315F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00658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4C60FA-40AC-424A-A361-329AAD1A1A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825625"/>
            <a:ext cx="2628900" cy="4351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4DD08-52E6-4A43-AE72-548C31E73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77343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2D49E-2B6C-4F6A-A5A1-356F041C79D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4F826-28C4-4907-B60E-4C0ADBC03C3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16C26F-11DC-48B6-8869-D7CB9969789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33253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8CC65-63BE-4A6D-9F44-CC7142BBD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71005-9C13-42F6-9C32-E3C7E9BDC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71DEE-915A-4574-A450-65597D95FC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6AA38-10C3-44D2-8FD6-50CE9EB5F88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BDFE7C-D1B7-4436-BB53-506421D0290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53548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518D-BA36-4442-BEAD-5C9362C91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FAB8-F760-4500-9A65-015E3B0E5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50DC0-6E16-4881-8131-A1626C1FC8C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23BBA-C3C8-40F6-B859-7AD0F31631B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A2BB77-AFC3-4F83-8436-D9AA4523CE6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34406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9893D-9F48-4803-B937-414914E5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080CE-4BC3-4B44-B1D5-7B6119152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9D078-A938-432C-BE1A-6DEEC749C71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8FC84-A653-4FDD-904B-F317C65C0D4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79B0F7-71A8-4716-93D8-E1EDF8C4D6F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19383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86E4D-E20A-4CC5-A5CF-225F59198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493A8-D19D-45C2-A091-1886AB24C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C2A22-398C-4171-83C6-9CC298CB3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CDA20-C896-4E77-99AF-48FA9F4775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AF4F9-190B-4A88-926C-A1EF4B1B895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A65DC8-937F-4E4F-99CA-D15105699BE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77004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88563-C73B-4B5B-9551-A2E1D509D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26944-6BFE-4661-A9EF-DBC8DF697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14449-25B0-42C8-A630-0FFDA3806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BB456-02F1-4D67-934F-C0914B251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8028B0-DBF3-4386-8BC2-E77845546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2992B-F732-43D2-93FA-DDD9A830137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6354362-79EF-435D-A272-734E7CF4EE4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B26884-E8F2-499F-8148-7224260E45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66650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C26F6-CBB4-4BCA-BD96-BB7BF4DF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695C0E-E38F-4E93-A1D6-D108767CEDC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C50FE-E67F-4D93-91F6-8ECCA9A03EB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14D1328-7537-4F85-B877-ED88C0C85D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05713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D249A3-A0B2-4289-8DC7-5BBFAB33712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7FA564-CB3C-4B42-AEA2-0258ABC5383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BE5E8CE-1408-4C7D-B243-49329C7D2C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319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06144-1C0E-4E7B-A5F2-79102627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4869E-E7A0-49F2-970E-40C18BC19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B75AE-D099-43CF-8CA3-C749BCC4078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C5FDA-3A1F-4A17-8058-3919522D5DF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66CCE8-7439-478D-B13F-EF7C4E6F0E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7903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F6DA3-DCC9-4B69-9E58-062B3FEA6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861A5-8808-4820-9B48-0E3C882C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F21B9-9DC9-41AF-AC5E-085E8C0D2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F9621-7F4D-4B90-B92A-F8EEA218DBB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27696-DBB0-459D-ACDB-BEE447163E7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F5503A-806F-4201-B958-EAECB98342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2178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AD9F-E464-49D3-A9DF-CB3D11DCC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C77AF0-0B16-4622-8C33-E7E9A7154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5BFBB-560A-4F70-943D-CB5B250A7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7543F-608A-4792-840E-964A8885CE3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BB38F-AE17-4049-88E8-EF1334BBF2B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9C0F63B-62AB-4C39-9010-1FF81520F5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18523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5C56-77F5-4B33-9E5C-5B559B2C1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13461-B93D-44D4-9ABB-F47A9CCEF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CE9E8-9670-4001-B011-112BC15FFEF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49A11-5954-4F9F-8C5B-E14DC45EA05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B4453B-3C2F-4F53-AF9F-F544008821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60127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7A4AC3-C82D-4EA2-90A6-343C4CDA9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1613" cy="4970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FD1F9-9C59-4716-A3F1-77B9D1D6B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77200" cy="4970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8ED0C-6EBD-4B97-A2AF-ECE1B32AF9C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04DF7-83F5-4147-B654-D7B36A923C0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512F74-1106-4B84-A527-58696A66FE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289222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BEF6C-C14D-44D6-87AC-DA641B09D642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77863" y="609600"/>
            <a:ext cx="8594725" cy="13192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0E4BF-14CF-471C-A8DB-C4B2E24B0D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4963"/>
            <a:ext cx="5408613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3E845-0162-49AD-8E64-DA948A97078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70613" y="1604963"/>
            <a:ext cx="5410200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C4B78A-F47F-4765-A548-E1D3DE9C780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668713"/>
            <a:ext cx="5408613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971D8F-067B-4CA3-9E70-51A8FF6D3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3668713"/>
            <a:ext cx="5410200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58293F-032D-4F16-8BDF-870A7736600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7205663" y="6042025"/>
            <a:ext cx="909637" cy="363538"/>
          </a:xfrm>
        </p:spPr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D25F79-39EB-4A41-808D-6CA5A395F4FE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589963" y="6042025"/>
            <a:ext cx="681037" cy="363538"/>
          </a:xfrm>
        </p:spPr>
        <p:txBody>
          <a:bodyPr/>
          <a:lstStyle>
            <a:lvl1pPr>
              <a:defRPr/>
            </a:lvl1pPr>
          </a:lstStyle>
          <a:p>
            <a:fld id="{B5ECCBB4-2AB2-463D-947A-E5EB0744944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40966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E5E2B-B626-4638-8625-8BE0EB5DF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A61ACE-FD13-4F5E-81A8-86A051079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1F0C6-4CB2-4523-A310-8D5CE2717F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6D9B8-9C71-4193-A20A-90A4E76DC45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561E242-921C-4916-B9A7-3E742CCAC10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98098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73F91-9A56-4837-90BE-50D831364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0CD39-476B-476B-BE8D-95E3685D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6DF97-1539-4738-8662-EAC3005BC58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841CC-055F-48A3-BBBF-AD03816AEFA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31E447-B723-4CC1-BCEF-25B3BCDD278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046341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D2C37-B3E5-4092-9B5F-9F63B3C62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A5E24-CB05-4C60-B1FD-D98D9F9E3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1B94F-9E9B-43AB-BA36-0EA24902C5B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FEEC9-0E49-4573-B29F-F0B813622DD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392567-308E-444F-9E03-647759E127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73527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02FE3-9915-4F4C-BACD-86B417BC3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CB0EA-D7E0-41D5-9526-C25AB46E9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863" y="4527550"/>
            <a:ext cx="4221162" cy="85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0EEEB-10D3-4CAD-9576-079B22645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1425" y="4527550"/>
            <a:ext cx="4221163" cy="85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932AD-FECD-4DC7-B1A8-5E94B9B2657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B3EB7-0FFC-49F7-B18E-0611B448624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D1BC8C-4668-4483-A0EA-698D1D3EE9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804733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9856B-5381-418C-8EAF-B2E712CC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AAB43-F2AB-43EB-9BB9-55D4998FF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8171E-4099-4A87-8850-25EB548B1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1AA645-880E-4C1A-A590-6D2F9708D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60FD7A-4DCA-4467-A5A4-B8FA7A3490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38A2F-95D3-4B2F-B3CC-25A081592DD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66EC93-F929-4136-BF95-02E9801623F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D5CCFD-4C6E-45AB-AD4E-A5B47DF3FEC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9920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CEA7-999D-4EB4-AD31-BC9C73CE5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CA0C4-3EA1-4F2E-A004-31ECA717B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863" y="2160588"/>
            <a:ext cx="4221162" cy="387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04AC8-6528-48AA-8344-D6F53AC71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1425" y="2160588"/>
            <a:ext cx="4221163" cy="387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AF7E8-6DCE-4482-9C41-3AA80CD70EE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AE8CB-BEB7-42D6-B53D-20C81F129D9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0DC0EB-29F7-475F-AE1E-0177D9FFBE6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392346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BB1C3-5B8C-404E-884B-F7C612D52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9DB081-4CDA-4744-ACB8-42A6EBFE3F6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9C812-4212-46FE-9D42-66A5E1A6044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9D53F7-8564-4FE4-B435-4CD6DCA7421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497601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C5D33D-D5FE-4123-9199-C0E79BEE0E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3A36AB-72A6-423D-96BE-6A4EB3C7071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271079-A994-4CA0-97F5-B9543837726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02432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E5F01-F137-416C-A326-46406EEA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1BDA2-E9A5-4F27-B364-6BEDDFFD1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D6F23-D680-43B2-94B1-EDA23458E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9A003-A3A5-4BCA-A181-EDCC3F70D63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E9A8D-BCED-4069-A458-A34525C61C8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B5E683-470C-4EF6-B70F-BF1BC393AB0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48730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4877-D072-4CCE-A5A2-D42EF6C5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2F8FCE-B5EA-4D7C-8233-3998209F8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39804-68FB-427B-B38E-D3301A6FB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433CD-52B6-4C32-A759-E0892AA587C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181B3-3132-47C6-BD58-30E29D42116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5D370E-37B3-4821-9D0A-9060B95DA6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306317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9DA56-0879-4561-A4E6-74663B071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DD81E-C87A-4A32-BE3E-9F819EA30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8B244-B212-4356-8369-908D9B39E79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D5A74-ECC0-4B54-AC47-D18F06052AC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0E34ED-651B-44EF-9B36-A03D2E000C1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6267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2734E8-A078-4F55-89D2-F5BD1282B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24700" y="2700338"/>
            <a:ext cx="2147888" cy="2686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6EC6C-802C-4AA7-8FBD-67C972733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7863" y="2700338"/>
            <a:ext cx="6294437" cy="2686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93062-CDB9-40AA-9954-AD6A72871CE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C0434-032D-4A3B-81FD-006FC107833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EE15401-65AC-41E6-BD0D-6018792EE5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092701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176CC-E7FF-4B85-8A34-6E78C4C67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020DC2-3182-40C2-B62C-F0BE70CF7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50BC8-D5EE-4C75-99A1-ED21A48FC7B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7B0BD-E400-4ECE-B287-E055E832C1B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D1BEDD-4A70-44E7-A0D1-B74FE646FB6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148320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D160-83AC-4084-9839-5FE7F454C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31AD0-2278-4BDA-87D4-3D4A873F3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3941A-8C97-483C-B7EE-9AF6EC66A7D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1746EC-5CE3-4B62-B1D9-2BCEC2C6B77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75E0EA-83DA-47DB-9EEA-9C1163ED213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878744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D2EE4-CAF8-466D-8467-987F2421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645BC-4C51-41B8-B15F-A0A5F65BF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30-2B81-4039-AA3A-990E41FFECC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3EAA3-8C0B-46E0-AEFC-E54D9E9E819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E216B5-18EF-4986-8F84-2368BC1816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79263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52A0-CC42-4ED8-8454-08D96A986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CC2D1-E832-4341-B2EF-346721589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CCABF-B93E-45DA-BDAA-7CC488DF7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3C3D1-4752-4218-8193-8E7AFDE1944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9547A-17D2-4868-9086-A480C24599B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287BE8-599C-435B-A2DD-2D00D2CD64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755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C299A-E93C-4B23-A80C-74906185D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0F182-81FA-4CF2-9D41-613068EA4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69FF0-3BBF-440B-AD00-C87B51583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808CAF-EDF9-4F18-9B8E-2B1D86913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072EF9-BC66-4D3C-8C05-4046B682D1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74585D-B527-4109-8CA0-02A8AFBF193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95F374-6FCA-435C-B789-9CA00C15DB4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D389E23-D176-4B48-8C82-537A664E368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386389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6EEA2-BC5E-4EC9-B827-EDE2464D0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8BBBE-5C31-4B97-A2C8-D04785CFB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F4060-1113-4752-B019-958DB1E21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5FCAF-21D5-4D9E-BEE2-3BB52D90C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DCD44-A1DB-4DA9-82A2-D56CC5D62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91E491-8E67-42CE-B0B9-933850300A8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B4EDFAC-6527-433C-8EBF-3F006D6BBE3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6CFC20-C692-4615-BCA7-025FD3EB51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697196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9819A-DE5D-40F9-841F-9DD35D3CF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B57F0A-B9B1-4BD0-AE1D-1C8E3837CEB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0CF36-400E-4B3B-AF32-A92F3A87EB2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55F599-B997-4441-BC8D-8421BAE0E4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587730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130819-FE64-4F7B-BDC7-A47A3580A11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31B60A-E553-4B73-92BF-9CE2B84A61B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9331F7-2F5C-486C-8D68-F0F5DA28CA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25957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2FE67-5A93-4626-B009-E74449C85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9A9F7-AA69-4040-8056-E144008B1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A73AE-7F2A-40E9-AA8D-2DD8EF76E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ECE22-D3B8-4EA1-B6B5-1BCB44D3F30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ED0B0-A86C-4429-959E-A3CE87DF62C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40F2E1-35A9-4177-A6E4-E7ADA3FFD3C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275051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1A50F-60B6-4F70-8B00-ED2CEB056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AB5911-0718-4FF1-888F-ED70DD220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0C6D3-7055-4EED-81EA-EF6CE2BB7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DBE51-52F0-4E11-B4ED-E3F88636790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B5811-F0D3-4711-BEA6-535C31F6586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0DDCB3-CCA4-4501-9B73-AB1BEA85073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250680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7E9DD-50F3-4E4A-B237-6526CB6A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87F92-513B-45B9-8833-D2604EEDF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93848-10F9-4109-A680-9C9B94D52EF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D2B3D-3D27-4D95-841E-FE6A65FB00C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243E0F-51D5-4E51-A8A3-E2A6BA37539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6848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932649-FBB2-4FF5-9BBB-6220344745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5213" y="609600"/>
            <a:ext cx="2668587" cy="5567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15EE6-0D7C-45DC-B17D-F68967F31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7863" y="609600"/>
            <a:ext cx="7854950" cy="5567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BB374-328F-470C-A653-3F44C63EC00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3E451-4A34-42BF-8C4E-824ACA3229E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3285AF-847E-45FD-8D1C-7212477A349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993810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95813-AF52-456E-8C53-E4036852E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0BABB-0B21-4521-805B-D4D4DF01F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94B73-BFE4-4CF7-9829-2D08D2D4BDA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8EF7D-D82B-495A-AC60-B704FAA99BB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E3E1C5-D7FB-4F80-BF0D-714EC2A1D4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817291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B078A-AEAF-4A8F-BFC6-89B50E078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92EAD-EF5A-449C-9969-EF70321EF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52F47-F68B-4949-AF90-9E9EFCD7E9A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5B3B6-43C1-4BB6-83CA-4CB63F2D824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22CB37-70A5-42A2-9065-B887B1FDE4C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138256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674AA-2E8D-4244-BD7A-B30D413A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7F663-D3D3-47BD-AF19-BD124AC1C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DDB4C-137F-4B39-B97F-6E8949393C8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420E4-CDB1-4C4A-87CB-DA689A91CAE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F6FB53-DF5F-48E2-BBBA-57E34E29499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3217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F93BE-9758-4062-8FB8-24244A081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46BFF4-FC32-4A96-ACE1-867CC2879B7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453ED-F4F1-4F81-946D-A30EFABD9F0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C6CD070-F59F-4C97-895F-D5548456461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207018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DF3DC-8F0D-4B55-9BE5-A6391B8B4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C64AB-7E63-4A68-A3D8-E8D5A74DB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275" y="2160588"/>
            <a:ext cx="2016125" cy="57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1CFF2-695A-4179-B747-8344AA554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44800" y="2160588"/>
            <a:ext cx="2016125" cy="57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9E452-8585-4AA2-A042-3E2EF0C2629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F76BB-03F6-44AE-83DD-20073252A9C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A24FF6-1986-4F13-8440-A4DBE1EC1A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774629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7ABC-8BB2-4D7E-9689-4609A4E4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939C4-1F3E-4DED-BECC-5C1BFEC17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776F34-E7E9-46A2-9742-4075EBE1E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5AB6CE-7733-46A0-BA45-7FA4A9CF5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4981B5-F98E-4A75-A9E3-CADEA729F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2950D0-BC0F-4C0D-BD0D-5012FE3C261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4DD6F2-0126-45BC-BD48-6DD0E509CAC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7ECD5A-D96A-480E-AB4B-1A3468B1970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34324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B1399-361E-479B-8B24-947847BB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BB207E-FD83-457B-BFD8-97823C1CDEA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DFC2D-85FF-4D94-9C2A-A780EDD758D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3630367-B3F7-4919-A48A-269E5A094F8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127534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934A05-2D4A-42BD-A678-118AA24D534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879725-3FEC-4C9C-8895-6CCF73706F5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2533A5-082A-46E8-81FB-5D846DFDAF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609467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961DD-88D8-412A-899C-73CAB6D4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4BAF3-4FD6-45F1-A447-2CE5C81D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F368A-7F50-49E6-85B8-2E4F5D11C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5E582-9DBE-43F9-9657-0735FAB4C6C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A9B3C-F4E3-461B-BFCE-60EB663EEA0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AF8973-8EC7-4DEB-9588-EC0B02A6F6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804037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8F35-2364-44C2-BAB9-2E6FE0C8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BF49F9-E927-4519-A767-DF51D2024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6C591-ECE8-45EA-AD3D-B1F3440C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8A4E7-89DC-426A-8068-741C8D734A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F050E-7EB3-4256-AE2D-417EA16A7B1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82159DD-D6C8-4E1F-9280-52A3D26EF4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734038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E35F6-7B8B-4F01-B6EE-FEE98D67F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3C29B-93A9-4064-BD25-4476772F4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20F2A-F63C-4BBA-979E-B1348A7689C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908C3-AFC2-4DB8-B84C-16082B4BF47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921409C-1CEB-4875-9254-F3B60444D4E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769622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5A3617-7EEA-49B2-AE50-398533830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2147888" cy="21256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F3E77-9281-4297-A6E2-B19BFEA33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6275" y="609600"/>
            <a:ext cx="6296025" cy="21256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E9414-D010-408A-8CFD-46F2895C752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B18C9-133B-49E7-9B75-450FEEC6B5B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1BC018-1FBF-4ABD-8C85-7D37DB92312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522968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86590-A627-4656-99DD-0F4EB762E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E91CCE-5305-4317-93E6-30B3DB3E9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6C62B-1D41-4D76-9E4F-1B5A7ABCC4D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BCB5B-00D0-433B-8655-B54665CEB44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269E47-DB43-428E-BD35-DDC5FCC6A76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914327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D5210-9533-4E29-964B-FA98EF043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7944A-B0B4-4C8D-BB81-270B88AA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E7138-6800-4B88-B754-AF1AA7FCCCC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2D49E-B48B-40C9-A9D1-9B6D976186C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C5A802-0C7C-4ACA-9567-A855790087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063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30FABB-540B-4D7B-AA32-FC4C73F52B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B43A8E-B382-44BB-8EA8-44A4D808849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0746B9-A35C-44BF-AB29-AC03B0E2BD1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806992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4D179-2E1B-41CE-8742-403BFB662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71A0A-F781-412F-8414-D547F4D3B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540A-8F82-4D69-9F52-24FFAE38BC9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EB408-17AB-47B4-9D6F-BCDAEC070F1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19E546-6635-4DA6-ACA8-C0D4FBCF012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09298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41C8E-D900-4FA5-9E51-24F3F9CB2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1F3E0-BDAC-4043-A2EA-5BED57504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8A252-9940-44F4-B8DD-30699F622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B4810-779A-4A35-98E0-4B415F83BA1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9B8A7-83F5-49AB-BA5A-E63010EED12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560829-B01E-41D4-9AE0-5E75414FFA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441746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99BEB-585D-4802-AB01-BEA4BDCA8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76CF0-B578-42EF-855F-9547B69CA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110D9D-9A92-4747-919A-75F5A414C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07D97F-F2E8-41E0-99E5-4F04D21B4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3267B0-D413-41C8-9494-487BA79DC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984049-A37B-4447-A74D-A5F97D03577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DF6027-175B-49A4-BD55-5276583031F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400D06-783C-4BDA-A57F-F18DA83464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545783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BA93A-AD7A-49B4-B9FD-34C2C9D4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E642CF-B83F-43EA-8740-135F1112EDB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E6DE5-33DA-4538-AF1A-7D0337AEC3D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D54C7A3-E062-413A-8CDB-0DFE90D388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663255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2AB3A1-F021-47B0-9C9D-EDF7CD4BC97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4C2B34-1D80-4042-A5B7-279C8C3CFD0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73E8E2-24A7-4AEF-A25E-67D11C7C17E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623804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E2549-A8F5-4EAD-8CC5-77DC4D6F5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4DB18-8BD1-4B01-A749-9E217869B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623B8-62BC-466A-8F1A-D01DD32D8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3553D-F769-4F7A-9881-53436B9B648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A1325-2032-420A-90F5-EF34BD8DBCB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8C669B2-6DCD-424A-A983-DC61A0BC0AA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298905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C0708-8377-46B3-912F-91174D3B3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DE7EA2-4E42-4714-87BF-052B906CF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C884-CB13-4981-828C-1B707624C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1C1A1-10F4-447E-8A61-F23F220F73D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B92E7-F6A6-46AA-A774-9084CA59106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C8F6A6-B119-4A45-A9AA-4F62A1C5A2E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896119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0F8B-F5FC-4518-9A2A-82AFB4C27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D023B-76D2-4F50-80E2-8F5FC8A1E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02FDB-09C1-4870-B089-9C11E2A2F2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0A97E0-C320-42F8-AB82-6C057D02C26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BF1404-E6B3-4365-BB24-F2A1758139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977664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3B273B-0AB4-41AB-9C31-2EE254F6C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5213" y="609600"/>
            <a:ext cx="2668587" cy="5567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FE0E5D-CCFD-4746-9EEF-8BA8C6CB4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7863" y="609600"/>
            <a:ext cx="7854950" cy="5567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81445-94D2-403D-B5A0-32FCB5A7A36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B3FD3-E45E-411A-80D7-40A700BF35C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7BAF58-7CA8-4825-8544-3E1BE7BF91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308780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01E8-3881-476D-9A04-88EA962B1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9F4802-0DBB-4EA2-B9BE-F5A704BF0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8584D-813C-48A7-B4DF-0B077345585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CD304E-4F3E-4752-B4EE-F4C621F2EE6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EAD36FF-4EB8-4454-BEB1-7E692CC08A1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137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D2421-E39A-4B31-9FA9-191ACEBF8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50EA9-6071-4F32-8A7F-49A7D4094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674EF-E13A-40AD-882F-E8E7B6A55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07FBD-E580-45D8-B0FC-CD62F1DEA01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8B888-1DFA-41A3-BE9F-83669663037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792E44-A31C-4FAA-A3D7-C30D1FD2577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613264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2D2C-75EA-459F-9913-994FAD2B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4032B-9EAF-438C-8264-043861F56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D83F1-F53C-4345-BD80-9A4B36698A4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CC4271-C258-4E75-B587-4C48DC0EB7F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CAC481-7BF7-4776-A766-48855A6D2E6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572552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6937-318B-4C3F-A088-E8AB0E4F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E15AB-4628-4FFC-B1F5-F5B4F5C65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1AA6A-A194-4D0F-8D38-5D6EF9029D9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2BFA74-1FAC-4B84-97C9-5713D6375C3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7733D4-0530-4424-8909-0E22433FC3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504771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F94E9-55B5-4388-B556-309959BC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3F043-A902-43A0-8543-9E6ACF50E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827C9-0D84-4477-9A08-791BD800F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F337F-3EB2-4476-B2C4-ADCEF2C40E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7985C-6272-46D7-8C14-EB3044B8ACE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5CEB836-95BA-4036-B6F3-067B2492F71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909335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EE894-7E56-44DC-85B4-63982AF2C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61F5F-F326-437F-98C9-7A294753B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E5082-753C-4B86-8551-83502F22A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244FC-2ABE-4E0C-841B-EF4F463CA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F31B05-8DF2-4FC0-9ADA-F8A0BF93D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D5B6F4-8DB7-47AE-BCEC-AB57B4F52E6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AAAF2A-D5F9-472C-83DB-69DB2C6BFF5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622940-779E-482F-B5AA-9B38760112C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774273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2F3C-A52A-402B-A6C0-6DF5F65A5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00684E-E3A4-43D7-AB82-09E9433E715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7D71D-1AC1-4104-A75E-E4D56E8CC8D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9C2474-7C2A-4D7D-9A5B-09D47224995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4955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06141-9521-4559-B6F3-288575B28F4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F1BAA3-D468-4A36-B535-D53A839002F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1407463-8161-440F-895D-15540D09C1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160357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E5E6F-28F3-4EA8-A0CF-B2188A24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E55C0-AABA-4054-A4BB-534C9686C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13B73-F70C-4BC9-93AE-0DF05B25B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334BD-2C7B-44B4-964C-5F95C177449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9CD8D-40D7-4AFE-B175-7EF25827882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040779-A87A-41B5-9820-9DD9EC87D0B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119368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4AE5-D581-4E50-9988-208BCF861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C1CACA-5EA6-4990-807A-34AFB9C29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D90F1-A6DC-4C6D-A1B3-A2E090755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C2C0E-2801-468A-A759-FDCC3A76C50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707F0-6F09-4E18-BBFB-956B866768D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390CFA-44D3-4EFE-B66F-869DDC8D162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106414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7A631-ABE6-4260-9E0B-8F742A29F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215CF-C055-4729-84AE-8B5BCD67D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20776-4222-47EC-863A-630A31D3266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85320-ED69-4EE6-8D81-EA498DEC676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E0C97F-BAC8-4B5F-A229-0E66BF20551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535144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CAFB65-63D5-4B9F-8DE2-951CAD821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F8FA9-84A0-4A1D-A286-58C4864B7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45828-C5A6-468E-81D6-A6DAB95C2B1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AD990-4526-4057-8286-B5E3BA763BA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B4B620-3B10-49A8-BC5F-3345AACB68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0496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81B-82C6-4D0C-8DC1-9B077069D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40F-4EAA-48C2-853D-18D6D9698D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2088D-8EB0-43F1-85C1-B9BF318D5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86A34-BE60-4BB6-9625-0685EE164E4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6F9D6-BAEF-4B17-97AA-7D585CCFFB0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D2F2CD-5E79-40CB-A703-F6A656E2411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345003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4A6D-FFED-4F1D-9308-11341E17E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5C5DE0-D3A4-4BA0-8F17-86D19AC0B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6A139-71BB-424D-B7E2-05BCB53086E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F5DB4-8832-4826-9B2A-B0AACFE7FDE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142F09-B3AA-4052-BDA8-EE6C0896A3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104581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467BB-3C31-4319-B446-439D691FC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9DEE9-5D0B-4A41-9DF1-2CA36CE90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95146-9595-442B-90B9-2B58C40C73E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28792-21C3-432D-82DF-E5CEFB17447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C23AB9-4791-4E48-AA04-0B6C531B27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205692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772F3-AB1F-4247-8354-BBED5E66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F8ABD-5DE9-4EF4-8170-E2ED504ED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89C57-2DBE-4746-BEB9-7A18137B0FF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BF3C0-7790-4393-8637-09330DB54A3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7E9977-7982-438E-9D01-DB8C5E624E2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855303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721E4-588E-49E1-A8E1-2944E59E5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5617F-0EAF-4A02-8516-2DE0C0BDD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863" y="2776538"/>
            <a:ext cx="1849437" cy="2582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8BF69-732F-4B54-9D21-DA879FE03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79700" y="2776538"/>
            <a:ext cx="1851025" cy="2582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9B7A8-C477-45EA-92D9-DFBFE2D4F78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262F-4BB3-443B-A8F2-347E297D4CD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E7F1B5-08DD-4868-88A3-007F74D01C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681912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CA580-28D2-4CFB-819F-17DA2C467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029FC-DC5E-4489-A398-8248495B7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B3604-8DAA-4E79-B086-48BB506CA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A9DD4B-07A3-4F99-80CB-27693187E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9DDDA-DC30-45BD-A7FB-209B55532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58664B-DD25-4D67-8E5C-EF12B32B826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DD0C70-3248-49F7-90DE-4FD0E39F2BE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36C638-F92F-48A3-8D82-7B5C9D0206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85707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0036-916C-48CF-8095-4789659C8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58B933-902F-436F-8A69-4E5ED874BC1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BA8F2-3AD3-4D0D-9E1C-AE81AA3E2B0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24C0920-6EE2-43A1-A29B-AF9A6FEB008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137065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4A0A7C-5C2B-46E5-B390-2A861971515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8E192F-7824-4434-81C7-2B706BAB2F4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8C9452-D7DE-458A-A407-7A27BBD1EB1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701627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4A99B-C113-47E0-B7C3-60AC00D6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9EC-1ED2-4E29-BCE3-C874933D0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88BCE-88DE-4A5C-AA02-4B3D9DE3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96623-5851-4CC2-9770-D50D46A66DE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48FE2-EB37-4AEE-A50F-F4F213AF3AC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0C9167-675A-4C4F-9FA2-B564997D38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18836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2DF9-7A2B-4AB4-BF65-176B159E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088163-AF70-4E6B-9061-5BC18CBC1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A5244-6999-44DE-95F6-44E319377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E3FD6-293D-4852-A696-B5D3CD7BF97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9E83B-E97A-4B06-A7CB-EEB102D4BAF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67C1727-AD7E-42B0-BD75-BCD7C16CB0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163874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B82B-A8D6-44D9-B541-0E4AC066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C57A8-40AB-410C-AE01-81226A333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CA58F-FF84-4408-A543-D855AA78C97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6CF78-7BA1-4962-907B-06DCBA92AB9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EC71415-DE92-4F57-9CFE-711B535AFC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7922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>
            <a:extLst>
              <a:ext uri="{FF2B5EF4-FFF2-40B4-BE49-F238E27FC236}">
                <a16:creationId xmlns:a16="http://schemas.microsoft.com/office/drawing/2014/main" id="{E8BE0533-5E7F-4C67-AF6E-AE4B70A993ED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0413" cy="6864351"/>
            <a:chOff x="0" y="-5"/>
            <a:chExt cx="7679" cy="4324"/>
          </a:xfrm>
        </p:grpSpPr>
        <p:cxnSp>
          <p:nvCxnSpPr>
            <p:cNvPr id="1026" name="AutoShape 2">
              <a:extLst>
                <a:ext uri="{FF2B5EF4-FFF2-40B4-BE49-F238E27FC236}">
                  <a16:creationId xmlns:a16="http://schemas.microsoft.com/office/drawing/2014/main" id="{CD8054E9-87D6-4ABB-ADC5-A2A2661920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03" y="0"/>
              <a:ext cx="767" cy="4319"/>
            </a:xfrm>
            <a:prstGeom prst="straightConnector1">
              <a:avLst/>
            </a:prstGeom>
            <a:noFill/>
            <a:ln w="9360" cap="rnd">
              <a:solidFill>
                <a:srgbClr val="BFBFB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27" name="AutoShape 3">
              <a:extLst>
                <a:ext uri="{FF2B5EF4-FFF2-40B4-BE49-F238E27FC236}">
                  <a16:creationId xmlns:a16="http://schemas.microsoft.com/office/drawing/2014/main" id="{8EE791EB-D4ED-457F-BE8B-056E3096AD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77" y="2319"/>
              <a:ext cx="2999" cy="2000"/>
            </a:xfrm>
            <a:prstGeom prst="straightConnector1">
              <a:avLst/>
            </a:prstGeom>
            <a:noFill/>
            <a:ln w="9360" cap="rnd">
              <a:solidFill>
                <a:srgbClr val="D9D9D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028" name="Freeform 4">
              <a:extLst>
                <a:ext uri="{FF2B5EF4-FFF2-40B4-BE49-F238E27FC236}">
                  <a16:creationId xmlns:a16="http://schemas.microsoft.com/office/drawing/2014/main" id="{42AAAB26-4EBB-49B4-ABA1-DBCB33308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" y="-5"/>
              <a:ext cx="1893" cy="4324"/>
            </a:xfrm>
            <a:custGeom>
              <a:avLst/>
              <a:gdLst>
                <a:gd name="G0" fmla="+- 0 0 0"/>
                <a:gd name="G1" fmla="+- 58229 0 0"/>
                <a:gd name="G2" fmla="+- 50723 0 0"/>
                <a:gd name="G3" fmla="+- 13916 0 0"/>
                <a:gd name="G4" fmla="+- G2 0 G0"/>
                <a:gd name="G5" fmla="+- G1 0 G0"/>
                <a:gd name="G6" fmla="*/ G5 1 58229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13916 w 3007349"/>
                <a:gd name="T1" fmla="*/ 0 h 6866467"/>
                <a:gd name="T2" fmla="*/ 58229 w 3007349"/>
                <a:gd name="T3" fmla="*/ 0 h 6866467"/>
                <a:gd name="T4" fmla="*/ 58229 w 3007349"/>
                <a:gd name="T5" fmla="*/ 50723 h 6866467"/>
                <a:gd name="T6" fmla="*/ 0 w 3007349"/>
                <a:gd name="T7" fmla="*/ 50723 h 6866467"/>
                <a:gd name="T8" fmla="*/ 13916 w 3007349"/>
                <a:gd name="T9" fmla="*/ 0 h 6866467"/>
                <a:gd name="T10" fmla="*/ G8 w 3007349"/>
                <a:gd name="T11" fmla="*/ G10 h 6866467"/>
                <a:gd name="T12" fmla="*/ G9 w 3007349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07349" h="6866467">
                  <a:moveTo>
                    <a:pt x="13916" y="0"/>
                  </a:moveTo>
                  <a:lnTo>
                    <a:pt x="58229" y="0"/>
                  </a:lnTo>
                  <a:lnTo>
                    <a:pt x="58229" y="50723"/>
                  </a:lnTo>
                  <a:lnTo>
                    <a:pt x="0" y="50723"/>
                  </a:lnTo>
                  <a:lnTo>
                    <a:pt x="13916" y="0"/>
                  </a:lnTo>
                  <a:close/>
                </a:path>
              </a:pathLst>
            </a:custGeom>
            <a:solidFill>
              <a:srgbClr val="90C226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29" name="Freeform 5">
              <a:extLst>
                <a:ext uri="{FF2B5EF4-FFF2-40B4-BE49-F238E27FC236}">
                  <a16:creationId xmlns:a16="http://schemas.microsoft.com/office/drawing/2014/main" id="{BAE041E2-2473-4056-BF00-D443E0052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" y="-5"/>
              <a:ext cx="1629" cy="4324"/>
            </a:xfrm>
            <a:custGeom>
              <a:avLst/>
              <a:gdLst>
                <a:gd name="G0" fmla="+- 0 0 0"/>
                <a:gd name="G1" fmla="+- 17407 0 0"/>
                <a:gd name="G2" fmla="+- 50723 0 0"/>
                <a:gd name="G3" fmla="+- 22688 0 0"/>
                <a:gd name="G4" fmla="+- G2 0 G0"/>
                <a:gd name="G5" fmla="+- G1 0 G0"/>
                <a:gd name="G6" fmla="*/ G5 1 17407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573311"/>
                <a:gd name="T1" fmla="*/ 0 h 6866467"/>
                <a:gd name="T2" fmla="*/ 17407 w 2573311"/>
                <a:gd name="T3" fmla="*/ 0 h 6866467"/>
                <a:gd name="T4" fmla="*/ 17407 w 2573311"/>
                <a:gd name="T5" fmla="*/ 50723 h 6866467"/>
                <a:gd name="T6" fmla="*/ 22688 w 2573311"/>
                <a:gd name="T7" fmla="*/ 50723 h 6866467"/>
                <a:gd name="T8" fmla="*/ 0 w 2573311"/>
                <a:gd name="T9" fmla="*/ 0 h 6866467"/>
                <a:gd name="T10" fmla="*/ G8 w 2573311"/>
                <a:gd name="T11" fmla="*/ G10 h 6866467"/>
                <a:gd name="T12" fmla="*/ G9 w 2573311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573311" h="6866467">
                  <a:moveTo>
                    <a:pt x="0" y="0"/>
                  </a:moveTo>
                  <a:lnTo>
                    <a:pt x="17407" y="0"/>
                  </a:lnTo>
                  <a:lnTo>
                    <a:pt x="17407" y="50723"/>
                  </a:lnTo>
                  <a:lnTo>
                    <a:pt x="22688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30" name="Freeform 6">
              <a:extLst>
                <a:ext uri="{FF2B5EF4-FFF2-40B4-BE49-F238E27FC236}">
                  <a16:creationId xmlns:a16="http://schemas.microsoft.com/office/drawing/2014/main" id="{239B3C9B-C8A0-4BF3-9B00-2EF395956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" y="1920"/>
              <a:ext cx="2052" cy="2399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25254 h 21600"/>
                <a:gd name="T2" fmla="*/ 21600 w 21600"/>
                <a:gd name="T3" fmla="*/ 0 h 21600"/>
                <a:gd name="T4" fmla="*/ 21600 w 21600"/>
                <a:gd name="T5" fmla="*/ 25254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25254"/>
                  </a:moveTo>
                  <a:lnTo>
                    <a:pt x="21600" y="0"/>
                  </a:lnTo>
                  <a:lnTo>
                    <a:pt x="21600" y="25254"/>
                  </a:lnTo>
                  <a:close/>
                </a:path>
              </a:pathLst>
            </a:custGeom>
            <a:solidFill>
              <a:srgbClr val="54A021">
                <a:alpha val="71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31" name="Freeform 7">
              <a:extLst>
                <a:ext uri="{FF2B5EF4-FFF2-40B4-BE49-F238E27FC236}">
                  <a16:creationId xmlns:a16="http://schemas.microsoft.com/office/drawing/2014/main" id="{9261039D-4AAF-4311-B5B1-2CE890382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" y="-5"/>
              <a:ext cx="1797" cy="4324"/>
            </a:xfrm>
            <a:custGeom>
              <a:avLst/>
              <a:gdLst>
                <a:gd name="G0" fmla="+- 0 0 0"/>
                <a:gd name="G1" fmla="+- 39965 0 0"/>
                <a:gd name="G2" fmla="+- 50723 0 0"/>
                <a:gd name="G3" fmla="+- 49110 0 0"/>
                <a:gd name="G4" fmla="+- G2 0 G0"/>
                <a:gd name="G5" fmla="+- G1 0 G0"/>
                <a:gd name="G6" fmla="*/ G5 1 39965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858013"/>
                <a:gd name="T1" fmla="*/ 0 h 6866467"/>
                <a:gd name="T2" fmla="*/ 39965 w 2858013"/>
                <a:gd name="T3" fmla="*/ 0 h 6866467"/>
                <a:gd name="T4" fmla="*/ 39965 w 2858013"/>
                <a:gd name="T5" fmla="*/ 50723 h 6866467"/>
                <a:gd name="T6" fmla="*/ 49110 w 2858013"/>
                <a:gd name="T7" fmla="*/ 50723 h 6866467"/>
                <a:gd name="T8" fmla="*/ 0 w 2858013"/>
                <a:gd name="T9" fmla="*/ 0 h 6866467"/>
                <a:gd name="T10" fmla="*/ G8 w 2858013"/>
                <a:gd name="T11" fmla="*/ G10 h 6866467"/>
                <a:gd name="T12" fmla="*/ G9 w 2858013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858013" h="6866467">
                  <a:moveTo>
                    <a:pt x="0" y="0"/>
                  </a:moveTo>
                  <a:lnTo>
                    <a:pt x="39965" y="0"/>
                  </a:lnTo>
                  <a:lnTo>
                    <a:pt x="39965" y="50723"/>
                  </a:lnTo>
                  <a:lnTo>
                    <a:pt x="49110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32" name="Freeform 8">
              <a:extLst>
                <a:ext uri="{FF2B5EF4-FFF2-40B4-BE49-F238E27FC236}">
                  <a16:creationId xmlns:a16="http://schemas.microsoft.com/office/drawing/2014/main" id="{B537C7E6-79F1-45F4-9CCB-047894818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" y="-5"/>
              <a:ext cx="812" cy="4324"/>
            </a:xfrm>
            <a:custGeom>
              <a:avLst/>
              <a:gdLst>
                <a:gd name="G0" fmla="+- 0 0 0"/>
                <a:gd name="G1" fmla="+- 44910 0 0"/>
                <a:gd name="G2" fmla="+- 42256 0 0"/>
                <a:gd name="G3" fmla="+- 36695 0 0"/>
                <a:gd name="G4" fmla="+- G2 0 G0"/>
                <a:gd name="G5" fmla="+- G1 0 G0"/>
                <a:gd name="G6" fmla="*/ G5 1 44910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36695 w 1290094"/>
                <a:gd name="T1" fmla="*/ 0 h 6858000"/>
                <a:gd name="T2" fmla="*/ 44910 w 1290094"/>
                <a:gd name="T3" fmla="*/ 0 h 6858000"/>
                <a:gd name="T4" fmla="*/ 44910 w 1290094"/>
                <a:gd name="T5" fmla="*/ 42256 h 6858000"/>
                <a:gd name="T6" fmla="*/ 0 w 1290094"/>
                <a:gd name="T7" fmla="*/ 42256 h 6858000"/>
                <a:gd name="T8" fmla="*/ 36695 w 1290094"/>
                <a:gd name="T9" fmla="*/ 0 h 6858000"/>
                <a:gd name="T10" fmla="*/ G8 w 1290094"/>
                <a:gd name="T11" fmla="*/ G10 h 6858000"/>
                <a:gd name="T12" fmla="*/ G9 w 1290094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90094" h="6858000">
                  <a:moveTo>
                    <a:pt x="36695" y="0"/>
                  </a:moveTo>
                  <a:lnTo>
                    <a:pt x="44910" y="0"/>
                  </a:lnTo>
                  <a:lnTo>
                    <a:pt x="44910" y="42256"/>
                  </a:lnTo>
                  <a:lnTo>
                    <a:pt x="0" y="42256"/>
                  </a:lnTo>
                  <a:lnTo>
                    <a:pt x="3669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33" name="Freeform 9">
              <a:extLst>
                <a:ext uri="{FF2B5EF4-FFF2-40B4-BE49-F238E27FC236}">
                  <a16:creationId xmlns:a16="http://schemas.microsoft.com/office/drawing/2014/main" id="{A3729E77-1A3D-4DF2-A7A8-9769B51ED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" y="-5"/>
              <a:ext cx="786" cy="4324"/>
            </a:xfrm>
            <a:custGeom>
              <a:avLst/>
              <a:gdLst>
                <a:gd name="G0" fmla="+- 0 0 0"/>
                <a:gd name="G1" fmla="+- 4641 0 0"/>
                <a:gd name="G2" fmla="+- 42256 0 0"/>
                <a:gd name="G3" fmla="+- 60806 0 0"/>
                <a:gd name="G4" fmla="+- G2 0 G0"/>
                <a:gd name="G5" fmla="+- G1 0 G0"/>
                <a:gd name="G6" fmla="*/ G5 1 4641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0 w 1249825"/>
                <a:gd name="T1" fmla="*/ 0 h 6858000"/>
                <a:gd name="T2" fmla="*/ 4641 w 1249825"/>
                <a:gd name="T3" fmla="*/ 0 h 6858000"/>
                <a:gd name="T4" fmla="*/ 4641 w 1249825"/>
                <a:gd name="T5" fmla="*/ 42256 h 6858000"/>
                <a:gd name="T6" fmla="*/ 60806 w 1249825"/>
                <a:gd name="T7" fmla="*/ 42256 h 6858000"/>
                <a:gd name="T8" fmla="*/ 0 w 1249825"/>
                <a:gd name="T9" fmla="*/ 0 h 6858000"/>
                <a:gd name="T10" fmla="*/ G8 w 1249825"/>
                <a:gd name="T11" fmla="*/ G10 h 6858000"/>
                <a:gd name="T12" fmla="*/ G9 w 1249825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49825" h="6858000">
                  <a:moveTo>
                    <a:pt x="0" y="0"/>
                  </a:moveTo>
                  <a:lnTo>
                    <a:pt x="4641" y="0"/>
                  </a:lnTo>
                  <a:lnTo>
                    <a:pt x="4641" y="42256"/>
                  </a:lnTo>
                  <a:lnTo>
                    <a:pt x="60806" y="42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34" name="Freeform 10">
              <a:extLst>
                <a:ext uri="{FF2B5EF4-FFF2-40B4-BE49-F238E27FC236}">
                  <a16:creationId xmlns:a16="http://schemas.microsoft.com/office/drawing/2014/main" id="{018C6C44-D58B-43ED-BE35-5C271D050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3" y="2261"/>
              <a:ext cx="1144" cy="2058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38858 h 21600"/>
                <a:gd name="T2" fmla="*/ 21600 w 21600"/>
                <a:gd name="T3" fmla="*/ 0 h 21600"/>
                <a:gd name="T4" fmla="*/ 21600 w 21600"/>
                <a:gd name="T5" fmla="*/ 38858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38858"/>
                  </a:moveTo>
                  <a:lnTo>
                    <a:pt x="21600" y="0"/>
                  </a:lnTo>
                  <a:lnTo>
                    <a:pt x="21600" y="38858"/>
                  </a:lnTo>
                  <a:close/>
                </a:path>
              </a:pathLst>
            </a:custGeom>
            <a:solidFill>
              <a:srgbClr val="90C226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35" name="Freeform 11">
              <a:extLst>
                <a:ext uri="{FF2B5EF4-FFF2-40B4-BE49-F238E27FC236}">
                  <a16:creationId xmlns:a16="http://schemas.microsoft.com/office/drawing/2014/main" id="{49B379F3-FBD5-4735-B8D8-5AA72DC56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28"/>
              <a:ext cx="282" cy="1791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*/ 21600 G5 1"/>
                <a:gd name="G9" fmla="*/ 21600 G4 1"/>
                <a:gd name="G10" fmla="*/ G8 1 G6"/>
                <a:gd name="G11" fmla="*/ G9 1 G6"/>
                <a:gd name="G12" fmla="+- G11 0 G7"/>
                <a:gd name="G13" fmla="+- G10 0 G7"/>
                <a:gd name="G14" fmla="*/ G12 1 2"/>
                <a:gd name="G15" fmla="*/ G13 1 2"/>
                <a:gd name="G16" fmla="*/ G13 G7 1"/>
                <a:gd name="G17" fmla="+- G7 G14 0"/>
                <a:gd name="G18" fmla="*/ G16 1 3392"/>
                <a:gd name="G19" fmla="*/ G16 1 34464"/>
                <a:gd name="G20" fmla="+- G18 G15 0"/>
                <a:gd name="T0" fmla="*/ 0 w 21600"/>
                <a:gd name="T1" fmla="*/ 137184 h 21600"/>
                <a:gd name="T2" fmla="*/ 0 w 21600"/>
                <a:gd name="T3" fmla="*/ 0 h 21600"/>
                <a:gd name="T4" fmla="*/ 21600 w 21600"/>
                <a:gd name="T5" fmla="*/ 137184 h 21600"/>
                <a:gd name="T6" fmla="*/ G18 w 21600"/>
                <a:gd name="T7" fmla="*/ G17 h 21600"/>
                <a:gd name="T8" fmla="*/ G20 w 21600"/>
                <a:gd name="T9" fmla="*/ G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137184"/>
                  </a:moveTo>
                  <a:lnTo>
                    <a:pt x="0" y="0"/>
                  </a:lnTo>
                  <a:lnTo>
                    <a:pt x="21600" y="137184"/>
                  </a:lnTo>
                  <a:close/>
                </a:path>
              </a:pathLst>
            </a:custGeom>
            <a:solidFill>
              <a:srgbClr val="90C226">
                <a:alpha val="8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1036" name="Rectangle 12">
            <a:extLst>
              <a:ext uri="{FF2B5EF4-FFF2-40B4-BE49-F238E27FC236}">
                <a16:creationId xmlns:a16="http://schemas.microsoft.com/office/drawing/2014/main" id="{EFED880D-9B4D-4DD4-BA5B-C5D178965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8594725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 naslova matrice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F03EFBFA-1FE7-4918-AA8A-3E46E218C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2160588"/>
            <a:ext cx="8594725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sloge besedila matrice</a:t>
            </a:r>
          </a:p>
          <a:p>
            <a:pPr lvl="1"/>
            <a:r>
              <a:rPr lang="en-GB" altLang="sl-SI"/>
              <a:t>Druga raven</a:t>
            </a:r>
          </a:p>
          <a:p>
            <a:pPr lvl="2"/>
            <a:r>
              <a:rPr lang="en-GB" altLang="sl-SI"/>
              <a:t>Tretja raven</a:t>
            </a:r>
          </a:p>
          <a:p>
            <a:pPr lvl="3"/>
            <a:r>
              <a:rPr lang="en-GB" altLang="sl-SI"/>
              <a:t>Četrta raven</a:t>
            </a:r>
          </a:p>
          <a:p>
            <a:pPr lvl="4"/>
            <a:r>
              <a:rPr lang="en-GB" altLang="sl-SI"/>
              <a:t>Peta raven</a:t>
            </a:r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582E74D2-E91F-4656-BADC-56E78F3AE0F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205663" y="6042025"/>
            <a:ext cx="9096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</a:tabLst>
              <a:defRPr sz="900">
                <a:solidFill>
                  <a:srgbClr val="898989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1039" name="Text Box 15">
            <a:extLst>
              <a:ext uri="{FF2B5EF4-FFF2-40B4-BE49-F238E27FC236}">
                <a16:creationId xmlns:a16="http://schemas.microsoft.com/office/drawing/2014/main" id="{0A132ACC-FDEA-4946-8546-75251F7F5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6042025"/>
            <a:ext cx="62976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40" name="Rectangle 16">
            <a:extLst>
              <a:ext uri="{FF2B5EF4-FFF2-40B4-BE49-F238E27FC236}">
                <a16:creationId xmlns:a16="http://schemas.microsoft.com/office/drawing/2014/main" id="{5C20D8BD-1EAC-490B-81A6-27E4BEB54E1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589963" y="6042025"/>
            <a:ext cx="6810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</a:tabLst>
              <a:defRPr sz="900">
                <a:solidFill>
                  <a:srgbClr val="90C226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fld id="{865E6C0B-E6FA-4AB5-9372-CB5A7CC4036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">
            <a:extLst>
              <a:ext uri="{FF2B5EF4-FFF2-40B4-BE49-F238E27FC236}">
                <a16:creationId xmlns:a16="http://schemas.microsoft.com/office/drawing/2014/main" id="{E57E4A83-AE02-42AC-A75F-1C02EB1A8B5D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0413" cy="6864351"/>
            <a:chOff x="0" y="-5"/>
            <a:chExt cx="7679" cy="4324"/>
          </a:xfrm>
        </p:grpSpPr>
        <p:cxnSp>
          <p:nvCxnSpPr>
            <p:cNvPr id="10242" name="AutoShape 2">
              <a:extLst>
                <a:ext uri="{FF2B5EF4-FFF2-40B4-BE49-F238E27FC236}">
                  <a16:creationId xmlns:a16="http://schemas.microsoft.com/office/drawing/2014/main" id="{09C90BC1-515A-4BF3-8B03-F4FB77ABF7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03" y="0"/>
              <a:ext cx="767" cy="4319"/>
            </a:xfrm>
            <a:prstGeom prst="straightConnector1">
              <a:avLst/>
            </a:prstGeom>
            <a:noFill/>
            <a:ln w="9360" cap="rnd">
              <a:solidFill>
                <a:srgbClr val="BFBFB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243" name="AutoShape 3">
              <a:extLst>
                <a:ext uri="{FF2B5EF4-FFF2-40B4-BE49-F238E27FC236}">
                  <a16:creationId xmlns:a16="http://schemas.microsoft.com/office/drawing/2014/main" id="{37A92D14-69E9-4D10-8E5A-000688448F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77" y="2319"/>
              <a:ext cx="2999" cy="2000"/>
            </a:xfrm>
            <a:prstGeom prst="straightConnector1">
              <a:avLst/>
            </a:prstGeom>
            <a:noFill/>
            <a:ln w="9360" cap="rnd">
              <a:solidFill>
                <a:srgbClr val="D9D9D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0244" name="Freeform 4">
              <a:extLst>
                <a:ext uri="{FF2B5EF4-FFF2-40B4-BE49-F238E27FC236}">
                  <a16:creationId xmlns:a16="http://schemas.microsoft.com/office/drawing/2014/main" id="{91E5F1F2-F8D5-4125-9EDF-22341ACF6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" y="-5"/>
              <a:ext cx="1893" cy="4324"/>
            </a:xfrm>
            <a:custGeom>
              <a:avLst/>
              <a:gdLst>
                <a:gd name="G0" fmla="+- 0 0 0"/>
                <a:gd name="G1" fmla="+- 58229 0 0"/>
                <a:gd name="G2" fmla="+- 50723 0 0"/>
                <a:gd name="G3" fmla="+- 13916 0 0"/>
                <a:gd name="G4" fmla="+- G2 0 G0"/>
                <a:gd name="G5" fmla="+- G1 0 G0"/>
                <a:gd name="G6" fmla="*/ G5 1 58229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13916 w 3007349"/>
                <a:gd name="T1" fmla="*/ 0 h 6866467"/>
                <a:gd name="T2" fmla="*/ 58229 w 3007349"/>
                <a:gd name="T3" fmla="*/ 0 h 6866467"/>
                <a:gd name="T4" fmla="*/ 58229 w 3007349"/>
                <a:gd name="T5" fmla="*/ 50723 h 6866467"/>
                <a:gd name="T6" fmla="*/ 0 w 3007349"/>
                <a:gd name="T7" fmla="*/ 50723 h 6866467"/>
                <a:gd name="T8" fmla="*/ 13916 w 3007349"/>
                <a:gd name="T9" fmla="*/ 0 h 6866467"/>
                <a:gd name="T10" fmla="*/ G8 w 3007349"/>
                <a:gd name="T11" fmla="*/ G10 h 6866467"/>
                <a:gd name="T12" fmla="*/ G9 w 3007349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07349" h="6866467">
                  <a:moveTo>
                    <a:pt x="13916" y="0"/>
                  </a:moveTo>
                  <a:lnTo>
                    <a:pt x="58229" y="0"/>
                  </a:lnTo>
                  <a:lnTo>
                    <a:pt x="58229" y="50723"/>
                  </a:lnTo>
                  <a:lnTo>
                    <a:pt x="0" y="50723"/>
                  </a:lnTo>
                  <a:lnTo>
                    <a:pt x="13916" y="0"/>
                  </a:lnTo>
                  <a:close/>
                </a:path>
              </a:pathLst>
            </a:custGeom>
            <a:solidFill>
              <a:srgbClr val="90C226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245" name="Freeform 5">
              <a:extLst>
                <a:ext uri="{FF2B5EF4-FFF2-40B4-BE49-F238E27FC236}">
                  <a16:creationId xmlns:a16="http://schemas.microsoft.com/office/drawing/2014/main" id="{A968B056-C143-4F73-BAA4-2E66A557A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" y="-5"/>
              <a:ext cx="1629" cy="4324"/>
            </a:xfrm>
            <a:custGeom>
              <a:avLst/>
              <a:gdLst>
                <a:gd name="G0" fmla="+- 0 0 0"/>
                <a:gd name="G1" fmla="+- 17407 0 0"/>
                <a:gd name="G2" fmla="+- 50723 0 0"/>
                <a:gd name="G3" fmla="+- 22688 0 0"/>
                <a:gd name="G4" fmla="+- G2 0 G0"/>
                <a:gd name="G5" fmla="+- G1 0 G0"/>
                <a:gd name="G6" fmla="*/ G5 1 17407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573311"/>
                <a:gd name="T1" fmla="*/ 0 h 6866467"/>
                <a:gd name="T2" fmla="*/ 17407 w 2573311"/>
                <a:gd name="T3" fmla="*/ 0 h 6866467"/>
                <a:gd name="T4" fmla="*/ 17407 w 2573311"/>
                <a:gd name="T5" fmla="*/ 50723 h 6866467"/>
                <a:gd name="T6" fmla="*/ 22688 w 2573311"/>
                <a:gd name="T7" fmla="*/ 50723 h 6866467"/>
                <a:gd name="T8" fmla="*/ 0 w 2573311"/>
                <a:gd name="T9" fmla="*/ 0 h 6866467"/>
                <a:gd name="T10" fmla="*/ G8 w 2573311"/>
                <a:gd name="T11" fmla="*/ G10 h 6866467"/>
                <a:gd name="T12" fmla="*/ G9 w 2573311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573311" h="6866467">
                  <a:moveTo>
                    <a:pt x="0" y="0"/>
                  </a:moveTo>
                  <a:lnTo>
                    <a:pt x="17407" y="0"/>
                  </a:lnTo>
                  <a:lnTo>
                    <a:pt x="17407" y="50723"/>
                  </a:lnTo>
                  <a:lnTo>
                    <a:pt x="22688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246" name="Freeform 6">
              <a:extLst>
                <a:ext uri="{FF2B5EF4-FFF2-40B4-BE49-F238E27FC236}">
                  <a16:creationId xmlns:a16="http://schemas.microsoft.com/office/drawing/2014/main" id="{366AB604-8F3C-42ED-9122-800D32EDE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" y="1920"/>
              <a:ext cx="2052" cy="2399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25254 h 21600"/>
                <a:gd name="T2" fmla="*/ 21600 w 21600"/>
                <a:gd name="T3" fmla="*/ 0 h 21600"/>
                <a:gd name="T4" fmla="*/ 21600 w 21600"/>
                <a:gd name="T5" fmla="*/ 25254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25254"/>
                  </a:moveTo>
                  <a:lnTo>
                    <a:pt x="21600" y="0"/>
                  </a:lnTo>
                  <a:lnTo>
                    <a:pt x="21600" y="25254"/>
                  </a:lnTo>
                  <a:close/>
                </a:path>
              </a:pathLst>
            </a:custGeom>
            <a:solidFill>
              <a:srgbClr val="54A021">
                <a:alpha val="71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247" name="Freeform 7">
              <a:extLst>
                <a:ext uri="{FF2B5EF4-FFF2-40B4-BE49-F238E27FC236}">
                  <a16:creationId xmlns:a16="http://schemas.microsoft.com/office/drawing/2014/main" id="{FB887ECC-FC71-44B8-96BF-7D7FF6FD0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" y="-5"/>
              <a:ext cx="1797" cy="4324"/>
            </a:xfrm>
            <a:custGeom>
              <a:avLst/>
              <a:gdLst>
                <a:gd name="G0" fmla="+- 0 0 0"/>
                <a:gd name="G1" fmla="+- 39965 0 0"/>
                <a:gd name="G2" fmla="+- 50723 0 0"/>
                <a:gd name="G3" fmla="+- 49110 0 0"/>
                <a:gd name="G4" fmla="+- G2 0 G0"/>
                <a:gd name="G5" fmla="+- G1 0 G0"/>
                <a:gd name="G6" fmla="*/ G5 1 39965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858013"/>
                <a:gd name="T1" fmla="*/ 0 h 6866467"/>
                <a:gd name="T2" fmla="*/ 39965 w 2858013"/>
                <a:gd name="T3" fmla="*/ 0 h 6866467"/>
                <a:gd name="T4" fmla="*/ 39965 w 2858013"/>
                <a:gd name="T5" fmla="*/ 50723 h 6866467"/>
                <a:gd name="T6" fmla="*/ 49110 w 2858013"/>
                <a:gd name="T7" fmla="*/ 50723 h 6866467"/>
                <a:gd name="T8" fmla="*/ 0 w 2858013"/>
                <a:gd name="T9" fmla="*/ 0 h 6866467"/>
                <a:gd name="T10" fmla="*/ G8 w 2858013"/>
                <a:gd name="T11" fmla="*/ G10 h 6866467"/>
                <a:gd name="T12" fmla="*/ G9 w 2858013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858013" h="6866467">
                  <a:moveTo>
                    <a:pt x="0" y="0"/>
                  </a:moveTo>
                  <a:lnTo>
                    <a:pt x="39965" y="0"/>
                  </a:lnTo>
                  <a:lnTo>
                    <a:pt x="39965" y="50723"/>
                  </a:lnTo>
                  <a:lnTo>
                    <a:pt x="49110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248" name="Freeform 8">
              <a:extLst>
                <a:ext uri="{FF2B5EF4-FFF2-40B4-BE49-F238E27FC236}">
                  <a16:creationId xmlns:a16="http://schemas.microsoft.com/office/drawing/2014/main" id="{0AD788EB-DC44-4312-827E-E1C5642FA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" y="-5"/>
              <a:ext cx="812" cy="4324"/>
            </a:xfrm>
            <a:custGeom>
              <a:avLst/>
              <a:gdLst>
                <a:gd name="G0" fmla="+- 0 0 0"/>
                <a:gd name="G1" fmla="+- 44910 0 0"/>
                <a:gd name="G2" fmla="+- 42256 0 0"/>
                <a:gd name="G3" fmla="+- 36695 0 0"/>
                <a:gd name="G4" fmla="+- G2 0 G0"/>
                <a:gd name="G5" fmla="+- G1 0 G0"/>
                <a:gd name="G6" fmla="*/ G5 1 44910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36695 w 1290094"/>
                <a:gd name="T1" fmla="*/ 0 h 6858000"/>
                <a:gd name="T2" fmla="*/ 44910 w 1290094"/>
                <a:gd name="T3" fmla="*/ 0 h 6858000"/>
                <a:gd name="T4" fmla="*/ 44910 w 1290094"/>
                <a:gd name="T5" fmla="*/ 42256 h 6858000"/>
                <a:gd name="T6" fmla="*/ 0 w 1290094"/>
                <a:gd name="T7" fmla="*/ 42256 h 6858000"/>
                <a:gd name="T8" fmla="*/ 36695 w 1290094"/>
                <a:gd name="T9" fmla="*/ 0 h 6858000"/>
                <a:gd name="T10" fmla="*/ G8 w 1290094"/>
                <a:gd name="T11" fmla="*/ G10 h 6858000"/>
                <a:gd name="T12" fmla="*/ G9 w 1290094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90094" h="6858000">
                  <a:moveTo>
                    <a:pt x="36695" y="0"/>
                  </a:moveTo>
                  <a:lnTo>
                    <a:pt x="44910" y="0"/>
                  </a:lnTo>
                  <a:lnTo>
                    <a:pt x="44910" y="42256"/>
                  </a:lnTo>
                  <a:lnTo>
                    <a:pt x="0" y="42256"/>
                  </a:lnTo>
                  <a:lnTo>
                    <a:pt x="3669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249" name="Freeform 9">
              <a:extLst>
                <a:ext uri="{FF2B5EF4-FFF2-40B4-BE49-F238E27FC236}">
                  <a16:creationId xmlns:a16="http://schemas.microsoft.com/office/drawing/2014/main" id="{2CA61656-2A8E-49EC-91C7-C1C27F469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" y="-5"/>
              <a:ext cx="786" cy="4324"/>
            </a:xfrm>
            <a:custGeom>
              <a:avLst/>
              <a:gdLst>
                <a:gd name="G0" fmla="+- 0 0 0"/>
                <a:gd name="G1" fmla="+- 4641 0 0"/>
                <a:gd name="G2" fmla="+- 42256 0 0"/>
                <a:gd name="G3" fmla="+- 60806 0 0"/>
                <a:gd name="G4" fmla="+- G2 0 G0"/>
                <a:gd name="G5" fmla="+- G1 0 G0"/>
                <a:gd name="G6" fmla="*/ G5 1 4641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0 w 1249825"/>
                <a:gd name="T1" fmla="*/ 0 h 6858000"/>
                <a:gd name="T2" fmla="*/ 4641 w 1249825"/>
                <a:gd name="T3" fmla="*/ 0 h 6858000"/>
                <a:gd name="T4" fmla="*/ 4641 w 1249825"/>
                <a:gd name="T5" fmla="*/ 42256 h 6858000"/>
                <a:gd name="T6" fmla="*/ 60806 w 1249825"/>
                <a:gd name="T7" fmla="*/ 42256 h 6858000"/>
                <a:gd name="T8" fmla="*/ 0 w 1249825"/>
                <a:gd name="T9" fmla="*/ 0 h 6858000"/>
                <a:gd name="T10" fmla="*/ G8 w 1249825"/>
                <a:gd name="T11" fmla="*/ G10 h 6858000"/>
                <a:gd name="T12" fmla="*/ G9 w 1249825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49825" h="6858000">
                  <a:moveTo>
                    <a:pt x="0" y="0"/>
                  </a:moveTo>
                  <a:lnTo>
                    <a:pt x="4641" y="0"/>
                  </a:lnTo>
                  <a:lnTo>
                    <a:pt x="4641" y="42256"/>
                  </a:lnTo>
                  <a:lnTo>
                    <a:pt x="60806" y="42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250" name="Freeform 10">
              <a:extLst>
                <a:ext uri="{FF2B5EF4-FFF2-40B4-BE49-F238E27FC236}">
                  <a16:creationId xmlns:a16="http://schemas.microsoft.com/office/drawing/2014/main" id="{C59CDDAE-BD7D-4E98-86FE-5C1E16FCE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3" y="2261"/>
              <a:ext cx="1144" cy="2058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38858 h 21600"/>
                <a:gd name="T2" fmla="*/ 21600 w 21600"/>
                <a:gd name="T3" fmla="*/ 0 h 21600"/>
                <a:gd name="T4" fmla="*/ 21600 w 21600"/>
                <a:gd name="T5" fmla="*/ 38858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38858"/>
                  </a:moveTo>
                  <a:lnTo>
                    <a:pt x="21600" y="0"/>
                  </a:lnTo>
                  <a:lnTo>
                    <a:pt x="21600" y="38858"/>
                  </a:lnTo>
                  <a:close/>
                </a:path>
              </a:pathLst>
            </a:custGeom>
            <a:solidFill>
              <a:srgbClr val="90C226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251" name="Freeform 11">
              <a:extLst>
                <a:ext uri="{FF2B5EF4-FFF2-40B4-BE49-F238E27FC236}">
                  <a16:creationId xmlns:a16="http://schemas.microsoft.com/office/drawing/2014/main" id="{73CA36DF-EAD2-4474-AE1E-EE2C03693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28"/>
              <a:ext cx="282" cy="1791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*/ 21600 G5 1"/>
                <a:gd name="G9" fmla="*/ 21600 G4 1"/>
                <a:gd name="G10" fmla="*/ G8 1 G6"/>
                <a:gd name="G11" fmla="*/ G9 1 G6"/>
                <a:gd name="G12" fmla="+- G11 0 G7"/>
                <a:gd name="G13" fmla="+- G10 0 G7"/>
                <a:gd name="G14" fmla="*/ G12 1 2"/>
                <a:gd name="G15" fmla="*/ G13 1 2"/>
                <a:gd name="G16" fmla="*/ G13 G7 1"/>
                <a:gd name="G17" fmla="+- G7 G14 0"/>
                <a:gd name="G18" fmla="*/ G16 1 3392"/>
                <a:gd name="G19" fmla="*/ G16 1 34464"/>
                <a:gd name="G20" fmla="+- G18 G15 0"/>
                <a:gd name="T0" fmla="*/ 0 w 21600"/>
                <a:gd name="T1" fmla="*/ 137184 h 21600"/>
                <a:gd name="T2" fmla="*/ 0 w 21600"/>
                <a:gd name="T3" fmla="*/ 0 h 21600"/>
                <a:gd name="T4" fmla="*/ 21600 w 21600"/>
                <a:gd name="T5" fmla="*/ 137184 h 21600"/>
                <a:gd name="T6" fmla="*/ G18 w 21600"/>
                <a:gd name="T7" fmla="*/ G17 h 21600"/>
                <a:gd name="T8" fmla="*/ G20 w 21600"/>
                <a:gd name="T9" fmla="*/ G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137184"/>
                  </a:moveTo>
                  <a:lnTo>
                    <a:pt x="0" y="0"/>
                  </a:lnTo>
                  <a:lnTo>
                    <a:pt x="21600" y="137184"/>
                  </a:lnTo>
                  <a:close/>
                </a:path>
              </a:pathLst>
            </a:custGeom>
            <a:solidFill>
              <a:srgbClr val="90C226">
                <a:alpha val="8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10252" name="Rectangle 12">
            <a:extLst>
              <a:ext uri="{FF2B5EF4-FFF2-40B4-BE49-F238E27FC236}">
                <a16:creationId xmlns:a16="http://schemas.microsoft.com/office/drawing/2014/main" id="{6E4030C2-3443-4316-BD4E-6E3A84B65A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4800600"/>
            <a:ext cx="8594725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 naslova matrice</a:t>
            </a:r>
          </a:p>
        </p:txBody>
      </p:sp>
      <p:sp>
        <p:nvSpPr>
          <p:cNvPr id="10253" name="Text Box 13">
            <a:extLst>
              <a:ext uri="{FF2B5EF4-FFF2-40B4-BE49-F238E27FC236}">
                <a16:creationId xmlns:a16="http://schemas.microsoft.com/office/drawing/2014/main" id="{E0160996-74A9-4B50-A2E8-576A3D70D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609600"/>
            <a:ext cx="8596312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000"/>
              </a:spcBef>
            </a:pPr>
            <a:r>
              <a:rPr lang="sl-SI" altLang="sl-SI" sz="1600">
                <a:solidFill>
                  <a:srgbClr val="404040"/>
                </a:solidFill>
                <a:latin typeface="Trebuchet MS" panose="020B0603020202020204" pitchFamily="34" charset="0"/>
              </a:rPr>
              <a:t>Kliknite ikono, če želite dodati sliko</a:t>
            </a:r>
          </a:p>
        </p:txBody>
      </p:sp>
      <p:sp>
        <p:nvSpPr>
          <p:cNvPr id="10254" name="Rectangle 14">
            <a:extLst>
              <a:ext uri="{FF2B5EF4-FFF2-40B4-BE49-F238E27FC236}">
                <a16:creationId xmlns:a16="http://schemas.microsoft.com/office/drawing/2014/main" id="{580D80F0-73CA-4315-A422-CF6C420C9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5367338"/>
            <a:ext cx="8594725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sloge besedila matrice</a:t>
            </a:r>
          </a:p>
        </p:txBody>
      </p:sp>
      <p:sp>
        <p:nvSpPr>
          <p:cNvPr id="10255" name="Rectangle 15">
            <a:extLst>
              <a:ext uri="{FF2B5EF4-FFF2-40B4-BE49-F238E27FC236}">
                <a16:creationId xmlns:a16="http://schemas.microsoft.com/office/drawing/2014/main" id="{31E9DEFF-3F8C-41AA-B6B8-B2DDC011A11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205663" y="6042025"/>
            <a:ext cx="9096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</a:tabLst>
              <a:defRPr sz="900">
                <a:solidFill>
                  <a:srgbClr val="898989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10256" name="Text Box 16">
            <a:extLst>
              <a:ext uri="{FF2B5EF4-FFF2-40B4-BE49-F238E27FC236}">
                <a16:creationId xmlns:a16="http://schemas.microsoft.com/office/drawing/2014/main" id="{FC6E823A-766C-4AF5-8A45-368CE9F95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6042025"/>
            <a:ext cx="62976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57" name="Rectangle 17">
            <a:extLst>
              <a:ext uri="{FF2B5EF4-FFF2-40B4-BE49-F238E27FC236}">
                <a16:creationId xmlns:a16="http://schemas.microsoft.com/office/drawing/2014/main" id="{11BEC0CA-6952-4CB8-B049-23D4B52513D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589963" y="6042025"/>
            <a:ext cx="6810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</a:tabLst>
              <a:defRPr sz="900">
                <a:solidFill>
                  <a:srgbClr val="90C226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fld id="{1F1B1296-F8EB-4109-A7F6-5DD188C3FA9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1">
            <a:extLst>
              <a:ext uri="{FF2B5EF4-FFF2-40B4-BE49-F238E27FC236}">
                <a16:creationId xmlns:a16="http://schemas.microsoft.com/office/drawing/2014/main" id="{1B5CD574-0F94-4001-98DD-CACAC5512B26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0413" cy="6864351"/>
            <a:chOff x="0" y="-5"/>
            <a:chExt cx="7679" cy="4324"/>
          </a:xfrm>
        </p:grpSpPr>
        <p:cxnSp>
          <p:nvCxnSpPr>
            <p:cNvPr id="11266" name="AutoShape 2">
              <a:extLst>
                <a:ext uri="{FF2B5EF4-FFF2-40B4-BE49-F238E27FC236}">
                  <a16:creationId xmlns:a16="http://schemas.microsoft.com/office/drawing/2014/main" id="{6604931E-F139-4849-8076-4BB2F6B46E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03" y="0"/>
              <a:ext cx="767" cy="4319"/>
            </a:xfrm>
            <a:prstGeom prst="straightConnector1">
              <a:avLst/>
            </a:prstGeom>
            <a:noFill/>
            <a:ln w="9360" cap="rnd">
              <a:solidFill>
                <a:srgbClr val="BFBFB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267" name="AutoShape 3">
              <a:extLst>
                <a:ext uri="{FF2B5EF4-FFF2-40B4-BE49-F238E27FC236}">
                  <a16:creationId xmlns:a16="http://schemas.microsoft.com/office/drawing/2014/main" id="{4D66B8D7-EB10-4EC1-91C4-7C1B1E9845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77" y="2319"/>
              <a:ext cx="2999" cy="2000"/>
            </a:xfrm>
            <a:prstGeom prst="straightConnector1">
              <a:avLst/>
            </a:prstGeom>
            <a:noFill/>
            <a:ln w="9360" cap="rnd">
              <a:solidFill>
                <a:srgbClr val="D9D9D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1268" name="Freeform 4">
              <a:extLst>
                <a:ext uri="{FF2B5EF4-FFF2-40B4-BE49-F238E27FC236}">
                  <a16:creationId xmlns:a16="http://schemas.microsoft.com/office/drawing/2014/main" id="{DC7EFE7E-BC44-4C7B-86F2-EE9B6B884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" y="-5"/>
              <a:ext cx="1893" cy="4324"/>
            </a:xfrm>
            <a:custGeom>
              <a:avLst/>
              <a:gdLst>
                <a:gd name="G0" fmla="+- 0 0 0"/>
                <a:gd name="G1" fmla="+- 58229 0 0"/>
                <a:gd name="G2" fmla="+- 50723 0 0"/>
                <a:gd name="G3" fmla="+- 13916 0 0"/>
                <a:gd name="G4" fmla="+- G2 0 G0"/>
                <a:gd name="G5" fmla="+- G1 0 G0"/>
                <a:gd name="G6" fmla="*/ G5 1 58229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13916 w 3007349"/>
                <a:gd name="T1" fmla="*/ 0 h 6866467"/>
                <a:gd name="T2" fmla="*/ 58229 w 3007349"/>
                <a:gd name="T3" fmla="*/ 0 h 6866467"/>
                <a:gd name="T4" fmla="*/ 58229 w 3007349"/>
                <a:gd name="T5" fmla="*/ 50723 h 6866467"/>
                <a:gd name="T6" fmla="*/ 0 w 3007349"/>
                <a:gd name="T7" fmla="*/ 50723 h 6866467"/>
                <a:gd name="T8" fmla="*/ 13916 w 3007349"/>
                <a:gd name="T9" fmla="*/ 0 h 6866467"/>
                <a:gd name="T10" fmla="*/ G8 w 3007349"/>
                <a:gd name="T11" fmla="*/ G10 h 6866467"/>
                <a:gd name="T12" fmla="*/ G9 w 3007349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07349" h="6866467">
                  <a:moveTo>
                    <a:pt x="13916" y="0"/>
                  </a:moveTo>
                  <a:lnTo>
                    <a:pt x="58229" y="0"/>
                  </a:lnTo>
                  <a:lnTo>
                    <a:pt x="58229" y="50723"/>
                  </a:lnTo>
                  <a:lnTo>
                    <a:pt x="0" y="50723"/>
                  </a:lnTo>
                  <a:lnTo>
                    <a:pt x="13916" y="0"/>
                  </a:lnTo>
                  <a:close/>
                </a:path>
              </a:pathLst>
            </a:custGeom>
            <a:solidFill>
              <a:srgbClr val="90C226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1269" name="Freeform 5">
              <a:extLst>
                <a:ext uri="{FF2B5EF4-FFF2-40B4-BE49-F238E27FC236}">
                  <a16:creationId xmlns:a16="http://schemas.microsoft.com/office/drawing/2014/main" id="{1C9C8AE5-9851-479F-99C7-47CCD0D31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" y="-5"/>
              <a:ext cx="1629" cy="4324"/>
            </a:xfrm>
            <a:custGeom>
              <a:avLst/>
              <a:gdLst>
                <a:gd name="G0" fmla="+- 0 0 0"/>
                <a:gd name="G1" fmla="+- 17407 0 0"/>
                <a:gd name="G2" fmla="+- 50723 0 0"/>
                <a:gd name="G3" fmla="+- 22688 0 0"/>
                <a:gd name="G4" fmla="+- G2 0 G0"/>
                <a:gd name="G5" fmla="+- G1 0 G0"/>
                <a:gd name="G6" fmla="*/ G5 1 17407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573311"/>
                <a:gd name="T1" fmla="*/ 0 h 6866467"/>
                <a:gd name="T2" fmla="*/ 17407 w 2573311"/>
                <a:gd name="T3" fmla="*/ 0 h 6866467"/>
                <a:gd name="T4" fmla="*/ 17407 w 2573311"/>
                <a:gd name="T5" fmla="*/ 50723 h 6866467"/>
                <a:gd name="T6" fmla="*/ 22688 w 2573311"/>
                <a:gd name="T7" fmla="*/ 50723 h 6866467"/>
                <a:gd name="T8" fmla="*/ 0 w 2573311"/>
                <a:gd name="T9" fmla="*/ 0 h 6866467"/>
                <a:gd name="T10" fmla="*/ G8 w 2573311"/>
                <a:gd name="T11" fmla="*/ G10 h 6866467"/>
                <a:gd name="T12" fmla="*/ G9 w 2573311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573311" h="6866467">
                  <a:moveTo>
                    <a:pt x="0" y="0"/>
                  </a:moveTo>
                  <a:lnTo>
                    <a:pt x="17407" y="0"/>
                  </a:lnTo>
                  <a:lnTo>
                    <a:pt x="17407" y="50723"/>
                  </a:lnTo>
                  <a:lnTo>
                    <a:pt x="22688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1270" name="Freeform 6">
              <a:extLst>
                <a:ext uri="{FF2B5EF4-FFF2-40B4-BE49-F238E27FC236}">
                  <a16:creationId xmlns:a16="http://schemas.microsoft.com/office/drawing/2014/main" id="{620FCCCF-A3A0-425E-809D-5F6E103AC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" y="1920"/>
              <a:ext cx="2052" cy="2399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25254 h 21600"/>
                <a:gd name="T2" fmla="*/ 21600 w 21600"/>
                <a:gd name="T3" fmla="*/ 0 h 21600"/>
                <a:gd name="T4" fmla="*/ 21600 w 21600"/>
                <a:gd name="T5" fmla="*/ 25254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25254"/>
                  </a:moveTo>
                  <a:lnTo>
                    <a:pt x="21600" y="0"/>
                  </a:lnTo>
                  <a:lnTo>
                    <a:pt x="21600" y="25254"/>
                  </a:lnTo>
                  <a:close/>
                </a:path>
              </a:pathLst>
            </a:custGeom>
            <a:solidFill>
              <a:srgbClr val="54A021">
                <a:alpha val="71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1271" name="Freeform 7">
              <a:extLst>
                <a:ext uri="{FF2B5EF4-FFF2-40B4-BE49-F238E27FC236}">
                  <a16:creationId xmlns:a16="http://schemas.microsoft.com/office/drawing/2014/main" id="{E44D7222-5EB4-4210-8190-F9C4F1E31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" y="-5"/>
              <a:ext cx="1797" cy="4324"/>
            </a:xfrm>
            <a:custGeom>
              <a:avLst/>
              <a:gdLst>
                <a:gd name="G0" fmla="+- 0 0 0"/>
                <a:gd name="G1" fmla="+- 39965 0 0"/>
                <a:gd name="G2" fmla="+- 50723 0 0"/>
                <a:gd name="G3" fmla="+- 49110 0 0"/>
                <a:gd name="G4" fmla="+- G2 0 G0"/>
                <a:gd name="G5" fmla="+- G1 0 G0"/>
                <a:gd name="G6" fmla="*/ G5 1 39965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858013"/>
                <a:gd name="T1" fmla="*/ 0 h 6866467"/>
                <a:gd name="T2" fmla="*/ 39965 w 2858013"/>
                <a:gd name="T3" fmla="*/ 0 h 6866467"/>
                <a:gd name="T4" fmla="*/ 39965 w 2858013"/>
                <a:gd name="T5" fmla="*/ 50723 h 6866467"/>
                <a:gd name="T6" fmla="*/ 49110 w 2858013"/>
                <a:gd name="T7" fmla="*/ 50723 h 6866467"/>
                <a:gd name="T8" fmla="*/ 0 w 2858013"/>
                <a:gd name="T9" fmla="*/ 0 h 6866467"/>
                <a:gd name="T10" fmla="*/ G8 w 2858013"/>
                <a:gd name="T11" fmla="*/ G10 h 6866467"/>
                <a:gd name="T12" fmla="*/ G9 w 2858013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858013" h="6866467">
                  <a:moveTo>
                    <a:pt x="0" y="0"/>
                  </a:moveTo>
                  <a:lnTo>
                    <a:pt x="39965" y="0"/>
                  </a:lnTo>
                  <a:lnTo>
                    <a:pt x="39965" y="50723"/>
                  </a:lnTo>
                  <a:lnTo>
                    <a:pt x="49110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1272" name="Freeform 8">
              <a:extLst>
                <a:ext uri="{FF2B5EF4-FFF2-40B4-BE49-F238E27FC236}">
                  <a16:creationId xmlns:a16="http://schemas.microsoft.com/office/drawing/2014/main" id="{249790C6-77CE-4746-BC33-045367AD1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" y="-5"/>
              <a:ext cx="812" cy="4324"/>
            </a:xfrm>
            <a:custGeom>
              <a:avLst/>
              <a:gdLst>
                <a:gd name="G0" fmla="+- 0 0 0"/>
                <a:gd name="G1" fmla="+- 44910 0 0"/>
                <a:gd name="G2" fmla="+- 42256 0 0"/>
                <a:gd name="G3" fmla="+- 36695 0 0"/>
                <a:gd name="G4" fmla="+- G2 0 G0"/>
                <a:gd name="G5" fmla="+- G1 0 G0"/>
                <a:gd name="G6" fmla="*/ G5 1 44910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36695 w 1290094"/>
                <a:gd name="T1" fmla="*/ 0 h 6858000"/>
                <a:gd name="T2" fmla="*/ 44910 w 1290094"/>
                <a:gd name="T3" fmla="*/ 0 h 6858000"/>
                <a:gd name="T4" fmla="*/ 44910 w 1290094"/>
                <a:gd name="T5" fmla="*/ 42256 h 6858000"/>
                <a:gd name="T6" fmla="*/ 0 w 1290094"/>
                <a:gd name="T7" fmla="*/ 42256 h 6858000"/>
                <a:gd name="T8" fmla="*/ 36695 w 1290094"/>
                <a:gd name="T9" fmla="*/ 0 h 6858000"/>
                <a:gd name="T10" fmla="*/ G8 w 1290094"/>
                <a:gd name="T11" fmla="*/ G10 h 6858000"/>
                <a:gd name="T12" fmla="*/ G9 w 1290094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90094" h="6858000">
                  <a:moveTo>
                    <a:pt x="36695" y="0"/>
                  </a:moveTo>
                  <a:lnTo>
                    <a:pt x="44910" y="0"/>
                  </a:lnTo>
                  <a:lnTo>
                    <a:pt x="44910" y="42256"/>
                  </a:lnTo>
                  <a:lnTo>
                    <a:pt x="0" y="42256"/>
                  </a:lnTo>
                  <a:lnTo>
                    <a:pt x="3669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1273" name="Freeform 9">
              <a:extLst>
                <a:ext uri="{FF2B5EF4-FFF2-40B4-BE49-F238E27FC236}">
                  <a16:creationId xmlns:a16="http://schemas.microsoft.com/office/drawing/2014/main" id="{64EB4A97-5ADE-4DFF-8221-0ACC8576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" y="-5"/>
              <a:ext cx="786" cy="4324"/>
            </a:xfrm>
            <a:custGeom>
              <a:avLst/>
              <a:gdLst>
                <a:gd name="G0" fmla="+- 0 0 0"/>
                <a:gd name="G1" fmla="+- 4641 0 0"/>
                <a:gd name="G2" fmla="+- 42256 0 0"/>
                <a:gd name="G3" fmla="+- 60806 0 0"/>
                <a:gd name="G4" fmla="+- G2 0 G0"/>
                <a:gd name="G5" fmla="+- G1 0 G0"/>
                <a:gd name="G6" fmla="*/ G5 1 4641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0 w 1249825"/>
                <a:gd name="T1" fmla="*/ 0 h 6858000"/>
                <a:gd name="T2" fmla="*/ 4641 w 1249825"/>
                <a:gd name="T3" fmla="*/ 0 h 6858000"/>
                <a:gd name="T4" fmla="*/ 4641 w 1249825"/>
                <a:gd name="T5" fmla="*/ 42256 h 6858000"/>
                <a:gd name="T6" fmla="*/ 60806 w 1249825"/>
                <a:gd name="T7" fmla="*/ 42256 h 6858000"/>
                <a:gd name="T8" fmla="*/ 0 w 1249825"/>
                <a:gd name="T9" fmla="*/ 0 h 6858000"/>
                <a:gd name="T10" fmla="*/ G8 w 1249825"/>
                <a:gd name="T11" fmla="*/ G10 h 6858000"/>
                <a:gd name="T12" fmla="*/ G9 w 1249825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49825" h="6858000">
                  <a:moveTo>
                    <a:pt x="0" y="0"/>
                  </a:moveTo>
                  <a:lnTo>
                    <a:pt x="4641" y="0"/>
                  </a:lnTo>
                  <a:lnTo>
                    <a:pt x="4641" y="42256"/>
                  </a:lnTo>
                  <a:lnTo>
                    <a:pt x="60806" y="42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1274" name="Freeform 10">
              <a:extLst>
                <a:ext uri="{FF2B5EF4-FFF2-40B4-BE49-F238E27FC236}">
                  <a16:creationId xmlns:a16="http://schemas.microsoft.com/office/drawing/2014/main" id="{1EB83B21-A847-4D1E-A346-7C303C106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3" y="2261"/>
              <a:ext cx="1144" cy="2058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38858 h 21600"/>
                <a:gd name="T2" fmla="*/ 21600 w 21600"/>
                <a:gd name="T3" fmla="*/ 0 h 21600"/>
                <a:gd name="T4" fmla="*/ 21600 w 21600"/>
                <a:gd name="T5" fmla="*/ 38858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38858"/>
                  </a:moveTo>
                  <a:lnTo>
                    <a:pt x="21600" y="0"/>
                  </a:lnTo>
                  <a:lnTo>
                    <a:pt x="21600" y="38858"/>
                  </a:lnTo>
                  <a:close/>
                </a:path>
              </a:pathLst>
            </a:custGeom>
            <a:solidFill>
              <a:srgbClr val="90C226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1275" name="Freeform 11">
              <a:extLst>
                <a:ext uri="{FF2B5EF4-FFF2-40B4-BE49-F238E27FC236}">
                  <a16:creationId xmlns:a16="http://schemas.microsoft.com/office/drawing/2014/main" id="{A91C68E9-F7E5-4808-B5C9-55B492063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28"/>
              <a:ext cx="282" cy="1791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*/ 21600 G5 1"/>
                <a:gd name="G9" fmla="*/ 21600 G4 1"/>
                <a:gd name="G10" fmla="*/ G8 1 G6"/>
                <a:gd name="G11" fmla="*/ G9 1 G6"/>
                <a:gd name="G12" fmla="+- G11 0 G7"/>
                <a:gd name="G13" fmla="+- G10 0 G7"/>
                <a:gd name="G14" fmla="*/ G12 1 2"/>
                <a:gd name="G15" fmla="*/ G13 1 2"/>
                <a:gd name="G16" fmla="*/ G13 G7 1"/>
                <a:gd name="G17" fmla="+- G7 G14 0"/>
                <a:gd name="G18" fmla="*/ G16 1 3392"/>
                <a:gd name="G19" fmla="*/ G16 1 34464"/>
                <a:gd name="G20" fmla="+- G18 G15 0"/>
                <a:gd name="T0" fmla="*/ 0 w 21600"/>
                <a:gd name="T1" fmla="*/ 137184 h 21600"/>
                <a:gd name="T2" fmla="*/ 0 w 21600"/>
                <a:gd name="T3" fmla="*/ 0 h 21600"/>
                <a:gd name="T4" fmla="*/ 21600 w 21600"/>
                <a:gd name="T5" fmla="*/ 137184 h 21600"/>
                <a:gd name="T6" fmla="*/ G18 w 21600"/>
                <a:gd name="T7" fmla="*/ G17 h 21600"/>
                <a:gd name="T8" fmla="*/ G20 w 21600"/>
                <a:gd name="T9" fmla="*/ G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137184"/>
                  </a:moveTo>
                  <a:lnTo>
                    <a:pt x="0" y="0"/>
                  </a:lnTo>
                  <a:lnTo>
                    <a:pt x="21600" y="137184"/>
                  </a:lnTo>
                  <a:close/>
                </a:path>
              </a:pathLst>
            </a:custGeom>
            <a:solidFill>
              <a:srgbClr val="90C226">
                <a:alpha val="8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11276" name="Rectangle 12">
            <a:extLst>
              <a:ext uri="{FF2B5EF4-FFF2-40B4-BE49-F238E27FC236}">
                <a16:creationId xmlns:a16="http://schemas.microsoft.com/office/drawing/2014/main" id="{E2ACAE43-6583-4312-BAFD-F2FB4544FE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8594725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 naslova matrice</a:t>
            </a:r>
          </a:p>
        </p:txBody>
      </p:sp>
      <p:sp>
        <p:nvSpPr>
          <p:cNvPr id="11277" name="Rectangle 13">
            <a:extLst>
              <a:ext uri="{FF2B5EF4-FFF2-40B4-BE49-F238E27FC236}">
                <a16:creationId xmlns:a16="http://schemas.microsoft.com/office/drawing/2014/main" id="{4FE6E277-503E-439F-A9DD-1990ECEB4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470400"/>
            <a:ext cx="859472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sloge besedila matrice</a:t>
            </a:r>
          </a:p>
        </p:txBody>
      </p:sp>
      <p:sp>
        <p:nvSpPr>
          <p:cNvPr id="11278" name="Rectangle 14">
            <a:extLst>
              <a:ext uri="{FF2B5EF4-FFF2-40B4-BE49-F238E27FC236}">
                <a16:creationId xmlns:a16="http://schemas.microsoft.com/office/drawing/2014/main" id="{0138CA91-E499-464F-8EAF-CB22C6A1373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205663" y="6042025"/>
            <a:ext cx="9096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</a:tabLst>
              <a:defRPr sz="900">
                <a:solidFill>
                  <a:srgbClr val="898989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id="{52228F48-276F-447E-8AF4-00BE8F452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6042025"/>
            <a:ext cx="62976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1280" name="Rectangle 16">
            <a:extLst>
              <a:ext uri="{FF2B5EF4-FFF2-40B4-BE49-F238E27FC236}">
                <a16:creationId xmlns:a16="http://schemas.microsoft.com/office/drawing/2014/main" id="{2CBD7EC9-5AC8-440E-8671-C314364189F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589963" y="6042025"/>
            <a:ext cx="6810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</a:tabLst>
              <a:defRPr sz="900">
                <a:solidFill>
                  <a:srgbClr val="90C226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fld id="{72250D71-CEA3-4087-A991-D3A7C0A92A0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1">
            <a:extLst>
              <a:ext uri="{FF2B5EF4-FFF2-40B4-BE49-F238E27FC236}">
                <a16:creationId xmlns:a16="http://schemas.microsoft.com/office/drawing/2014/main" id="{07AAF9A4-72F6-4A0B-A852-18DBF5FB4171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0413" cy="6864351"/>
            <a:chOff x="0" y="-5"/>
            <a:chExt cx="7679" cy="4324"/>
          </a:xfrm>
        </p:grpSpPr>
        <p:cxnSp>
          <p:nvCxnSpPr>
            <p:cNvPr id="12290" name="AutoShape 2">
              <a:extLst>
                <a:ext uri="{FF2B5EF4-FFF2-40B4-BE49-F238E27FC236}">
                  <a16:creationId xmlns:a16="http://schemas.microsoft.com/office/drawing/2014/main" id="{A268946F-54BD-46C6-9B35-97DF653E7E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03" y="0"/>
              <a:ext cx="767" cy="4319"/>
            </a:xfrm>
            <a:prstGeom prst="straightConnector1">
              <a:avLst/>
            </a:prstGeom>
            <a:noFill/>
            <a:ln w="9360" cap="rnd">
              <a:solidFill>
                <a:srgbClr val="BFBFB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291" name="AutoShape 3">
              <a:extLst>
                <a:ext uri="{FF2B5EF4-FFF2-40B4-BE49-F238E27FC236}">
                  <a16:creationId xmlns:a16="http://schemas.microsoft.com/office/drawing/2014/main" id="{3285E7CC-66DE-4C9B-98BC-2CEFEFD955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77" y="2319"/>
              <a:ext cx="2999" cy="2000"/>
            </a:xfrm>
            <a:prstGeom prst="straightConnector1">
              <a:avLst/>
            </a:prstGeom>
            <a:noFill/>
            <a:ln w="9360" cap="rnd">
              <a:solidFill>
                <a:srgbClr val="D9D9D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2292" name="Freeform 4">
              <a:extLst>
                <a:ext uri="{FF2B5EF4-FFF2-40B4-BE49-F238E27FC236}">
                  <a16:creationId xmlns:a16="http://schemas.microsoft.com/office/drawing/2014/main" id="{8D3ABEBD-859B-465F-A15F-02D0DD2AA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" y="-5"/>
              <a:ext cx="1893" cy="4324"/>
            </a:xfrm>
            <a:custGeom>
              <a:avLst/>
              <a:gdLst>
                <a:gd name="G0" fmla="+- 0 0 0"/>
                <a:gd name="G1" fmla="+- 58229 0 0"/>
                <a:gd name="G2" fmla="+- 50723 0 0"/>
                <a:gd name="G3" fmla="+- 13916 0 0"/>
                <a:gd name="G4" fmla="+- G2 0 G0"/>
                <a:gd name="G5" fmla="+- G1 0 G0"/>
                <a:gd name="G6" fmla="*/ G5 1 58229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13916 w 3007349"/>
                <a:gd name="T1" fmla="*/ 0 h 6866467"/>
                <a:gd name="T2" fmla="*/ 58229 w 3007349"/>
                <a:gd name="T3" fmla="*/ 0 h 6866467"/>
                <a:gd name="T4" fmla="*/ 58229 w 3007349"/>
                <a:gd name="T5" fmla="*/ 50723 h 6866467"/>
                <a:gd name="T6" fmla="*/ 0 w 3007349"/>
                <a:gd name="T7" fmla="*/ 50723 h 6866467"/>
                <a:gd name="T8" fmla="*/ 13916 w 3007349"/>
                <a:gd name="T9" fmla="*/ 0 h 6866467"/>
                <a:gd name="T10" fmla="*/ G8 w 3007349"/>
                <a:gd name="T11" fmla="*/ G10 h 6866467"/>
                <a:gd name="T12" fmla="*/ G9 w 3007349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07349" h="6866467">
                  <a:moveTo>
                    <a:pt x="13916" y="0"/>
                  </a:moveTo>
                  <a:lnTo>
                    <a:pt x="58229" y="0"/>
                  </a:lnTo>
                  <a:lnTo>
                    <a:pt x="58229" y="50723"/>
                  </a:lnTo>
                  <a:lnTo>
                    <a:pt x="0" y="50723"/>
                  </a:lnTo>
                  <a:lnTo>
                    <a:pt x="13916" y="0"/>
                  </a:lnTo>
                  <a:close/>
                </a:path>
              </a:pathLst>
            </a:custGeom>
            <a:solidFill>
              <a:srgbClr val="90C226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293" name="Freeform 5">
              <a:extLst>
                <a:ext uri="{FF2B5EF4-FFF2-40B4-BE49-F238E27FC236}">
                  <a16:creationId xmlns:a16="http://schemas.microsoft.com/office/drawing/2014/main" id="{E4095A75-53D7-43FB-9760-409CCFAE9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" y="-5"/>
              <a:ext cx="1629" cy="4324"/>
            </a:xfrm>
            <a:custGeom>
              <a:avLst/>
              <a:gdLst>
                <a:gd name="G0" fmla="+- 0 0 0"/>
                <a:gd name="G1" fmla="+- 17407 0 0"/>
                <a:gd name="G2" fmla="+- 50723 0 0"/>
                <a:gd name="G3" fmla="+- 22688 0 0"/>
                <a:gd name="G4" fmla="+- G2 0 G0"/>
                <a:gd name="G5" fmla="+- G1 0 G0"/>
                <a:gd name="G6" fmla="*/ G5 1 17407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573311"/>
                <a:gd name="T1" fmla="*/ 0 h 6866467"/>
                <a:gd name="T2" fmla="*/ 17407 w 2573311"/>
                <a:gd name="T3" fmla="*/ 0 h 6866467"/>
                <a:gd name="T4" fmla="*/ 17407 w 2573311"/>
                <a:gd name="T5" fmla="*/ 50723 h 6866467"/>
                <a:gd name="T6" fmla="*/ 22688 w 2573311"/>
                <a:gd name="T7" fmla="*/ 50723 h 6866467"/>
                <a:gd name="T8" fmla="*/ 0 w 2573311"/>
                <a:gd name="T9" fmla="*/ 0 h 6866467"/>
                <a:gd name="T10" fmla="*/ G8 w 2573311"/>
                <a:gd name="T11" fmla="*/ G10 h 6866467"/>
                <a:gd name="T12" fmla="*/ G9 w 2573311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573311" h="6866467">
                  <a:moveTo>
                    <a:pt x="0" y="0"/>
                  </a:moveTo>
                  <a:lnTo>
                    <a:pt x="17407" y="0"/>
                  </a:lnTo>
                  <a:lnTo>
                    <a:pt x="17407" y="50723"/>
                  </a:lnTo>
                  <a:lnTo>
                    <a:pt x="22688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294" name="Freeform 6">
              <a:extLst>
                <a:ext uri="{FF2B5EF4-FFF2-40B4-BE49-F238E27FC236}">
                  <a16:creationId xmlns:a16="http://schemas.microsoft.com/office/drawing/2014/main" id="{AB47C0A4-E67F-4167-A789-A6A88D288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" y="1920"/>
              <a:ext cx="2052" cy="2399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25254 h 21600"/>
                <a:gd name="T2" fmla="*/ 21600 w 21600"/>
                <a:gd name="T3" fmla="*/ 0 h 21600"/>
                <a:gd name="T4" fmla="*/ 21600 w 21600"/>
                <a:gd name="T5" fmla="*/ 25254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25254"/>
                  </a:moveTo>
                  <a:lnTo>
                    <a:pt x="21600" y="0"/>
                  </a:lnTo>
                  <a:lnTo>
                    <a:pt x="21600" y="25254"/>
                  </a:lnTo>
                  <a:close/>
                </a:path>
              </a:pathLst>
            </a:custGeom>
            <a:solidFill>
              <a:srgbClr val="54A021">
                <a:alpha val="71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295" name="Freeform 7">
              <a:extLst>
                <a:ext uri="{FF2B5EF4-FFF2-40B4-BE49-F238E27FC236}">
                  <a16:creationId xmlns:a16="http://schemas.microsoft.com/office/drawing/2014/main" id="{62353D35-1006-4775-AA43-585962F43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" y="-5"/>
              <a:ext cx="1797" cy="4324"/>
            </a:xfrm>
            <a:custGeom>
              <a:avLst/>
              <a:gdLst>
                <a:gd name="G0" fmla="+- 0 0 0"/>
                <a:gd name="G1" fmla="+- 39965 0 0"/>
                <a:gd name="G2" fmla="+- 50723 0 0"/>
                <a:gd name="G3" fmla="+- 49110 0 0"/>
                <a:gd name="G4" fmla="+- G2 0 G0"/>
                <a:gd name="G5" fmla="+- G1 0 G0"/>
                <a:gd name="G6" fmla="*/ G5 1 39965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858013"/>
                <a:gd name="T1" fmla="*/ 0 h 6866467"/>
                <a:gd name="T2" fmla="*/ 39965 w 2858013"/>
                <a:gd name="T3" fmla="*/ 0 h 6866467"/>
                <a:gd name="T4" fmla="*/ 39965 w 2858013"/>
                <a:gd name="T5" fmla="*/ 50723 h 6866467"/>
                <a:gd name="T6" fmla="*/ 49110 w 2858013"/>
                <a:gd name="T7" fmla="*/ 50723 h 6866467"/>
                <a:gd name="T8" fmla="*/ 0 w 2858013"/>
                <a:gd name="T9" fmla="*/ 0 h 6866467"/>
                <a:gd name="T10" fmla="*/ G8 w 2858013"/>
                <a:gd name="T11" fmla="*/ G10 h 6866467"/>
                <a:gd name="T12" fmla="*/ G9 w 2858013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858013" h="6866467">
                  <a:moveTo>
                    <a:pt x="0" y="0"/>
                  </a:moveTo>
                  <a:lnTo>
                    <a:pt x="39965" y="0"/>
                  </a:lnTo>
                  <a:lnTo>
                    <a:pt x="39965" y="50723"/>
                  </a:lnTo>
                  <a:lnTo>
                    <a:pt x="49110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296" name="Freeform 8">
              <a:extLst>
                <a:ext uri="{FF2B5EF4-FFF2-40B4-BE49-F238E27FC236}">
                  <a16:creationId xmlns:a16="http://schemas.microsoft.com/office/drawing/2014/main" id="{67C4ABC4-E0E9-4623-9CCD-311FE01F8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" y="-5"/>
              <a:ext cx="812" cy="4324"/>
            </a:xfrm>
            <a:custGeom>
              <a:avLst/>
              <a:gdLst>
                <a:gd name="G0" fmla="+- 0 0 0"/>
                <a:gd name="G1" fmla="+- 44910 0 0"/>
                <a:gd name="G2" fmla="+- 42256 0 0"/>
                <a:gd name="G3" fmla="+- 36695 0 0"/>
                <a:gd name="G4" fmla="+- G2 0 G0"/>
                <a:gd name="G5" fmla="+- G1 0 G0"/>
                <a:gd name="G6" fmla="*/ G5 1 44910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36695 w 1290094"/>
                <a:gd name="T1" fmla="*/ 0 h 6858000"/>
                <a:gd name="T2" fmla="*/ 44910 w 1290094"/>
                <a:gd name="T3" fmla="*/ 0 h 6858000"/>
                <a:gd name="T4" fmla="*/ 44910 w 1290094"/>
                <a:gd name="T5" fmla="*/ 42256 h 6858000"/>
                <a:gd name="T6" fmla="*/ 0 w 1290094"/>
                <a:gd name="T7" fmla="*/ 42256 h 6858000"/>
                <a:gd name="T8" fmla="*/ 36695 w 1290094"/>
                <a:gd name="T9" fmla="*/ 0 h 6858000"/>
                <a:gd name="T10" fmla="*/ G8 w 1290094"/>
                <a:gd name="T11" fmla="*/ G10 h 6858000"/>
                <a:gd name="T12" fmla="*/ G9 w 1290094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90094" h="6858000">
                  <a:moveTo>
                    <a:pt x="36695" y="0"/>
                  </a:moveTo>
                  <a:lnTo>
                    <a:pt x="44910" y="0"/>
                  </a:lnTo>
                  <a:lnTo>
                    <a:pt x="44910" y="42256"/>
                  </a:lnTo>
                  <a:lnTo>
                    <a:pt x="0" y="42256"/>
                  </a:lnTo>
                  <a:lnTo>
                    <a:pt x="3669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297" name="Freeform 9">
              <a:extLst>
                <a:ext uri="{FF2B5EF4-FFF2-40B4-BE49-F238E27FC236}">
                  <a16:creationId xmlns:a16="http://schemas.microsoft.com/office/drawing/2014/main" id="{D8F1BCAE-9EEA-4D50-9EE0-BEE348874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" y="-5"/>
              <a:ext cx="786" cy="4324"/>
            </a:xfrm>
            <a:custGeom>
              <a:avLst/>
              <a:gdLst>
                <a:gd name="G0" fmla="+- 0 0 0"/>
                <a:gd name="G1" fmla="+- 4641 0 0"/>
                <a:gd name="G2" fmla="+- 42256 0 0"/>
                <a:gd name="G3" fmla="+- 60806 0 0"/>
                <a:gd name="G4" fmla="+- G2 0 G0"/>
                <a:gd name="G5" fmla="+- G1 0 G0"/>
                <a:gd name="G6" fmla="*/ G5 1 4641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0 w 1249825"/>
                <a:gd name="T1" fmla="*/ 0 h 6858000"/>
                <a:gd name="T2" fmla="*/ 4641 w 1249825"/>
                <a:gd name="T3" fmla="*/ 0 h 6858000"/>
                <a:gd name="T4" fmla="*/ 4641 w 1249825"/>
                <a:gd name="T5" fmla="*/ 42256 h 6858000"/>
                <a:gd name="T6" fmla="*/ 60806 w 1249825"/>
                <a:gd name="T7" fmla="*/ 42256 h 6858000"/>
                <a:gd name="T8" fmla="*/ 0 w 1249825"/>
                <a:gd name="T9" fmla="*/ 0 h 6858000"/>
                <a:gd name="T10" fmla="*/ G8 w 1249825"/>
                <a:gd name="T11" fmla="*/ G10 h 6858000"/>
                <a:gd name="T12" fmla="*/ G9 w 1249825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49825" h="6858000">
                  <a:moveTo>
                    <a:pt x="0" y="0"/>
                  </a:moveTo>
                  <a:lnTo>
                    <a:pt x="4641" y="0"/>
                  </a:lnTo>
                  <a:lnTo>
                    <a:pt x="4641" y="42256"/>
                  </a:lnTo>
                  <a:lnTo>
                    <a:pt x="60806" y="42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298" name="Freeform 10">
              <a:extLst>
                <a:ext uri="{FF2B5EF4-FFF2-40B4-BE49-F238E27FC236}">
                  <a16:creationId xmlns:a16="http://schemas.microsoft.com/office/drawing/2014/main" id="{F371F260-A3E1-4719-B2AD-EA081BAD5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3" y="2261"/>
              <a:ext cx="1144" cy="2058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38858 h 21600"/>
                <a:gd name="T2" fmla="*/ 21600 w 21600"/>
                <a:gd name="T3" fmla="*/ 0 h 21600"/>
                <a:gd name="T4" fmla="*/ 21600 w 21600"/>
                <a:gd name="T5" fmla="*/ 38858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38858"/>
                  </a:moveTo>
                  <a:lnTo>
                    <a:pt x="21600" y="0"/>
                  </a:lnTo>
                  <a:lnTo>
                    <a:pt x="21600" y="38858"/>
                  </a:lnTo>
                  <a:close/>
                </a:path>
              </a:pathLst>
            </a:custGeom>
            <a:solidFill>
              <a:srgbClr val="90C226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299" name="Freeform 11">
              <a:extLst>
                <a:ext uri="{FF2B5EF4-FFF2-40B4-BE49-F238E27FC236}">
                  <a16:creationId xmlns:a16="http://schemas.microsoft.com/office/drawing/2014/main" id="{DE79E39B-96A8-4457-B4FD-670CABDC7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28"/>
              <a:ext cx="282" cy="1791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*/ 21600 G5 1"/>
                <a:gd name="G9" fmla="*/ 21600 G4 1"/>
                <a:gd name="G10" fmla="*/ G8 1 G6"/>
                <a:gd name="G11" fmla="*/ G9 1 G6"/>
                <a:gd name="G12" fmla="+- G11 0 G7"/>
                <a:gd name="G13" fmla="+- G10 0 G7"/>
                <a:gd name="G14" fmla="*/ G12 1 2"/>
                <a:gd name="G15" fmla="*/ G13 1 2"/>
                <a:gd name="G16" fmla="*/ G13 G7 1"/>
                <a:gd name="G17" fmla="+- G7 G14 0"/>
                <a:gd name="G18" fmla="*/ G16 1 3392"/>
                <a:gd name="G19" fmla="*/ G16 1 34464"/>
                <a:gd name="G20" fmla="+- G18 G15 0"/>
                <a:gd name="T0" fmla="*/ 0 w 21600"/>
                <a:gd name="T1" fmla="*/ 137184 h 21600"/>
                <a:gd name="T2" fmla="*/ 0 w 21600"/>
                <a:gd name="T3" fmla="*/ 0 h 21600"/>
                <a:gd name="T4" fmla="*/ 21600 w 21600"/>
                <a:gd name="T5" fmla="*/ 137184 h 21600"/>
                <a:gd name="T6" fmla="*/ G18 w 21600"/>
                <a:gd name="T7" fmla="*/ G17 h 21600"/>
                <a:gd name="T8" fmla="*/ G20 w 21600"/>
                <a:gd name="T9" fmla="*/ G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137184"/>
                  </a:moveTo>
                  <a:lnTo>
                    <a:pt x="0" y="0"/>
                  </a:lnTo>
                  <a:lnTo>
                    <a:pt x="21600" y="137184"/>
                  </a:lnTo>
                  <a:close/>
                </a:path>
              </a:pathLst>
            </a:custGeom>
            <a:solidFill>
              <a:srgbClr val="90C226">
                <a:alpha val="8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12300" name="Rectangle 12">
            <a:extLst>
              <a:ext uri="{FF2B5EF4-FFF2-40B4-BE49-F238E27FC236}">
                <a16:creationId xmlns:a16="http://schemas.microsoft.com/office/drawing/2014/main" id="{39E25B67-6F21-468D-8392-86E9F59E1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609600"/>
            <a:ext cx="8093075" cy="30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 naslova matrice</a:t>
            </a:r>
          </a:p>
        </p:txBody>
      </p:sp>
      <p:sp>
        <p:nvSpPr>
          <p:cNvPr id="12301" name="Rectangle 13">
            <a:extLst>
              <a:ext uri="{FF2B5EF4-FFF2-40B4-BE49-F238E27FC236}">
                <a16:creationId xmlns:a16="http://schemas.microsoft.com/office/drawing/2014/main" id="{A79E302F-CE48-4E26-BF70-DF2714253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66838" y="3632200"/>
            <a:ext cx="72231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sloge besedila matrice</a:t>
            </a:r>
          </a:p>
        </p:txBody>
      </p:sp>
      <p:sp>
        <p:nvSpPr>
          <p:cNvPr id="12302" name="Rectangle 14">
            <a:extLst>
              <a:ext uri="{FF2B5EF4-FFF2-40B4-BE49-F238E27FC236}">
                <a16:creationId xmlns:a16="http://schemas.microsoft.com/office/drawing/2014/main" id="{B998107A-C573-403F-A690-14E664C9717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205663" y="6042025"/>
            <a:ext cx="9096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</a:tabLst>
              <a:defRPr sz="900">
                <a:solidFill>
                  <a:srgbClr val="898989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12303" name="Text Box 15">
            <a:extLst>
              <a:ext uri="{FF2B5EF4-FFF2-40B4-BE49-F238E27FC236}">
                <a16:creationId xmlns:a16="http://schemas.microsoft.com/office/drawing/2014/main" id="{2BD9B1C6-7363-4A67-997D-A6571D333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6042025"/>
            <a:ext cx="62976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2304" name="Rectangle 16">
            <a:extLst>
              <a:ext uri="{FF2B5EF4-FFF2-40B4-BE49-F238E27FC236}">
                <a16:creationId xmlns:a16="http://schemas.microsoft.com/office/drawing/2014/main" id="{9BC6E7D3-A197-4C64-BB0A-466BCC6E76A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589963" y="6042025"/>
            <a:ext cx="6810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</a:tabLst>
              <a:defRPr sz="900">
                <a:solidFill>
                  <a:srgbClr val="90C226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fld id="{8D6D956D-9E63-4267-9D32-3AD81DEB44A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id="{9AA9A48D-61E9-40A2-8D9A-D895CD0A5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sl-SI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id="{28321241-CD4A-4913-8936-5B7E21CCE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sl-SI" sz="8000">
                <a:solidFill>
                  <a:srgbClr val="C0E474"/>
                </a:solidFill>
              </a:rPr>
              <a:t>”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1">
            <a:extLst>
              <a:ext uri="{FF2B5EF4-FFF2-40B4-BE49-F238E27FC236}">
                <a16:creationId xmlns:a16="http://schemas.microsoft.com/office/drawing/2014/main" id="{94559301-AEE6-4F05-9385-021750AB8633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0413" cy="6864351"/>
            <a:chOff x="0" y="-5"/>
            <a:chExt cx="7679" cy="4324"/>
          </a:xfrm>
        </p:grpSpPr>
        <p:cxnSp>
          <p:nvCxnSpPr>
            <p:cNvPr id="13314" name="AutoShape 2">
              <a:extLst>
                <a:ext uri="{FF2B5EF4-FFF2-40B4-BE49-F238E27FC236}">
                  <a16:creationId xmlns:a16="http://schemas.microsoft.com/office/drawing/2014/main" id="{CBDDC593-D7B3-4FFC-9CDC-8D7C49A68E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03" y="0"/>
              <a:ext cx="767" cy="4319"/>
            </a:xfrm>
            <a:prstGeom prst="straightConnector1">
              <a:avLst/>
            </a:prstGeom>
            <a:noFill/>
            <a:ln w="9360" cap="rnd">
              <a:solidFill>
                <a:srgbClr val="BFBFB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315" name="AutoShape 3">
              <a:extLst>
                <a:ext uri="{FF2B5EF4-FFF2-40B4-BE49-F238E27FC236}">
                  <a16:creationId xmlns:a16="http://schemas.microsoft.com/office/drawing/2014/main" id="{99713037-ABA8-4CC3-96DB-6F9506FE0B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77" y="2319"/>
              <a:ext cx="2999" cy="2000"/>
            </a:xfrm>
            <a:prstGeom prst="straightConnector1">
              <a:avLst/>
            </a:prstGeom>
            <a:noFill/>
            <a:ln w="9360" cap="rnd">
              <a:solidFill>
                <a:srgbClr val="D9D9D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3316" name="Freeform 4">
              <a:extLst>
                <a:ext uri="{FF2B5EF4-FFF2-40B4-BE49-F238E27FC236}">
                  <a16:creationId xmlns:a16="http://schemas.microsoft.com/office/drawing/2014/main" id="{8F71C739-5A1B-4333-B7FF-A51E8B5E9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" y="-5"/>
              <a:ext cx="1893" cy="4324"/>
            </a:xfrm>
            <a:custGeom>
              <a:avLst/>
              <a:gdLst>
                <a:gd name="G0" fmla="+- 0 0 0"/>
                <a:gd name="G1" fmla="+- 58229 0 0"/>
                <a:gd name="G2" fmla="+- 50723 0 0"/>
                <a:gd name="G3" fmla="+- 13916 0 0"/>
                <a:gd name="G4" fmla="+- G2 0 G0"/>
                <a:gd name="G5" fmla="+- G1 0 G0"/>
                <a:gd name="G6" fmla="*/ G5 1 58229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13916 w 3007349"/>
                <a:gd name="T1" fmla="*/ 0 h 6866467"/>
                <a:gd name="T2" fmla="*/ 58229 w 3007349"/>
                <a:gd name="T3" fmla="*/ 0 h 6866467"/>
                <a:gd name="T4" fmla="*/ 58229 w 3007349"/>
                <a:gd name="T5" fmla="*/ 50723 h 6866467"/>
                <a:gd name="T6" fmla="*/ 0 w 3007349"/>
                <a:gd name="T7" fmla="*/ 50723 h 6866467"/>
                <a:gd name="T8" fmla="*/ 13916 w 3007349"/>
                <a:gd name="T9" fmla="*/ 0 h 6866467"/>
                <a:gd name="T10" fmla="*/ G8 w 3007349"/>
                <a:gd name="T11" fmla="*/ G10 h 6866467"/>
                <a:gd name="T12" fmla="*/ G9 w 3007349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07349" h="6866467">
                  <a:moveTo>
                    <a:pt x="13916" y="0"/>
                  </a:moveTo>
                  <a:lnTo>
                    <a:pt x="58229" y="0"/>
                  </a:lnTo>
                  <a:lnTo>
                    <a:pt x="58229" y="50723"/>
                  </a:lnTo>
                  <a:lnTo>
                    <a:pt x="0" y="50723"/>
                  </a:lnTo>
                  <a:lnTo>
                    <a:pt x="13916" y="0"/>
                  </a:lnTo>
                  <a:close/>
                </a:path>
              </a:pathLst>
            </a:custGeom>
            <a:solidFill>
              <a:srgbClr val="90C226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317" name="Freeform 5">
              <a:extLst>
                <a:ext uri="{FF2B5EF4-FFF2-40B4-BE49-F238E27FC236}">
                  <a16:creationId xmlns:a16="http://schemas.microsoft.com/office/drawing/2014/main" id="{681DC75C-9DBD-4E8C-A64A-60EDBB7F7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" y="-5"/>
              <a:ext cx="1629" cy="4324"/>
            </a:xfrm>
            <a:custGeom>
              <a:avLst/>
              <a:gdLst>
                <a:gd name="G0" fmla="+- 0 0 0"/>
                <a:gd name="G1" fmla="+- 17407 0 0"/>
                <a:gd name="G2" fmla="+- 50723 0 0"/>
                <a:gd name="G3" fmla="+- 22688 0 0"/>
                <a:gd name="G4" fmla="+- G2 0 G0"/>
                <a:gd name="G5" fmla="+- G1 0 G0"/>
                <a:gd name="G6" fmla="*/ G5 1 17407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573311"/>
                <a:gd name="T1" fmla="*/ 0 h 6866467"/>
                <a:gd name="T2" fmla="*/ 17407 w 2573311"/>
                <a:gd name="T3" fmla="*/ 0 h 6866467"/>
                <a:gd name="T4" fmla="*/ 17407 w 2573311"/>
                <a:gd name="T5" fmla="*/ 50723 h 6866467"/>
                <a:gd name="T6" fmla="*/ 22688 w 2573311"/>
                <a:gd name="T7" fmla="*/ 50723 h 6866467"/>
                <a:gd name="T8" fmla="*/ 0 w 2573311"/>
                <a:gd name="T9" fmla="*/ 0 h 6866467"/>
                <a:gd name="T10" fmla="*/ G8 w 2573311"/>
                <a:gd name="T11" fmla="*/ G10 h 6866467"/>
                <a:gd name="T12" fmla="*/ G9 w 2573311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573311" h="6866467">
                  <a:moveTo>
                    <a:pt x="0" y="0"/>
                  </a:moveTo>
                  <a:lnTo>
                    <a:pt x="17407" y="0"/>
                  </a:lnTo>
                  <a:lnTo>
                    <a:pt x="17407" y="50723"/>
                  </a:lnTo>
                  <a:lnTo>
                    <a:pt x="22688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318" name="Freeform 6">
              <a:extLst>
                <a:ext uri="{FF2B5EF4-FFF2-40B4-BE49-F238E27FC236}">
                  <a16:creationId xmlns:a16="http://schemas.microsoft.com/office/drawing/2014/main" id="{F756AD6B-D5DF-4576-BCBF-E405D5D24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" y="1920"/>
              <a:ext cx="2052" cy="2399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25254 h 21600"/>
                <a:gd name="T2" fmla="*/ 21600 w 21600"/>
                <a:gd name="T3" fmla="*/ 0 h 21600"/>
                <a:gd name="T4" fmla="*/ 21600 w 21600"/>
                <a:gd name="T5" fmla="*/ 25254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25254"/>
                  </a:moveTo>
                  <a:lnTo>
                    <a:pt x="21600" y="0"/>
                  </a:lnTo>
                  <a:lnTo>
                    <a:pt x="21600" y="25254"/>
                  </a:lnTo>
                  <a:close/>
                </a:path>
              </a:pathLst>
            </a:custGeom>
            <a:solidFill>
              <a:srgbClr val="54A021">
                <a:alpha val="71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319" name="Freeform 7">
              <a:extLst>
                <a:ext uri="{FF2B5EF4-FFF2-40B4-BE49-F238E27FC236}">
                  <a16:creationId xmlns:a16="http://schemas.microsoft.com/office/drawing/2014/main" id="{A116EF03-07C7-4CB7-A150-2D599131D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" y="-5"/>
              <a:ext cx="1797" cy="4324"/>
            </a:xfrm>
            <a:custGeom>
              <a:avLst/>
              <a:gdLst>
                <a:gd name="G0" fmla="+- 0 0 0"/>
                <a:gd name="G1" fmla="+- 39965 0 0"/>
                <a:gd name="G2" fmla="+- 50723 0 0"/>
                <a:gd name="G3" fmla="+- 49110 0 0"/>
                <a:gd name="G4" fmla="+- G2 0 G0"/>
                <a:gd name="G5" fmla="+- G1 0 G0"/>
                <a:gd name="G6" fmla="*/ G5 1 39965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858013"/>
                <a:gd name="T1" fmla="*/ 0 h 6866467"/>
                <a:gd name="T2" fmla="*/ 39965 w 2858013"/>
                <a:gd name="T3" fmla="*/ 0 h 6866467"/>
                <a:gd name="T4" fmla="*/ 39965 w 2858013"/>
                <a:gd name="T5" fmla="*/ 50723 h 6866467"/>
                <a:gd name="T6" fmla="*/ 49110 w 2858013"/>
                <a:gd name="T7" fmla="*/ 50723 h 6866467"/>
                <a:gd name="T8" fmla="*/ 0 w 2858013"/>
                <a:gd name="T9" fmla="*/ 0 h 6866467"/>
                <a:gd name="T10" fmla="*/ G8 w 2858013"/>
                <a:gd name="T11" fmla="*/ G10 h 6866467"/>
                <a:gd name="T12" fmla="*/ G9 w 2858013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858013" h="6866467">
                  <a:moveTo>
                    <a:pt x="0" y="0"/>
                  </a:moveTo>
                  <a:lnTo>
                    <a:pt x="39965" y="0"/>
                  </a:lnTo>
                  <a:lnTo>
                    <a:pt x="39965" y="50723"/>
                  </a:lnTo>
                  <a:lnTo>
                    <a:pt x="49110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320" name="Freeform 8">
              <a:extLst>
                <a:ext uri="{FF2B5EF4-FFF2-40B4-BE49-F238E27FC236}">
                  <a16:creationId xmlns:a16="http://schemas.microsoft.com/office/drawing/2014/main" id="{674B6AE0-4272-45DF-B919-13AE2AA49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" y="-5"/>
              <a:ext cx="812" cy="4324"/>
            </a:xfrm>
            <a:custGeom>
              <a:avLst/>
              <a:gdLst>
                <a:gd name="G0" fmla="+- 0 0 0"/>
                <a:gd name="G1" fmla="+- 44910 0 0"/>
                <a:gd name="G2" fmla="+- 42256 0 0"/>
                <a:gd name="G3" fmla="+- 36695 0 0"/>
                <a:gd name="G4" fmla="+- G2 0 G0"/>
                <a:gd name="G5" fmla="+- G1 0 G0"/>
                <a:gd name="G6" fmla="*/ G5 1 44910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36695 w 1290094"/>
                <a:gd name="T1" fmla="*/ 0 h 6858000"/>
                <a:gd name="T2" fmla="*/ 44910 w 1290094"/>
                <a:gd name="T3" fmla="*/ 0 h 6858000"/>
                <a:gd name="T4" fmla="*/ 44910 w 1290094"/>
                <a:gd name="T5" fmla="*/ 42256 h 6858000"/>
                <a:gd name="T6" fmla="*/ 0 w 1290094"/>
                <a:gd name="T7" fmla="*/ 42256 h 6858000"/>
                <a:gd name="T8" fmla="*/ 36695 w 1290094"/>
                <a:gd name="T9" fmla="*/ 0 h 6858000"/>
                <a:gd name="T10" fmla="*/ G8 w 1290094"/>
                <a:gd name="T11" fmla="*/ G10 h 6858000"/>
                <a:gd name="T12" fmla="*/ G9 w 1290094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90094" h="6858000">
                  <a:moveTo>
                    <a:pt x="36695" y="0"/>
                  </a:moveTo>
                  <a:lnTo>
                    <a:pt x="44910" y="0"/>
                  </a:lnTo>
                  <a:lnTo>
                    <a:pt x="44910" y="42256"/>
                  </a:lnTo>
                  <a:lnTo>
                    <a:pt x="0" y="42256"/>
                  </a:lnTo>
                  <a:lnTo>
                    <a:pt x="3669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321" name="Freeform 9">
              <a:extLst>
                <a:ext uri="{FF2B5EF4-FFF2-40B4-BE49-F238E27FC236}">
                  <a16:creationId xmlns:a16="http://schemas.microsoft.com/office/drawing/2014/main" id="{E6C09F8E-36A3-485B-B931-C1502EE7C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" y="-5"/>
              <a:ext cx="786" cy="4324"/>
            </a:xfrm>
            <a:custGeom>
              <a:avLst/>
              <a:gdLst>
                <a:gd name="G0" fmla="+- 0 0 0"/>
                <a:gd name="G1" fmla="+- 4641 0 0"/>
                <a:gd name="G2" fmla="+- 42256 0 0"/>
                <a:gd name="G3" fmla="+- 60806 0 0"/>
                <a:gd name="G4" fmla="+- G2 0 G0"/>
                <a:gd name="G5" fmla="+- G1 0 G0"/>
                <a:gd name="G6" fmla="*/ G5 1 4641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0 w 1249825"/>
                <a:gd name="T1" fmla="*/ 0 h 6858000"/>
                <a:gd name="T2" fmla="*/ 4641 w 1249825"/>
                <a:gd name="T3" fmla="*/ 0 h 6858000"/>
                <a:gd name="T4" fmla="*/ 4641 w 1249825"/>
                <a:gd name="T5" fmla="*/ 42256 h 6858000"/>
                <a:gd name="T6" fmla="*/ 60806 w 1249825"/>
                <a:gd name="T7" fmla="*/ 42256 h 6858000"/>
                <a:gd name="T8" fmla="*/ 0 w 1249825"/>
                <a:gd name="T9" fmla="*/ 0 h 6858000"/>
                <a:gd name="T10" fmla="*/ G8 w 1249825"/>
                <a:gd name="T11" fmla="*/ G10 h 6858000"/>
                <a:gd name="T12" fmla="*/ G9 w 1249825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49825" h="6858000">
                  <a:moveTo>
                    <a:pt x="0" y="0"/>
                  </a:moveTo>
                  <a:lnTo>
                    <a:pt x="4641" y="0"/>
                  </a:lnTo>
                  <a:lnTo>
                    <a:pt x="4641" y="42256"/>
                  </a:lnTo>
                  <a:lnTo>
                    <a:pt x="60806" y="42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322" name="Freeform 10">
              <a:extLst>
                <a:ext uri="{FF2B5EF4-FFF2-40B4-BE49-F238E27FC236}">
                  <a16:creationId xmlns:a16="http://schemas.microsoft.com/office/drawing/2014/main" id="{35E9B6C2-C4CD-46BE-BF35-4B3F41C3F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3" y="2261"/>
              <a:ext cx="1144" cy="2058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38858 h 21600"/>
                <a:gd name="T2" fmla="*/ 21600 w 21600"/>
                <a:gd name="T3" fmla="*/ 0 h 21600"/>
                <a:gd name="T4" fmla="*/ 21600 w 21600"/>
                <a:gd name="T5" fmla="*/ 38858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38858"/>
                  </a:moveTo>
                  <a:lnTo>
                    <a:pt x="21600" y="0"/>
                  </a:lnTo>
                  <a:lnTo>
                    <a:pt x="21600" y="38858"/>
                  </a:lnTo>
                  <a:close/>
                </a:path>
              </a:pathLst>
            </a:custGeom>
            <a:solidFill>
              <a:srgbClr val="90C226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323" name="Freeform 11">
              <a:extLst>
                <a:ext uri="{FF2B5EF4-FFF2-40B4-BE49-F238E27FC236}">
                  <a16:creationId xmlns:a16="http://schemas.microsoft.com/office/drawing/2014/main" id="{D9A993E6-861B-4F65-B5D9-DEFDDC3F2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28"/>
              <a:ext cx="282" cy="1791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*/ 21600 G5 1"/>
                <a:gd name="G9" fmla="*/ 21600 G4 1"/>
                <a:gd name="G10" fmla="*/ G8 1 G6"/>
                <a:gd name="G11" fmla="*/ G9 1 G6"/>
                <a:gd name="G12" fmla="+- G11 0 G7"/>
                <a:gd name="G13" fmla="+- G10 0 G7"/>
                <a:gd name="G14" fmla="*/ G12 1 2"/>
                <a:gd name="G15" fmla="*/ G13 1 2"/>
                <a:gd name="G16" fmla="*/ G13 G7 1"/>
                <a:gd name="G17" fmla="+- G7 G14 0"/>
                <a:gd name="G18" fmla="*/ G16 1 3392"/>
                <a:gd name="G19" fmla="*/ G16 1 34464"/>
                <a:gd name="G20" fmla="+- G18 G15 0"/>
                <a:gd name="T0" fmla="*/ 0 w 21600"/>
                <a:gd name="T1" fmla="*/ 137184 h 21600"/>
                <a:gd name="T2" fmla="*/ 0 w 21600"/>
                <a:gd name="T3" fmla="*/ 0 h 21600"/>
                <a:gd name="T4" fmla="*/ 21600 w 21600"/>
                <a:gd name="T5" fmla="*/ 137184 h 21600"/>
                <a:gd name="T6" fmla="*/ G18 w 21600"/>
                <a:gd name="T7" fmla="*/ G17 h 21600"/>
                <a:gd name="T8" fmla="*/ G20 w 21600"/>
                <a:gd name="T9" fmla="*/ G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137184"/>
                  </a:moveTo>
                  <a:lnTo>
                    <a:pt x="0" y="0"/>
                  </a:lnTo>
                  <a:lnTo>
                    <a:pt x="21600" y="137184"/>
                  </a:lnTo>
                  <a:close/>
                </a:path>
              </a:pathLst>
            </a:custGeom>
            <a:solidFill>
              <a:srgbClr val="90C226">
                <a:alpha val="8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13324" name="Rectangle 12">
            <a:extLst>
              <a:ext uri="{FF2B5EF4-FFF2-40B4-BE49-F238E27FC236}">
                <a16:creationId xmlns:a16="http://schemas.microsoft.com/office/drawing/2014/main" id="{57BF1060-CB5F-4A96-867C-233FD356F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1931988"/>
            <a:ext cx="8594725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 naslova matrice</a:t>
            </a:r>
          </a:p>
        </p:txBody>
      </p:sp>
      <p:sp>
        <p:nvSpPr>
          <p:cNvPr id="13325" name="Rectangle 13">
            <a:extLst>
              <a:ext uri="{FF2B5EF4-FFF2-40B4-BE49-F238E27FC236}">
                <a16:creationId xmlns:a16="http://schemas.microsoft.com/office/drawing/2014/main" id="{F9FFEEFB-3341-4610-B24F-14969E5241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527550"/>
            <a:ext cx="859472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sloge besedila matrice</a:t>
            </a:r>
          </a:p>
        </p:txBody>
      </p:sp>
      <p:sp>
        <p:nvSpPr>
          <p:cNvPr id="13326" name="Rectangle 14">
            <a:extLst>
              <a:ext uri="{FF2B5EF4-FFF2-40B4-BE49-F238E27FC236}">
                <a16:creationId xmlns:a16="http://schemas.microsoft.com/office/drawing/2014/main" id="{F6C31C14-0804-4CBD-94D4-169378C6DC1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205663" y="6042025"/>
            <a:ext cx="9096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</a:tabLst>
              <a:defRPr sz="900">
                <a:solidFill>
                  <a:srgbClr val="898989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13327" name="Text Box 15">
            <a:extLst>
              <a:ext uri="{FF2B5EF4-FFF2-40B4-BE49-F238E27FC236}">
                <a16:creationId xmlns:a16="http://schemas.microsoft.com/office/drawing/2014/main" id="{B0A039B7-6484-40C8-9F96-F0549316D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6042025"/>
            <a:ext cx="62976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3328" name="Rectangle 16">
            <a:extLst>
              <a:ext uri="{FF2B5EF4-FFF2-40B4-BE49-F238E27FC236}">
                <a16:creationId xmlns:a16="http://schemas.microsoft.com/office/drawing/2014/main" id="{0A48D4F4-29A1-4ACF-83FD-ACEFED7F12A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589963" y="6042025"/>
            <a:ext cx="6810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</a:tabLst>
              <a:defRPr sz="900">
                <a:solidFill>
                  <a:srgbClr val="90C226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fld id="{75A668C7-EAD3-4740-A294-9A0EFC94209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1">
            <a:extLst>
              <a:ext uri="{FF2B5EF4-FFF2-40B4-BE49-F238E27FC236}">
                <a16:creationId xmlns:a16="http://schemas.microsoft.com/office/drawing/2014/main" id="{02B9DF19-6C9E-4196-85C9-C1B3E64037B2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0413" cy="6864351"/>
            <a:chOff x="0" y="-5"/>
            <a:chExt cx="7679" cy="4324"/>
          </a:xfrm>
        </p:grpSpPr>
        <p:cxnSp>
          <p:nvCxnSpPr>
            <p:cNvPr id="14338" name="AutoShape 2">
              <a:extLst>
                <a:ext uri="{FF2B5EF4-FFF2-40B4-BE49-F238E27FC236}">
                  <a16:creationId xmlns:a16="http://schemas.microsoft.com/office/drawing/2014/main" id="{D28E7975-61BE-4E43-9987-DB016A7A10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03" y="0"/>
              <a:ext cx="767" cy="4319"/>
            </a:xfrm>
            <a:prstGeom prst="straightConnector1">
              <a:avLst/>
            </a:prstGeom>
            <a:noFill/>
            <a:ln w="9360" cap="rnd">
              <a:solidFill>
                <a:srgbClr val="BFBFB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4339" name="AutoShape 3">
              <a:extLst>
                <a:ext uri="{FF2B5EF4-FFF2-40B4-BE49-F238E27FC236}">
                  <a16:creationId xmlns:a16="http://schemas.microsoft.com/office/drawing/2014/main" id="{0EEB228C-0AB8-4D62-A689-521181293F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77" y="2319"/>
              <a:ext cx="2999" cy="2000"/>
            </a:xfrm>
            <a:prstGeom prst="straightConnector1">
              <a:avLst/>
            </a:prstGeom>
            <a:noFill/>
            <a:ln w="9360" cap="rnd">
              <a:solidFill>
                <a:srgbClr val="D9D9D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4340" name="Freeform 4">
              <a:extLst>
                <a:ext uri="{FF2B5EF4-FFF2-40B4-BE49-F238E27FC236}">
                  <a16:creationId xmlns:a16="http://schemas.microsoft.com/office/drawing/2014/main" id="{09CE8DD3-8C98-4775-B7B7-0A9847AF5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" y="-5"/>
              <a:ext cx="1893" cy="4324"/>
            </a:xfrm>
            <a:custGeom>
              <a:avLst/>
              <a:gdLst>
                <a:gd name="G0" fmla="+- 0 0 0"/>
                <a:gd name="G1" fmla="+- 58229 0 0"/>
                <a:gd name="G2" fmla="+- 50723 0 0"/>
                <a:gd name="G3" fmla="+- 13916 0 0"/>
                <a:gd name="G4" fmla="+- G2 0 G0"/>
                <a:gd name="G5" fmla="+- G1 0 G0"/>
                <a:gd name="G6" fmla="*/ G5 1 58229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13916 w 3007349"/>
                <a:gd name="T1" fmla="*/ 0 h 6866467"/>
                <a:gd name="T2" fmla="*/ 58229 w 3007349"/>
                <a:gd name="T3" fmla="*/ 0 h 6866467"/>
                <a:gd name="T4" fmla="*/ 58229 w 3007349"/>
                <a:gd name="T5" fmla="*/ 50723 h 6866467"/>
                <a:gd name="T6" fmla="*/ 0 w 3007349"/>
                <a:gd name="T7" fmla="*/ 50723 h 6866467"/>
                <a:gd name="T8" fmla="*/ 13916 w 3007349"/>
                <a:gd name="T9" fmla="*/ 0 h 6866467"/>
                <a:gd name="T10" fmla="*/ G8 w 3007349"/>
                <a:gd name="T11" fmla="*/ G10 h 6866467"/>
                <a:gd name="T12" fmla="*/ G9 w 3007349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07349" h="6866467">
                  <a:moveTo>
                    <a:pt x="13916" y="0"/>
                  </a:moveTo>
                  <a:lnTo>
                    <a:pt x="58229" y="0"/>
                  </a:lnTo>
                  <a:lnTo>
                    <a:pt x="58229" y="50723"/>
                  </a:lnTo>
                  <a:lnTo>
                    <a:pt x="0" y="50723"/>
                  </a:lnTo>
                  <a:lnTo>
                    <a:pt x="13916" y="0"/>
                  </a:lnTo>
                  <a:close/>
                </a:path>
              </a:pathLst>
            </a:custGeom>
            <a:solidFill>
              <a:srgbClr val="90C226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4341" name="Freeform 5">
              <a:extLst>
                <a:ext uri="{FF2B5EF4-FFF2-40B4-BE49-F238E27FC236}">
                  <a16:creationId xmlns:a16="http://schemas.microsoft.com/office/drawing/2014/main" id="{911B1475-19FF-4074-B169-AE8DBF813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" y="-5"/>
              <a:ext cx="1629" cy="4324"/>
            </a:xfrm>
            <a:custGeom>
              <a:avLst/>
              <a:gdLst>
                <a:gd name="G0" fmla="+- 0 0 0"/>
                <a:gd name="G1" fmla="+- 17407 0 0"/>
                <a:gd name="G2" fmla="+- 50723 0 0"/>
                <a:gd name="G3" fmla="+- 22688 0 0"/>
                <a:gd name="G4" fmla="+- G2 0 G0"/>
                <a:gd name="G5" fmla="+- G1 0 G0"/>
                <a:gd name="G6" fmla="*/ G5 1 17407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573311"/>
                <a:gd name="T1" fmla="*/ 0 h 6866467"/>
                <a:gd name="T2" fmla="*/ 17407 w 2573311"/>
                <a:gd name="T3" fmla="*/ 0 h 6866467"/>
                <a:gd name="T4" fmla="*/ 17407 w 2573311"/>
                <a:gd name="T5" fmla="*/ 50723 h 6866467"/>
                <a:gd name="T6" fmla="*/ 22688 w 2573311"/>
                <a:gd name="T7" fmla="*/ 50723 h 6866467"/>
                <a:gd name="T8" fmla="*/ 0 w 2573311"/>
                <a:gd name="T9" fmla="*/ 0 h 6866467"/>
                <a:gd name="T10" fmla="*/ G8 w 2573311"/>
                <a:gd name="T11" fmla="*/ G10 h 6866467"/>
                <a:gd name="T12" fmla="*/ G9 w 2573311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573311" h="6866467">
                  <a:moveTo>
                    <a:pt x="0" y="0"/>
                  </a:moveTo>
                  <a:lnTo>
                    <a:pt x="17407" y="0"/>
                  </a:lnTo>
                  <a:lnTo>
                    <a:pt x="17407" y="50723"/>
                  </a:lnTo>
                  <a:lnTo>
                    <a:pt x="22688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4342" name="Freeform 6">
              <a:extLst>
                <a:ext uri="{FF2B5EF4-FFF2-40B4-BE49-F238E27FC236}">
                  <a16:creationId xmlns:a16="http://schemas.microsoft.com/office/drawing/2014/main" id="{B6D585C0-ED1C-4C04-B67A-7B237C41A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" y="1920"/>
              <a:ext cx="2052" cy="2399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25254 h 21600"/>
                <a:gd name="T2" fmla="*/ 21600 w 21600"/>
                <a:gd name="T3" fmla="*/ 0 h 21600"/>
                <a:gd name="T4" fmla="*/ 21600 w 21600"/>
                <a:gd name="T5" fmla="*/ 25254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25254"/>
                  </a:moveTo>
                  <a:lnTo>
                    <a:pt x="21600" y="0"/>
                  </a:lnTo>
                  <a:lnTo>
                    <a:pt x="21600" y="25254"/>
                  </a:lnTo>
                  <a:close/>
                </a:path>
              </a:pathLst>
            </a:custGeom>
            <a:solidFill>
              <a:srgbClr val="54A021">
                <a:alpha val="71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4343" name="Freeform 7">
              <a:extLst>
                <a:ext uri="{FF2B5EF4-FFF2-40B4-BE49-F238E27FC236}">
                  <a16:creationId xmlns:a16="http://schemas.microsoft.com/office/drawing/2014/main" id="{5CFBA89C-6D14-4C21-B1F9-AC893B9DC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" y="-5"/>
              <a:ext cx="1797" cy="4324"/>
            </a:xfrm>
            <a:custGeom>
              <a:avLst/>
              <a:gdLst>
                <a:gd name="G0" fmla="+- 0 0 0"/>
                <a:gd name="G1" fmla="+- 39965 0 0"/>
                <a:gd name="G2" fmla="+- 50723 0 0"/>
                <a:gd name="G3" fmla="+- 49110 0 0"/>
                <a:gd name="G4" fmla="+- G2 0 G0"/>
                <a:gd name="G5" fmla="+- G1 0 G0"/>
                <a:gd name="G6" fmla="*/ G5 1 39965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858013"/>
                <a:gd name="T1" fmla="*/ 0 h 6866467"/>
                <a:gd name="T2" fmla="*/ 39965 w 2858013"/>
                <a:gd name="T3" fmla="*/ 0 h 6866467"/>
                <a:gd name="T4" fmla="*/ 39965 w 2858013"/>
                <a:gd name="T5" fmla="*/ 50723 h 6866467"/>
                <a:gd name="T6" fmla="*/ 49110 w 2858013"/>
                <a:gd name="T7" fmla="*/ 50723 h 6866467"/>
                <a:gd name="T8" fmla="*/ 0 w 2858013"/>
                <a:gd name="T9" fmla="*/ 0 h 6866467"/>
                <a:gd name="T10" fmla="*/ G8 w 2858013"/>
                <a:gd name="T11" fmla="*/ G10 h 6866467"/>
                <a:gd name="T12" fmla="*/ G9 w 2858013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858013" h="6866467">
                  <a:moveTo>
                    <a:pt x="0" y="0"/>
                  </a:moveTo>
                  <a:lnTo>
                    <a:pt x="39965" y="0"/>
                  </a:lnTo>
                  <a:lnTo>
                    <a:pt x="39965" y="50723"/>
                  </a:lnTo>
                  <a:lnTo>
                    <a:pt x="49110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4344" name="Freeform 8">
              <a:extLst>
                <a:ext uri="{FF2B5EF4-FFF2-40B4-BE49-F238E27FC236}">
                  <a16:creationId xmlns:a16="http://schemas.microsoft.com/office/drawing/2014/main" id="{61F4D02D-33CD-4632-B063-3F16B63B1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" y="-5"/>
              <a:ext cx="812" cy="4324"/>
            </a:xfrm>
            <a:custGeom>
              <a:avLst/>
              <a:gdLst>
                <a:gd name="G0" fmla="+- 0 0 0"/>
                <a:gd name="G1" fmla="+- 44910 0 0"/>
                <a:gd name="G2" fmla="+- 42256 0 0"/>
                <a:gd name="G3" fmla="+- 36695 0 0"/>
                <a:gd name="G4" fmla="+- G2 0 G0"/>
                <a:gd name="G5" fmla="+- G1 0 G0"/>
                <a:gd name="G6" fmla="*/ G5 1 44910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36695 w 1290094"/>
                <a:gd name="T1" fmla="*/ 0 h 6858000"/>
                <a:gd name="T2" fmla="*/ 44910 w 1290094"/>
                <a:gd name="T3" fmla="*/ 0 h 6858000"/>
                <a:gd name="T4" fmla="*/ 44910 w 1290094"/>
                <a:gd name="T5" fmla="*/ 42256 h 6858000"/>
                <a:gd name="T6" fmla="*/ 0 w 1290094"/>
                <a:gd name="T7" fmla="*/ 42256 h 6858000"/>
                <a:gd name="T8" fmla="*/ 36695 w 1290094"/>
                <a:gd name="T9" fmla="*/ 0 h 6858000"/>
                <a:gd name="T10" fmla="*/ G8 w 1290094"/>
                <a:gd name="T11" fmla="*/ G10 h 6858000"/>
                <a:gd name="T12" fmla="*/ G9 w 1290094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90094" h="6858000">
                  <a:moveTo>
                    <a:pt x="36695" y="0"/>
                  </a:moveTo>
                  <a:lnTo>
                    <a:pt x="44910" y="0"/>
                  </a:lnTo>
                  <a:lnTo>
                    <a:pt x="44910" y="42256"/>
                  </a:lnTo>
                  <a:lnTo>
                    <a:pt x="0" y="42256"/>
                  </a:lnTo>
                  <a:lnTo>
                    <a:pt x="3669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4345" name="Freeform 9">
              <a:extLst>
                <a:ext uri="{FF2B5EF4-FFF2-40B4-BE49-F238E27FC236}">
                  <a16:creationId xmlns:a16="http://schemas.microsoft.com/office/drawing/2014/main" id="{1A852BCF-0314-4D00-8B2A-9CC38E237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" y="-5"/>
              <a:ext cx="786" cy="4324"/>
            </a:xfrm>
            <a:custGeom>
              <a:avLst/>
              <a:gdLst>
                <a:gd name="G0" fmla="+- 0 0 0"/>
                <a:gd name="G1" fmla="+- 4641 0 0"/>
                <a:gd name="G2" fmla="+- 42256 0 0"/>
                <a:gd name="G3" fmla="+- 60806 0 0"/>
                <a:gd name="G4" fmla="+- G2 0 G0"/>
                <a:gd name="G5" fmla="+- G1 0 G0"/>
                <a:gd name="G6" fmla="*/ G5 1 4641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0 w 1249825"/>
                <a:gd name="T1" fmla="*/ 0 h 6858000"/>
                <a:gd name="T2" fmla="*/ 4641 w 1249825"/>
                <a:gd name="T3" fmla="*/ 0 h 6858000"/>
                <a:gd name="T4" fmla="*/ 4641 w 1249825"/>
                <a:gd name="T5" fmla="*/ 42256 h 6858000"/>
                <a:gd name="T6" fmla="*/ 60806 w 1249825"/>
                <a:gd name="T7" fmla="*/ 42256 h 6858000"/>
                <a:gd name="T8" fmla="*/ 0 w 1249825"/>
                <a:gd name="T9" fmla="*/ 0 h 6858000"/>
                <a:gd name="T10" fmla="*/ G8 w 1249825"/>
                <a:gd name="T11" fmla="*/ G10 h 6858000"/>
                <a:gd name="T12" fmla="*/ G9 w 1249825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49825" h="6858000">
                  <a:moveTo>
                    <a:pt x="0" y="0"/>
                  </a:moveTo>
                  <a:lnTo>
                    <a:pt x="4641" y="0"/>
                  </a:lnTo>
                  <a:lnTo>
                    <a:pt x="4641" y="42256"/>
                  </a:lnTo>
                  <a:lnTo>
                    <a:pt x="60806" y="42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4346" name="Freeform 10">
              <a:extLst>
                <a:ext uri="{FF2B5EF4-FFF2-40B4-BE49-F238E27FC236}">
                  <a16:creationId xmlns:a16="http://schemas.microsoft.com/office/drawing/2014/main" id="{DFB566A1-3962-4571-8230-3D3A9927E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3" y="2261"/>
              <a:ext cx="1144" cy="2058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38858 h 21600"/>
                <a:gd name="T2" fmla="*/ 21600 w 21600"/>
                <a:gd name="T3" fmla="*/ 0 h 21600"/>
                <a:gd name="T4" fmla="*/ 21600 w 21600"/>
                <a:gd name="T5" fmla="*/ 38858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38858"/>
                  </a:moveTo>
                  <a:lnTo>
                    <a:pt x="21600" y="0"/>
                  </a:lnTo>
                  <a:lnTo>
                    <a:pt x="21600" y="38858"/>
                  </a:lnTo>
                  <a:close/>
                </a:path>
              </a:pathLst>
            </a:custGeom>
            <a:solidFill>
              <a:srgbClr val="90C226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4347" name="Freeform 11">
              <a:extLst>
                <a:ext uri="{FF2B5EF4-FFF2-40B4-BE49-F238E27FC236}">
                  <a16:creationId xmlns:a16="http://schemas.microsoft.com/office/drawing/2014/main" id="{7FB54CED-694D-4585-AB5C-4639FBDF2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28"/>
              <a:ext cx="282" cy="1791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*/ 21600 G5 1"/>
                <a:gd name="G9" fmla="*/ 21600 G4 1"/>
                <a:gd name="G10" fmla="*/ G8 1 G6"/>
                <a:gd name="G11" fmla="*/ G9 1 G6"/>
                <a:gd name="G12" fmla="+- G11 0 G7"/>
                <a:gd name="G13" fmla="+- G10 0 G7"/>
                <a:gd name="G14" fmla="*/ G12 1 2"/>
                <a:gd name="G15" fmla="*/ G13 1 2"/>
                <a:gd name="G16" fmla="*/ G13 G7 1"/>
                <a:gd name="G17" fmla="+- G7 G14 0"/>
                <a:gd name="G18" fmla="*/ G16 1 3392"/>
                <a:gd name="G19" fmla="*/ G16 1 34464"/>
                <a:gd name="G20" fmla="+- G18 G15 0"/>
                <a:gd name="T0" fmla="*/ 0 w 21600"/>
                <a:gd name="T1" fmla="*/ 137184 h 21600"/>
                <a:gd name="T2" fmla="*/ 0 w 21600"/>
                <a:gd name="T3" fmla="*/ 0 h 21600"/>
                <a:gd name="T4" fmla="*/ 21600 w 21600"/>
                <a:gd name="T5" fmla="*/ 137184 h 21600"/>
                <a:gd name="T6" fmla="*/ G18 w 21600"/>
                <a:gd name="T7" fmla="*/ G17 h 21600"/>
                <a:gd name="T8" fmla="*/ G20 w 21600"/>
                <a:gd name="T9" fmla="*/ G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137184"/>
                  </a:moveTo>
                  <a:lnTo>
                    <a:pt x="0" y="0"/>
                  </a:lnTo>
                  <a:lnTo>
                    <a:pt x="21600" y="137184"/>
                  </a:lnTo>
                  <a:close/>
                </a:path>
              </a:pathLst>
            </a:custGeom>
            <a:solidFill>
              <a:srgbClr val="90C226">
                <a:alpha val="8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14348" name="Rectangle 12">
            <a:extLst>
              <a:ext uri="{FF2B5EF4-FFF2-40B4-BE49-F238E27FC236}">
                <a16:creationId xmlns:a16="http://schemas.microsoft.com/office/drawing/2014/main" id="{382834FD-A423-4629-930F-7865678934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609600"/>
            <a:ext cx="8093075" cy="30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 naslova matrice</a:t>
            </a:r>
          </a:p>
        </p:txBody>
      </p:sp>
      <p:sp>
        <p:nvSpPr>
          <p:cNvPr id="14349" name="Rectangle 13">
            <a:extLst>
              <a:ext uri="{FF2B5EF4-FFF2-40B4-BE49-F238E27FC236}">
                <a16:creationId xmlns:a16="http://schemas.microsoft.com/office/drawing/2014/main" id="{A652CAA5-D7FA-423C-B397-AB9115EFE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013200"/>
            <a:ext cx="85947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sloge besedila matrice</a:t>
            </a:r>
          </a:p>
        </p:txBody>
      </p:sp>
      <p:sp>
        <p:nvSpPr>
          <p:cNvPr id="14350" name="Rectangle 14">
            <a:extLst>
              <a:ext uri="{FF2B5EF4-FFF2-40B4-BE49-F238E27FC236}">
                <a16:creationId xmlns:a16="http://schemas.microsoft.com/office/drawing/2014/main" id="{1D7BD6E7-271E-479B-919F-0AA6A49425D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205663" y="6042025"/>
            <a:ext cx="9096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</a:tabLst>
              <a:defRPr sz="900">
                <a:solidFill>
                  <a:srgbClr val="898989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14351" name="Text Box 15">
            <a:extLst>
              <a:ext uri="{FF2B5EF4-FFF2-40B4-BE49-F238E27FC236}">
                <a16:creationId xmlns:a16="http://schemas.microsoft.com/office/drawing/2014/main" id="{1BB0A805-05A4-4CAA-AE23-9662D4D0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6042025"/>
            <a:ext cx="62976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4352" name="Rectangle 16">
            <a:extLst>
              <a:ext uri="{FF2B5EF4-FFF2-40B4-BE49-F238E27FC236}">
                <a16:creationId xmlns:a16="http://schemas.microsoft.com/office/drawing/2014/main" id="{6CC55DF7-9D36-486A-A601-2042A7B66E0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589963" y="6042025"/>
            <a:ext cx="6810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</a:tabLst>
              <a:defRPr sz="900">
                <a:solidFill>
                  <a:srgbClr val="90C226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fld id="{A8820914-E0A1-4F84-A67C-F3E258150DC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353" name="Text Box 17">
            <a:extLst>
              <a:ext uri="{FF2B5EF4-FFF2-40B4-BE49-F238E27FC236}">
                <a16:creationId xmlns:a16="http://schemas.microsoft.com/office/drawing/2014/main" id="{DFD82E16-626F-4ACA-980A-2317DE8CE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sl-SI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14354" name="Text Box 18">
            <a:extLst>
              <a:ext uri="{FF2B5EF4-FFF2-40B4-BE49-F238E27FC236}">
                <a16:creationId xmlns:a16="http://schemas.microsoft.com/office/drawing/2014/main" id="{133AFBC5-1A4F-4EAB-BE6F-C933DC33C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sl-SI" sz="8000">
                <a:solidFill>
                  <a:srgbClr val="C0E474"/>
                </a:solidFill>
              </a:rPr>
              <a:t>”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1">
            <a:extLst>
              <a:ext uri="{FF2B5EF4-FFF2-40B4-BE49-F238E27FC236}">
                <a16:creationId xmlns:a16="http://schemas.microsoft.com/office/drawing/2014/main" id="{AC288D99-17CE-4980-8AA7-21DCC76452C6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0413" cy="6864351"/>
            <a:chOff x="0" y="-5"/>
            <a:chExt cx="7679" cy="4324"/>
          </a:xfrm>
        </p:grpSpPr>
        <p:cxnSp>
          <p:nvCxnSpPr>
            <p:cNvPr id="15362" name="AutoShape 2">
              <a:extLst>
                <a:ext uri="{FF2B5EF4-FFF2-40B4-BE49-F238E27FC236}">
                  <a16:creationId xmlns:a16="http://schemas.microsoft.com/office/drawing/2014/main" id="{6D23DA89-FBCF-4F7F-B3B4-31CA3E299E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03" y="0"/>
              <a:ext cx="767" cy="4319"/>
            </a:xfrm>
            <a:prstGeom prst="straightConnector1">
              <a:avLst/>
            </a:prstGeom>
            <a:noFill/>
            <a:ln w="9360" cap="rnd">
              <a:solidFill>
                <a:srgbClr val="BFBFB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363" name="AutoShape 3">
              <a:extLst>
                <a:ext uri="{FF2B5EF4-FFF2-40B4-BE49-F238E27FC236}">
                  <a16:creationId xmlns:a16="http://schemas.microsoft.com/office/drawing/2014/main" id="{7D618BB3-BD6B-4978-A22D-95AF716B74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77" y="2319"/>
              <a:ext cx="2999" cy="2000"/>
            </a:xfrm>
            <a:prstGeom prst="straightConnector1">
              <a:avLst/>
            </a:prstGeom>
            <a:noFill/>
            <a:ln w="9360" cap="rnd">
              <a:solidFill>
                <a:srgbClr val="D9D9D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5364" name="Freeform 4">
              <a:extLst>
                <a:ext uri="{FF2B5EF4-FFF2-40B4-BE49-F238E27FC236}">
                  <a16:creationId xmlns:a16="http://schemas.microsoft.com/office/drawing/2014/main" id="{4AD2071A-E065-427E-85A0-F605E8FAA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" y="-5"/>
              <a:ext cx="1893" cy="4324"/>
            </a:xfrm>
            <a:custGeom>
              <a:avLst/>
              <a:gdLst>
                <a:gd name="G0" fmla="+- 0 0 0"/>
                <a:gd name="G1" fmla="+- 58229 0 0"/>
                <a:gd name="G2" fmla="+- 50723 0 0"/>
                <a:gd name="G3" fmla="+- 13916 0 0"/>
                <a:gd name="G4" fmla="+- G2 0 G0"/>
                <a:gd name="G5" fmla="+- G1 0 G0"/>
                <a:gd name="G6" fmla="*/ G5 1 58229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13916 w 3007349"/>
                <a:gd name="T1" fmla="*/ 0 h 6866467"/>
                <a:gd name="T2" fmla="*/ 58229 w 3007349"/>
                <a:gd name="T3" fmla="*/ 0 h 6866467"/>
                <a:gd name="T4" fmla="*/ 58229 w 3007349"/>
                <a:gd name="T5" fmla="*/ 50723 h 6866467"/>
                <a:gd name="T6" fmla="*/ 0 w 3007349"/>
                <a:gd name="T7" fmla="*/ 50723 h 6866467"/>
                <a:gd name="T8" fmla="*/ 13916 w 3007349"/>
                <a:gd name="T9" fmla="*/ 0 h 6866467"/>
                <a:gd name="T10" fmla="*/ G8 w 3007349"/>
                <a:gd name="T11" fmla="*/ G10 h 6866467"/>
                <a:gd name="T12" fmla="*/ G9 w 3007349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07349" h="6866467">
                  <a:moveTo>
                    <a:pt x="13916" y="0"/>
                  </a:moveTo>
                  <a:lnTo>
                    <a:pt x="58229" y="0"/>
                  </a:lnTo>
                  <a:lnTo>
                    <a:pt x="58229" y="50723"/>
                  </a:lnTo>
                  <a:lnTo>
                    <a:pt x="0" y="50723"/>
                  </a:lnTo>
                  <a:lnTo>
                    <a:pt x="13916" y="0"/>
                  </a:lnTo>
                  <a:close/>
                </a:path>
              </a:pathLst>
            </a:custGeom>
            <a:solidFill>
              <a:srgbClr val="90C226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5365" name="Freeform 5">
              <a:extLst>
                <a:ext uri="{FF2B5EF4-FFF2-40B4-BE49-F238E27FC236}">
                  <a16:creationId xmlns:a16="http://schemas.microsoft.com/office/drawing/2014/main" id="{A244083B-224B-4DBF-8B13-2972E2415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" y="-5"/>
              <a:ext cx="1629" cy="4324"/>
            </a:xfrm>
            <a:custGeom>
              <a:avLst/>
              <a:gdLst>
                <a:gd name="G0" fmla="+- 0 0 0"/>
                <a:gd name="G1" fmla="+- 17407 0 0"/>
                <a:gd name="G2" fmla="+- 50723 0 0"/>
                <a:gd name="G3" fmla="+- 22688 0 0"/>
                <a:gd name="G4" fmla="+- G2 0 G0"/>
                <a:gd name="G5" fmla="+- G1 0 G0"/>
                <a:gd name="G6" fmla="*/ G5 1 17407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573311"/>
                <a:gd name="T1" fmla="*/ 0 h 6866467"/>
                <a:gd name="T2" fmla="*/ 17407 w 2573311"/>
                <a:gd name="T3" fmla="*/ 0 h 6866467"/>
                <a:gd name="T4" fmla="*/ 17407 w 2573311"/>
                <a:gd name="T5" fmla="*/ 50723 h 6866467"/>
                <a:gd name="T6" fmla="*/ 22688 w 2573311"/>
                <a:gd name="T7" fmla="*/ 50723 h 6866467"/>
                <a:gd name="T8" fmla="*/ 0 w 2573311"/>
                <a:gd name="T9" fmla="*/ 0 h 6866467"/>
                <a:gd name="T10" fmla="*/ G8 w 2573311"/>
                <a:gd name="T11" fmla="*/ G10 h 6866467"/>
                <a:gd name="T12" fmla="*/ G9 w 2573311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573311" h="6866467">
                  <a:moveTo>
                    <a:pt x="0" y="0"/>
                  </a:moveTo>
                  <a:lnTo>
                    <a:pt x="17407" y="0"/>
                  </a:lnTo>
                  <a:lnTo>
                    <a:pt x="17407" y="50723"/>
                  </a:lnTo>
                  <a:lnTo>
                    <a:pt x="22688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5366" name="Freeform 6">
              <a:extLst>
                <a:ext uri="{FF2B5EF4-FFF2-40B4-BE49-F238E27FC236}">
                  <a16:creationId xmlns:a16="http://schemas.microsoft.com/office/drawing/2014/main" id="{FFFFB182-88DD-4D0C-BD00-8F4AD5443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" y="1920"/>
              <a:ext cx="2052" cy="2399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25254 h 21600"/>
                <a:gd name="T2" fmla="*/ 21600 w 21600"/>
                <a:gd name="T3" fmla="*/ 0 h 21600"/>
                <a:gd name="T4" fmla="*/ 21600 w 21600"/>
                <a:gd name="T5" fmla="*/ 25254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25254"/>
                  </a:moveTo>
                  <a:lnTo>
                    <a:pt x="21600" y="0"/>
                  </a:lnTo>
                  <a:lnTo>
                    <a:pt x="21600" y="25254"/>
                  </a:lnTo>
                  <a:close/>
                </a:path>
              </a:pathLst>
            </a:custGeom>
            <a:solidFill>
              <a:srgbClr val="54A021">
                <a:alpha val="71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5367" name="Freeform 7">
              <a:extLst>
                <a:ext uri="{FF2B5EF4-FFF2-40B4-BE49-F238E27FC236}">
                  <a16:creationId xmlns:a16="http://schemas.microsoft.com/office/drawing/2014/main" id="{ABDA1E78-7878-4432-8523-5CF02754F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" y="-5"/>
              <a:ext cx="1797" cy="4324"/>
            </a:xfrm>
            <a:custGeom>
              <a:avLst/>
              <a:gdLst>
                <a:gd name="G0" fmla="+- 0 0 0"/>
                <a:gd name="G1" fmla="+- 39965 0 0"/>
                <a:gd name="G2" fmla="+- 50723 0 0"/>
                <a:gd name="G3" fmla="+- 49110 0 0"/>
                <a:gd name="G4" fmla="+- G2 0 G0"/>
                <a:gd name="G5" fmla="+- G1 0 G0"/>
                <a:gd name="G6" fmla="*/ G5 1 39965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858013"/>
                <a:gd name="T1" fmla="*/ 0 h 6866467"/>
                <a:gd name="T2" fmla="*/ 39965 w 2858013"/>
                <a:gd name="T3" fmla="*/ 0 h 6866467"/>
                <a:gd name="T4" fmla="*/ 39965 w 2858013"/>
                <a:gd name="T5" fmla="*/ 50723 h 6866467"/>
                <a:gd name="T6" fmla="*/ 49110 w 2858013"/>
                <a:gd name="T7" fmla="*/ 50723 h 6866467"/>
                <a:gd name="T8" fmla="*/ 0 w 2858013"/>
                <a:gd name="T9" fmla="*/ 0 h 6866467"/>
                <a:gd name="T10" fmla="*/ G8 w 2858013"/>
                <a:gd name="T11" fmla="*/ G10 h 6866467"/>
                <a:gd name="T12" fmla="*/ G9 w 2858013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858013" h="6866467">
                  <a:moveTo>
                    <a:pt x="0" y="0"/>
                  </a:moveTo>
                  <a:lnTo>
                    <a:pt x="39965" y="0"/>
                  </a:lnTo>
                  <a:lnTo>
                    <a:pt x="39965" y="50723"/>
                  </a:lnTo>
                  <a:lnTo>
                    <a:pt x="49110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5368" name="Freeform 8">
              <a:extLst>
                <a:ext uri="{FF2B5EF4-FFF2-40B4-BE49-F238E27FC236}">
                  <a16:creationId xmlns:a16="http://schemas.microsoft.com/office/drawing/2014/main" id="{6062597F-89B8-4689-B40A-58F514858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" y="-5"/>
              <a:ext cx="812" cy="4324"/>
            </a:xfrm>
            <a:custGeom>
              <a:avLst/>
              <a:gdLst>
                <a:gd name="G0" fmla="+- 0 0 0"/>
                <a:gd name="G1" fmla="+- 44910 0 0"/>
                <a:gd name="G2" fmla="+- 42256 0 0"/>
                <a:gd name="G3" fmla="+- 36695 0 0"/>
                <a:gd name="G4" fmla="+- G2 0 G0"/>
                <a:gd name="G5" fmla="+- G1 0 G0"/>
                <a:gd name="G6" fmla="*/ G5 1 44910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36695 w 1290094"/>
                <a:gd name="T1" fmla="*/ 0 h 6858000"/>
                <a:gd name="T2" fmla="*/ 44910 w 1290094"/>
                <a:gd name="T3" fmla="*/ 0 h 6858000"/>
                <a:gd name="T4" fmla="*/ 44910 w 1290094"/>
                <a:gd name="T5" fmla="*/ 42256 h 6858000"/>
                <a:gd name="T6" fmla="*/ 0 w 1290094"/>
                <a:gd name="T7" fmla="*/ 42256 h 6858000"/>
                <a:gd name="T8" fmla="*/ 36695 w 1290094"/>
                <a:gd name="T9" fmla="*/ 0 h 6858000"/>
                <a:gd name="T10" fmla="*/ G8 w 1290094"/>
                <a:gd name="T11" fmla="*/ G10 h 6858000"/>
                <a:gd name="T12" fmla="*/ G9 w 1290094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90094" h="6858000">
                  <a:moveTo>
                    <a:pt x="36695" y="0"/>
                  </a:moveTo>
                  <a:lnTo>
                    <a:pt x="44910" y="0"/>
                  </a:lnTo>
                  <a:lnTo>
                    <a:pt x="44910" y="42256"/>
                  </a:lnTo>
                  <a:lnTo>
                    <a:pt x="0" y="42256"/>
                  </a:lnTo>
                  <a:lnTo>
                    <a:pt x="3669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5369" name="Freeform 9">
              <a:extLst>
                <a:ext uri="{FF2B5EF4-FFF2-40B4-BE49-F238E27FC236}">
                  <a16:creationId xmlns:a16="http://schemas.microsoft.com/office/drawing/2014/main" id="{1A73E31B-C41E-45EF-9BCE-441A94299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" y="-5"/>
              <a:ext cx="786" cy="4324"/>
            </a:xfrm>
            <a:custGeom>
              <a:avLst/>
              <a:gdLst>
                <a:gd name="G0" fmla="+- 0 0 0"/>
                <a:gd name="G1" fmla="+- 4641 0 0"/>
                <a:gd name="G2" fmla="+- 42256 0 0"/>
                <a:gd name="G3" fmla="+- 60806 0 0"/>
                <a:gd name="G4" fmla="+- G2 0 G0"/>
                <a:gd name="G5" fmla="+- G1 0 G0"/>
                <a:gd name="G6" fmla="*/ G5 1 4641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0 w 1249825"/>
                <a:gd name="T1" fmla="*/ 0 h 6858000"/>
                <a:gd name="T2" fmla="*/ 4641 w 1249825"/>
                <a:gd name="T3" fmla="*/ 0 h 6858000"/>
                <a:gd name="T4" fmla="*/ 4641 w 1249825"/>
                <a:gd name="T5" fmla="*/ 42256 h 6858000"/>
                <a:gd name="T6" fmla="*/ 60806 w 1249825"/>
                <a:gd name="T7" fmla="*/ 42256 h 6858000"/>
                <a:gd name="T8" fmla="*/ 0 w 1249825"/>
                <a:gd name="T9" fmla="*/ 0 h 6858000"/>
                <a:gd name="T10" fmla="*/ G8 w 1249825"/>
                <a:gd name="T11" fmla="*/ G10 h 6858000"/>
                <a:gd name="T12" fmla="*/ G9 w 1249825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49825" h="6858000">
                  <a:moveTo>
                    <a:pt x="0" y="0"/>
                  </a:moveTo>
                  <a:lnTo>
                    <a:pt x="4641" y="0"/>
                  </a:lnTo>
                  <a:lnTo>
                    <a:pt x="4641" y="42256"/>
                  </a:lnTo>
                  <a:lnTo>
                    <a:pt x="60806" y="42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5370" name="Freeform 10">
              <a:extLst>
                <a:ext uri="{FF2B5EF4-FFF2-40B4-BE49-F238E27FC236}">
                  <a16:creationId xmlns:a16="http://schemas.microsoft.com/office/drawing/2014/main" id="{21D3FC47-5348-4B79-8D3A-9A0AA037F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3" y="2261"/>
              <a:ext cx="1144" cy="2058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38858 h 21600"/>
                <a:gd name="T2" fmla="*/ 21600 w 21600"/>
                <a:gd name="T3" fmla="*/ 0 h 21600"/>
                <a:gd name="T4" fmla="*/ 21600 w 21600"/>
                <a:gd name="T5" fmla="*/ 38858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38858"/>
                  </a:moveTo>
                  <a:lnTo>
                    <a:pt x="21600" y="0"/>
                  </a:lnTo>
                  <a:lnTo>
                    <a:pt x="21600" y="38858"/>
                  </a:lnTo>
                  <a:close/>
                </a:path>
              </a:pathLst>
            </a:custGeom>
            <a:solidFill>
              <a:srgbClr val="90C226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5371" name="Freeform 11">
              <a:extLst>
                <a:ext uri="{FF2B5EF4-FFF2-40B4-BE49-F238E27FC236}">
                  <a16:creationId xmlns:a16="http://schemas.microsoft.com/office/drawing/2014/main" id="{AD2AFD28-8420-4ACD-BF4D-A2502BED8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28"/>
              <a:ext cx="282" cy="1791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*/ 21600 G5 1"/>
                <a:gd name="G9" fmla="*/ 21600 G4 1"/>
                <a:gd name="G10" fmla="*/ G8 1 G6"/>
                <a:gd name="G11" fmla="*/ G9 1 G6"/>
                <a:gd name="G12" fmla="+- G11 0 G7"/>
                <a:gd name="G13" fmla="+- G10 0 G7"/>
                <a:gd name="G14" fmla="*/ G12 1 2"/>
                <a:gd name="G15" fmla="*/ G13 1 2"/>
                <a:gd name="G16" fmla="*/ G13 G7 1"/>
                <a:gd name="G17" fmla="+- G7 G14 0"/>
                <a:gd name="G18" fmla="*/ G16 1 3392"/>
                <a:gd name="G19" fmla="*/ G16 1 34464"/>
                <a:gd name="G20" fmla="+- G18 G15 0"/>
                <a:gd name="T0" fmla="*/ 0 w 21600"/>
                <a:gd name="T1" fmla="*/ 137184 h 21600"/>
                <a:gd name="T2" fmla="*/ 0 w 21600"/>
                <a:gd name="T3" fmla="*/ 0 h 21600"/>
                <a:gd name="T4" fmla="*/ 21600 w 21600"/>
                <a:gd name="T5" fmla="*/ 137184 h 21600"/>
                <a:gd name="T6" fmla="*/ G18 w 21600"/>
                <a:gd name="T7" fmla="*/ G17 h 21600"/>
                <a:gd name="T8" fmla="*/ G20 w 21600"/>
                <a:gd name="T9" fmla="*/ G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137184"/>
                  </a:moveTo>
                  <a:lnTo>
                    <a:pt x="0" y="0"/>
                  </a:lnTo>
                  <a:lnTo>
                    <a:pt x="21600" y="137184"/>
                  </a:lnTo>
                  <a:close/>
                </a:path>
              </a:pathLst>
            </a:custGeom>
            <a:solidFill>
              <a:srgbClr val="90C226">
                <a:alpha val="8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15372" name="Rectangle 12">
            <a:extLst>
              <a:ext uri="{FF2B5EF4-FFF2-40B4-BE49-F238E27FC236}">
                <a16:creationId xmlns:a16="http://schemas.microsoft.com/office/drawing/2014/main" id="{86737C85-DBE3-4082-80E9-8E8F0FF29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8586788" cy="30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 naslova matrice</a:t>
            </a:r>
          </a:p>
        </p:txBody>
      </p:sp>
      <p:sp>
        <p:nvSpPr>
          <p:cNvPr id="15373" name="Rectangle 13">
            <a:extLst>
              <a:ext uri="{FF2B5EF4-FFF2-40B4-BE49-F238E27FC236}">
                <a16:creationId xmlns:a16="http://schemas.microsoft.com/office/drawing/2014/main" id="{36258F1E-6208-4579-8100-A843913BC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013200"/>
            <a:ext cx="85947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sloge besedila matrice</a:t>
            </a:r>
          </a:p>
        </p:txBody>
      </p:sp>
      <p:sp>
        <p:nvSpPr>
          <p:cNvPr id="15374" name="Rectangle 14">
            <a:extLst>
              <a:ext uri="{FF2B5EF4-FFF2-40B4-BE49-F238E27FC236}">
                <a16:creationId xmlns:a16="http://schemas.microsoft.com/office/drawing/2014/main" id="{6C844F0C-8025-42B8-85A7-AA458ECD33A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205663" y="6042025"/>
            <a:ext cx="9096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</a:tabLst>
              <a:defRPr sz="900">
                <a:solidFill>
                  <a:srgbClr val="898989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15375" name="Text Box 15">
            <a:extLst>
              <a:ext uri="{FF2B5EF4-FFF2-40B4-BE49-F238E27FC236}">
                <a16:creationId xmlns:a16="http://schemas.microsoft.com/office/drawing/2014/main" id="{75733DE3-8B91-4355-B30D-8F0307369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6042025"/>
            <a:ext cx="62976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5376" name="Rectangle 16">
            <a:extLst>
              <a:ext uri="{FF2B5EF4-FFF2-40B4-BE49-F238E27FC236}">
                <a16:creationId xmlns:a16="http://schemas.microsoft.com/office/drawing/2014/main" id="{BE505612-061C-42FC-8107-B35431729C8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589963" y="6042025"/>
            <a:ext cx="6810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</a:tabLst>
              <a:defRPr sz="900">
                <a:solidFill>
                  <a:srgbClr val="90C226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fld id="{D0400F88-649C-4116-ADD8-4DE44754788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>
            <a:extLst>
              <a:ext uri="{FF2B5EF4-FFF2-40B4-BE49-F238E27FC236}">
                <a16:creationId xmlns:a16="http://schemas.microsoft.com/office/drawing/2014/main" id="{8EBD60D0-2292-4950-824C-CCD54C51B074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0413" cy="6864351"/>
            <a:chOff x="0" y="-5"/>
            <a:chExt cx="7679" cy="4324"/>
          </a:xfrm>
        </p:grpSpPr>
        <p:cxnSp>
          <p:nvCxnSpPr>
            <p:cNvPr id="16386" name="AutoShape 2">
              <a:extLst>
                <a:ext uri="{FF2B5EF4-FFF2-40B4-BE49-F238E27FC236}">
                  <a16:creationId xmlns:a16="http://schemas.microsoft.com/office/drawing/2014/main" id="{C8FB78AA-26AF-4B25-9A25-68E7F53DFF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03" y="0"/>
              <a:ext cx="767" cy="4319"/>
            </a:xfrm>
            <a:prstGeom prst="straightConnector1">
              <a:avLst/>
            </a:prstGeom>
            <a:noFill/>
            <a:ln w="9360" cap="rnd">
              <a:solidFill>
                <a:srgbClr val="BFBFB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387" name="AutoShape 3">
              <a:extLst>
                <a:ext uri="{FF2B5EF4-FFF2-40B4-BE49-F238E27FC236}">
                  <a16:creationId xmlns:a16="http://schemas.microsoft.com/office/drawing/2014/main" id="{141DD6DE-336D-4D2A-979B-F32B728080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77" y="2319"/>
              <a:ext cx="2999" cy="2000"/>
            </a:xfrm>
            <a:prstGeom prst="straightConnector1">
              <a:avLst/>
            </a:prstGeom>
            <a:noFill/>
            <a:ln w="9360" cap="rnd">
              <a:solidFill>
                <a:srgbClr val="D9D9D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6388" name="Freeform 4">
              <a:extLst>
                <a:ext uri="{FF2B5EF4-FFF2-40B4-BE49-F238E27FC236}">
                  <a16:creationId xmlns:a16="http://schemas.microsoft.com/office/drawing/2014/main" id="{0EFE7C07-B012-480B-A96F-E70628128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" y="-5"/>
              <a:ext cx="1893" cy="4324"/>
            </a:xfrm>
            <a:custGeom>
              <a:avLst/>
              <a:gdLst>
                <a:gd name="G0" fmla="+- 0 0 0"/>
                <a:gd name="G1" fmla="+- 58229 0 0"/>
                <a:gd name="G2" fmla="+- 50723 0 0"/>
                <a:gd name="G3" fmla="+- 13916 0 0"/>
                <a:gd name="G4" fmla="+- G2 0 G0"/>
                <a:gd name="G5" fmla="+- G1 0 G0"/>
                <a:gd name="G6" fmla="*/ G5 1 58229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13916 w 3007349"/>
                <a:gd name="T1" fmla="*/ 0 h 6866467"/>
                <a:gd name="T2" fmla="*/ 58229 w 3007349"/>
                <a:gd name="T3" fmla="*/ 0 h 6866467"/>
                <a:gd name="T4" fmla="*/ 58229 w 3007349"/>
                <a:gd name="T5" fmla="*/ 50723 h 6866467"/>
                <a:gd name="T6" fmla="*/ 0 w 3007349"/>
                <a:gd name="T7" fmla="*/ 50723 h 6866467"/>
                <a:gd name="T8" fmla="*/ 13916 w 3007349"/>
                <a:gd name="T9" fmla="*/ 0 h 6866467"/>
                <a:gd name="T10" fmla="*/ G8 w 3007349"/>
                <a:gd name="T11" fmla="*/ G10 h 6866467"/>
                <a:gd name="T12" fmla="*/ G9 w 3007349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07349" h="6866467">
                  <a:moveTo>
                    <a:pt x="13916" y="0"/>
                  </a:moveTo>
                  <a:lnTo>
                    <a:pt x="58229" y="0"/>
                  </a:lnTo>
                  <a:lnTo>
                    <a:pt x="58229" y="50723"/>
                  </a:lnTo>
                  <a:lnTo>
                    <a:pt x="0" y="50723"/>
                  </a:lnTo>
                  <a:lnTo>
                    <a:pt x="13916" y="0"/>
                  </a:lnTo>
                  <a:close/>
                </a:path>
              </a:pathLst>
            </a:custGeom>
            <a:solidFill>
              <a:srgbClr val="90C226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6389" name="Freeform 5">
              <a:extLst>
                <a:ext uri="{FF2B5EF4-FFF2-40B4-BE49-F238E27FC236}">
                  <a16:creationId xmlns:a16="http://schemas.microsoft.com/office/drawing/2014/main" id="{792D3B03-D530-4A8F-B7F2-C7325D7E8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" y="-5"/>
              <a:ext cx="1629" cy="4324"/>
            </a:xfrm>
            <a:custGeom>
              <a:avLst/>
              <a:gdLst>
                <a:gd name="G0" fmla="+- 0 0 0"/>
                <a:gd name="G1" fmla="+- 17407 0 0"/>
                <a:gd name="G2" fmla="+- 50723 0 0"/>
                <a:gd name="G3" fmla="+- 22688 0 0"/>
                <a:gd name="G4" fmla="+- G2 0 G0"/>
                <a:gd name="G5" fmla="+- G1 0 G0"/>
                <a:gd name="G6" fmla="*/ G5 1 17407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573311"/>
                <a:gd name="T1" fmla="*/ 0 h 6866467"/>
                <a:gd name="T2" fmla="*/ 17407 w 2573311"/>
                <a:gd name="T3" fmla="*/ 0 h 6866467"/>
                <a:gd name="T4" fmla="*/ 17407 w 2573311"/>
                <a:gd name="T5" fmla="*/ 50723 h 6866467"/>
                <a:gd name="T6" fmla="*/ 22688 w 2573311"/>
                <a:gd name="T7" fmla="*/ 50723 h 6866467"/>
                <a:gd name="T8" fmla="*/ 0 w 2573311"/>
                <a:gd name="T9" fmla="*/ 0 h 6866467"/>
                <a:gd name="T10" fmla="*/ G8 w 2573311"/>
                <a:gd name="T11" fmla="*/ G10 h 6866467"/>
                <a:gd name="T12" fmla="*/ G9 w 2573311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573311" h="6866467">
                  <a:moveTo>
                    <a:pt x="0" y="0"/>
                  </a:moveTo>
                  <a:lnTo>
                    <a:pt x="17407" y="0"/>
                  </a:lnTo>
                  <a:lnTo>
                    <a:pt x="17407" y="50723"/>
                  </a:lnTo>
                  <a:lnTo>
                    <a:pt x="22688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6390" name="Freeform 6">
              <a:extLst>
                <a:ext uri="{FF2B5EF4-FFF2-40B4-BE49-F238E27FC236}">
                  <a16:creationId xmlns:a16="http://schemas.microsoft.com/office/drawing/2014/main" id="{DB7BA0C2-720C-4AF1-922A-8EB1FC0D4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" y="1920"/>
              <a:ext cx="2052" cy="2399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25254 h 21600"/>
                <a:gd name="T2" fmla="*/ 21600 w 21600"/>
                <a:gd name="T3" fmla="*/ 0 h 21600"/>
                <a:gd name="T4" fmla="*/ 21600 w 21600"/>
                <a:gd name="T5" fmla="*/ 25254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25254"/>
                  </a:moveTo>
                  <a:lnTo>
                    <a:pt x="21600" y="0"/>
                  </a:lnTo>
                  <a:lnTo>
                    <a:pt x="21600" y="25254"/>
                  </a:lnTo>
                  <a:close/>
                </a:path>
              </a:pathLst>
            </a:custGeom>
            <a:solidFill>
              <a:srgbClr val="54A021">
                <a:alpha val="71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6391" name="Freeform 7">
              <a:extLst>
                <a:ext uri="{FF2B5EF4-FFF2-40B4-BE49-F238E27FC236}">
                  <a16:creationId xmlns:a16="http://schemas.microsoft.com/office/drawing/2014/main" id="{82C078CC-141A-4F16-9772-76B5F3E2A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" y="-5"/>
              <a:ext cx="1797" cy="4324"/>
            </a:xfrm>
            <a:custGeom>
              <a:avLst/>
              <a:gdLst>
                <a:gd name="G0" fmla="+- 0 0 0"/>
                <a:gd name="G1" fmla="+- 39965 0 0"/>
                <a:gd name="G2" fmla="+- 50723 0 0"/>
                <a:gd name="G3" fmla="+- 49110 0 0"/>
                <a:gd name="G4" fmla="+- G2 0 G0"/>
                <a:gd name="G5" fmla="+- G1 0 G0"/>
                <a:gd name="G6" fmla="*/ G5 1 39965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858013"/>
                <a:gd name="T1" fmla="*/ 0 h 6866467"/>
                <a:gd name="T2" fmla="*/ 39965 w 2858013"/>
                <a:gd name="T3" fmla="*/ 0 h 6866467"/>
                <a:gd name="T4" fmla="*/ 39965 w 2858013"/>
                <a:gd name="T5" fmla="*/ 50723 h 6866467"/>
                <a:gd name="T6" fmla="*/ 49110 w 2858013"/>
                <a:gd name="T7" fmla="*/ 50723 h 6866467"/>
                <a:gd name="T8" fmla="*/ 0 w 2858013"/>
                <a:gd name="T9" fmla="*/ 0 h 6866467"/>
                <a:gd name="T10" fmla="*/ G8 w 2858013"/>
                <a:gd name="T11" fmla="*/ G10 h 6866467"/>
                <a:gd name="T12" fmla="*/ G9 w 2858013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858013" h="6866467">
                  <a:moveTo>
                    <a:pt x="0" y="0"/>
                  </a:moveTo>
                  <a:lnTo>
                    <a:pt x="39965" y="0"/>
                  </a:lnTo>
                  <a:lnTo>
                    <a:pt x="39965" y="50723"/>
                  </a:lnTo>
                  <a:lnTo>
                    <a:pt x="49110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6392" name="Freeform 8">
              <a:extLst>
                <a:ext uri="{FF2B5EF4-FFF2-40B4-BE49-F238E27FC236}">
                  <a16:creationId xmlns:a16="http://schemas.microsoft.com/office/drawing/2014/main" id="{B079F0FF-8850-4A5F-9061-C2A5F4114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" y="-5"/>
              <a:ext cx="812" cy="4324"/>
            </a:xfrm>
            <a:custGeom>
              <a:avLst/>
              <a:gdLst>
                <a:gd name="G0" fmla="+- 0 0 0"/>
                <a:gd name="G1" fmla="+- 44910 0 0"/>
                <a:gd name="G2" fmla="+- 42256 0 0"/>
                <a:gd name="G3" fmla="+- 36695 0 0"/>
                <a:gd name="G4" fmla="+- G2 0 G0"/>
                <a:gd name="G5" fmla="+- G1 0 G0"/>
                <a:gd name="G6" fmla="*/ G5 1 44910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36695 w 1290094"/>
                <a:gd name="T1" fmla="*/ 0 h 6858000"/>
                <a:gd name="T2" fmla="*/ 44910 w 1290094"/>
                <a:gd name="T3" fmla="*/ 0 h 6858000"/>
                <a:gd name="T4" fmla="*/ 44910 w 1290094"/>
                <a:gd name="T5" fmla="*/ 42256 h 6858000"/>
                <a:gd name="T6" fmla="*/ 0 w 1290094"/>
                <a:gd name="T7" fmla="*/ 42256 h 6858000"/>
                <a:gd name="T8" fmla="*/ 36695 w 1290094"/>
                <a:gd name="T9" fmla="*/ 0 h 6858000"/>
                <a:gd name="T10" fmla="*/ G8 w 1290094"/>
                <a:gd name="T11" fmla="*/ G10 h 6858000"/>
                <a:gd name="T12" fmla="*/ G9 w 1290094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90094" h="6858000">
                  <a:moveTo>
                    <a:pt x="36695" y="0"/>
                  </a:moveTo>
                  <a:lnTo>
                    <a:pt x="44910" y="0"/>
                  </a:lnTo>
                  <a:lnTo>
                    <a:pt x="44910" y="42256"/>
                  </a:lnTo>
                  <a:lnTo>
                    <a:pt x="0" y="42256"/>
                  </a:lnTo>
                  <a:lnTo>
                    <a:pt x="3669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6393" name="Freeform 9">
              <a:extLst>
                <a:ext uri="{FF2B5EF4-FFF2-40B4-BE49-F238E27FC236}">
                  <a16:creationId xmlns:a16="http://schemas.microsoft.com/office/drawing/2014/main" id="{F2F0447E-85D2-41A2-9967-1246B5449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" y="-5"/>
              <a:ext cx="786" cy="4324"/>
            </a:xfrm>
            <a:custGeom>
              <a:avLst/>
              <a:gdLst>
                <a:gd name="G0" fmla="+- 0 0 0"/>
                <a:gd name="G1" fmla="+- 4641 0 0"/>
                <a:gd name="G2" fmla="+- 42256 0 0"/>
                <a:gd name="G3" fmla="+- 60806 0 0"/>
                <a:gd name="G4" fmla="+- G2 0 G0"/>
                <a:gd name="G5" fmla="+- G1 0 G0"/>
                <a:gd name="G6" fmla="*/ G5 1 4641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0 w 1249825"/>
                <a:gd name="T1" fmla="*/ 0 h 6858000"/>
                <a:gd name="T2" fmla="*/ 4641 w 1249825"/>
                <a:gd name="T3" fmla="*/ 0 h 6858000"/>
                <a:gd name="T4" fmla="*/ 4641 w 1249825"/>
                <a:gd name="T5" fmla="*/ 42256 h 6858000"/>
                <a:gd name="T6" fmla="*/ 60806 w 1249825"/>
                <a:gd name="T7" fmla="*/ 42256 h 6858000"/>
                <a:gd name="T8" fmla="*/ 0 w 1249825"/>
                <a:gd name="T9" fmla="*/ 0 h 6858000"/>
                <a:gd name="T10" fmla="*/ G8 w 1249825"/>
                <a:gd name="T11" fmla="*/ G10 h 6858000"/>
                <a:gd name="T12" fmla="*/ G9 w 1249825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49825" h="6858000">
                  <a:moveTo>
                    <a:pt x="0" y="0"/>
                  </a:moveTo>
                  <a:lnTo>
                    <a:pt x="4641" y="0"/>
                  </a:lnTo>
                  <a:lnTo>
                    <a:pt x="4641" y="42256"/>
                  </a:lnTo>
                  <a:lnTo>
                    <a:pt x="60806" y="42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6394" name="Freeform 10">
              <a:extLst>
                <a:ext uri="{FF2B5EF4-FFF2-40B4-BE49-F238E27FC236}">
                  <a16:creationId xmlns:a16="http://schemas.microsoft.com/office/drawing/2014/main" id="{8CAA02B9-0C15-4097-AA30-7E404DAC0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3" y="2261"/>
              <a:ext cx="1144" cy="2058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38858 h 21600"/>
                <a:gd name="T2" fmla="*/ 21600 w 21600"/>
                <a:gd name="T3" fmla="*/ 0 h 21600"/>
                <a:gd name="T4" fmla="*/ 21600 w 21600"/>
                <a:gd name="T5" fmla="*/ 38858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38858"/>
                  </a:moveTo>
                  <a:lnTo>
                    <a:pt x="21600" y="0"/>
                  </a:lnTo>
                  <a:lnTo>
                    <a:pt x="21600" y="38858"/>
                  </a:lnTo>
                  <a:close/>
                </a:path>
              </a:pathLst>
            </a:custGeom>
            <a:solidFill>
              <a:srgbClr val="90C226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6395" name="Freeform 11">
              <a:extLst>
                <a:ext uri="{FF2B5EF4-FFF2-40B4-BE49-F238E27FC236}">
                  <a16:creationId xmlns:a16="http://schemas.microsoft.com/office/drawing/2014/main" id="{23A73186-35F1-46A9-8D4E-DC9788018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28"/>
              <a:ext cx="282" cy="1791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*/ 21600 G5 1"/>
                <a:gd name="G9" fmla="*/ 21600 G4 1"/>
                <a:gd name="G10" fmla="*/ G8 1 G6"/>
                <a:gd name="G11" fmla="*/ G9 1 G6"/>
                <a:gd name="G12" fmla="+- G11 0 G7"/>
                <a:gd name="G13" fmla="+- G10 0 G7"/>
                <a:gd name="G14" fmla="*/ G12 1 2"/>
                <a:gd name="G15" fmla="*/ G13 1 2"/>
                <a:gd name="G16" fmla="*/ G13 G7 1"/>
                <a:gd name="G17" fmla="+- G7 G14 0"/>
                <a:gd name="G18" fmla="*/ G16 1 3392"/>
                <a:gd name="G19" fmla="*/ G16 1 34464"/>
                <a:gd name="G20" fmla="+- G18 G15 0"/>
                <a:gd name="T0" fmla="*/ 0 w 21600"/>
                <a:gd name="T1" fmla="*/ 137184 h 21600"/>
                <a:gd name="T2" fmla="*/ 0 w 21600"/>
                <a:gd name="T3" fmla="*/ 0 h 21600"/>
                <a:gd name="T4" fmla="*/ 21600 w 21600"/>
                <a:gd name="T5" fmla="*/ 137184 h 21600"/>
                <a:gd name="T6" fmla="*/ G18 w 21600"/>
                <a:gd name="T7" fmla="*/ G17 h 21600"/>
                <a:gd name="T8" fmla="*/ G20 w 21600"/>
                <a:gd name="T9" fmla="*/ G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137184"/>
                  </a:moveTo>
                  <a:lnTo>
                    <a:pt x="0" y="0"/>
                  </a:lnTo>
                  <a:lnTo>
                    <a:pt x="21600" y="137184"/>
                  </a:lnTo>
                  <a:close/>
                </a:path>
              </a:pathLst>
            </a:custGeom>
            <a:solidFill>
              <a:srgbClr val="90C226">
                <a:alpha val="8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16396" name="Rectangle 12">
            <a:extLst>
              <a:ext uri="{FF2B5EF4-FFF2-40B4-BE49-F238E27FC236}">
                <a16:creationId xmlns:a16="http://schemas.microsoft.com/office/drawing/2014/main" id="{4CFAB3CF-BD8E-4DB9-AF6B-4867D18FEA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8594725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 naslova matrice</a:t>
            </a:r>
          </a:p>
        </p:txBody>
      </p:sp>
      <p:sp>
        <p:nvSpPr>
          <p:cNvPr id="16397" name="Rectangle 13">
            <a:extLst>
              <a:ext uri="{FF2B5EF4-FFF2-40B4-BE49-F238E27FC236}">
                <a16:creationId xmlns:a16="http://schemas.microsoft.com/office/drawing/2014/main" id="{C6032DC7-EFF2-4238-A3B3-F40C473A3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2160588"/>
            <a:ext cx="8594725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sloge besedila matrice</a:t>
            </a:r>
          </a:p>
          <a:p>
            <a:pPr lvl="1"/>
            <a:r>
              <a:rPr lang="en-GB" altLang="sl-SI"/>
              <a:t>Druga raven</a:t>
            </a:r>
          </a:p>
          <a:p>
            <a:pPr lvl="2"/>
            <a:r>
              <a:rPr lang="en-GB" altLang="sl-SI"/>
              <a:t>Tretja raven</a:t>
            </a:r>
          </a:p>
          <a:p>
            <a:pPr lvl="3"/>
            <a:r>
              <a:rPr lang="en-GB" altLang="sl-SI"/>
              <a:t>Četrta raven</a:t>
            </a:r>
          </a:p>
          <a:p>
            <a:pPr lvl="4"/>
            <a:r>
              <a:rPr lang="en-GB" altLang="sl-SI"/>
              <a:t>Peta raven</a:t>
            </a:r>
          </a:p>
        </p:txBody>
      </p:sp>
      <p:sp>
        <p:nvSpPr>
          <p:cNvPr id="16398" name="Rectangle 14">
            <a:extLst>
              <a:ext uri="{FF2B5EF4-FFF2-40B4-BE49-F238E27FC236}">
                <a16:creationId xmlns:a16="http://schemas.microsoft.com/office/drawing/2014/main" id="{1CF6E810-A10D-449F-8F8C-D26815A3F2F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205663" y="6042025"/>
            <a:ext cx="9096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</a:tabLst>
              <a:defRPr sz="900">
                <a:solidFill>
                  <a:srgbClr val="898989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16399" name="Text Box 15">
            <a:extLst>
              <a:ext uri="{FF2B5EF4-FFF2-40B4-BE49-F238E27FC236}">
                <a16:creationId xmlns:a16="http://schemas.microsoft.com/office/drawing/2014/main" id="{670C8856-1EF2-4704-9C15-90381B46F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6042025"/>
            <a:ext cx="62976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6400" name="Rectangle 16">
            <a:extLst>
              <a:ext uri="{FF2B5EF4-FFF2-40B4-BE49-F238E27FC236}">
                <a16:creationId xmlns:a16="http://schemas.microsoft.com/office/drawing/2014/main" id="{2CCF7714-ABD2-4848-A068-363957E5A76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589963" y="6042025"/>
            <a:ext cx="6810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</a:tabLst>
              <a:defRPr sz="900">
                <a:solidFill>
                  <a:srgbClr val="90C226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fld id="{694E0A0C-8EF0-47C3-A631-67D6152EBE6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">
            <a:extLst>
              <a:ext uri="{FF2B5EF4-FFF2-40B4-BE49-F238E27FC236}">
                <a16:creationId xmlns:a16="http://schemas.microsoft.com/office/drawing/2014/main" id="{4293A60A-6CE6-4B8E-B8F9-0C6D64800715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0413" cy="6864351"/>
            <a:chOff x="0" y="-5"/>
            <a:chExt cx="7679" cy="4324"/>
          </a:xfrm>
        </p:grpSpPr>
        <p:cxnSp>
          <p:nvCxnSpPr>
            <p:cNvPr id="17410" name="AutoShape 2">
              <a:extLst>
                <a:ext uri="{FF2B5EF4-FFF2-40B4-BE49-F238E27FC236}">
                  <a16:creationId xmlns:a16="http://schemas.microsoft.com/office/drawing/2014/main" id="{ADB4A792-53CD-48A2-8A73-CF707B050F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03" y="0"/>
              <a:ext cx="767" cy="4319"/>
            </a:xfrm>
            <a:prstGeom prst="straightConnector1">
              <a:avLst/>
            </a:prstGeom>
            <a:noFill/>
            <a:ln w="9360" cap="rnd">
              <a:solidFill>
                <a:srgbClr val="BFBFB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411" name="AutoShape 3">
              <a:extLst>
                <a:ext uri="{FF2B5EF4-FFF2-40B4-BE49-F238E27FC236}">
                  <a16:creationId xmlns:a16="http://schemas.microsoft.com/office/drawing/2014/main" id="{87B8102F-69FA-42AB-A65A-248F8D2E0B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77" y="2319"/>
              <a:ext cx="2999" cy="2000"/>
            </a:xfrm>
            <a:prstGeom prst="straightConnector1">
              <a:avLst/>
            </a:prstGeom>
            <a:noFill/>
            <a:ln w="9360" cap="rnd">
              <a:solidFill>
                <a:srgbClr val="D9D9D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7412" name="Freeform 4">
              <a:extLst>
                <a:ext uri="{FF2B5EF4-FFF2-40B4-BE49-F238E27FC236}">
                  <a16:creationId xmlns:a16="http://schemas.microsoft.com/office/drawing/2014/main" id="{3AA68E8E-0DA6-4E02-BC1C-BF0834E44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" y="-5"/>
              <a:ext cx="1893" cy="4324"/>
            </a:xfrm>
            <a:custGeom>
              <a:avLst/>
              <a:gdLst>
                <a:gd name="G0" fmla="+- 0 0 0"/>
                <a:gd name="G1" fmla="+- 58229 0 0"/>
                <a:gd name="G2" fmla="+- 50723 0 0"/>
                <a:gd name="G3" fmla="+- 13916 0 0"/>
                <a:gd name="G4" fmla="+- G2 0 G0"/>
                <a:gd name="G5" fmla="+- G1 0 G0"/>
                <a:gd name="G6" fmla="*/ G5 1 58229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13916 w 3007349"/>
                <a:gd name="T1" fmla="*/ 0 h 6866467"/>
                <a:gd name="T2" fmla="*/ 58229 w 3007349"/>
                <a:gd name="T3" fmla="*/ 0 h 6866467"/>
                <a:gd name="T4" fmla="*/ 58229 w 3007349"/>
                <a:gd name="T5" fmla="*/ 50723 h 6866467"/>
                <a:gd name="T6" fmla="*/ 0 w 3007349"/>
                <a:gd name="T7" fmla="*/ 50723 h 6866467"/>
                <a:gd name="T8" fmla="*/ 13916 w 3007349"/>
                <a:gd name="T9" fmla="*/ 0 h 6866467"/>
                <a:gd name="T10" fmla="*/ G8 w 3007349"/>
                <a:gd name="T11" fmla="*/ G10 h 6866467"/>
                <a:gd name="T12" fmla="*/ G9 w 3007349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07349" h="6866467">
                  <a:moveTo>
                    <a:pt x="13916" y="0"/>
                  </a:moveTo>
                  <a:lnTo>
                    <a:pt x="58229" y="0"/>
                  </a:lnTo>
                  <a:lnTo>
                    <a:pt x="58229" y="50723"/>
                  </a:lnTo>
                  <a:lnTo>
                    <a:pt x="0" y="50723"/>
                  </a:lnTo>
                  <a:lnTo>
                    <a:pt x="13916" y="0"/>
                  </a:lnTo>
                  <a:close/>
                </a:path>
              </a:pathLst>
            </a:custGeom>
            <a:solidFill>
              <a:srgbClr val="90C226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7413" name="Freeform 5">
              <a:extLst>
                <a:ext uri="{FF2B5EF4-FFF2-40B4-BE49-F238E27FC236}">
                  <a16:creationId xmlns:a16="http://schemas.microsoft.com/office/drawing/2014/main" id="{3C3DDD54-1124-4292-857D-58FEF031B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" y="-5"/>
              <a:ext cx="1629" cy="4324"/>
            </a:xfrm>
            <a:custGeom>
              <a:avLst/>
              <a:gdLst>
                <a:gd name="G0" fmla="+- 0 0 0"/>
                <a:gd name="G1" fmla="+- 17407 0 0"/>
                <a:gd name="G2" fmla="+- 50723 0 0"/>
                <a:gd name="G3" fmla="+- 22688 0 0"/>
                <a:gd name="G4" fmla="+- G2 0 G0"/>
                <a:gd name="G5" fmla="+- G1 0 G0"/>
                <a:gd name="G6" fmla="*/ G5 1 17407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573311"/>
                <a:gd name="T1" fmla="*/ 0 h 6866467"/>
                <a:gd name="T2" fmla="*/ 17407 w 2573311"/>
                <a:gd name="T3" fmla="*/ 0 h 6866467"/>
                <a:gd name="T4" fmla="*/ 17407 w 2573311"/>
                <a:gd name="T5" fmla="*/ 50723 h 6866467"/>
                <a:gd name="T6" fmla="*/ 22688 w 2573311"/>
                <a:gd name="T7" fmla="*/ 50723 h 6866467"/>
                <a:gd name="T8" fmla="*/ 0 w 2573311"/>
                <a:gd name="T9" fmla="*/ 0 h 6866467"/>
                <a:gd name="T10" fmla="*/ G8 w 2573311"/>
                <a:gd name="T11" fmla="*/ G10 h 6866467"/>
                <a:gd name="T12" fmla="*/ G9 w 2573311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573311" h="6866467">
                  <a:moveTo>
                    <a:pt x="0" y="0"/>
                  </a:moveTo>
                  <a:lnTo>
                    <a:pt x="17407" y="0"/>
                  </a:lnTo>
                  <a:lnTo>
                    <a:pt x="17407" y="50723"/>
                  </a:lnTo>
                  <a:lnTo>
                    <a:pt x="22688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7414" name="Freeform 6">
              <a:extLst>
                <a:ext uri="{FF2B5EF4-FFF2-40B4-BE49-F238E27FC236}">
                  <a16:creationId xmlns:a16="http://schemas.microsoft.com/office/drawing/2014/main" id="{653FDA68-7260-4A30-B0B2-ED0866C35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" y="1920"/>
              <a:ext cx="2052" cy="2399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25254 h 21600"/>
                <a:gd name="T2" fmla="*/ 21600 w 21600"/>
                <a:gd name="T3" fmla="*/ 0 h 21600"/>
                <a:gd name="T4" fmla="*/ 21600 w 21600"/>
                <a:gd name="T5" fmla="*/ 25254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25254"/>
                  </a:moveTo>
                  <a:lnTo>
                    <a:pt x="21600" y="0"/>
                  </a:lnTo>
                  <a:lnTo>
                    <a:pt x="21600" y="25254"/>
                  </a:lnTo>
                  <a:close/>
                </a:path>
              </a:pathLst>
            </a:custGeom>
            <a:solidFill>
              <a:srgbClr val="54A021">
                <a:alpha val="71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7415" name="Freeform 7">
              <a:extLst>
                <a:ext uri="{FF2B5EF4-FFF2-40B4-BE49-F238E27FC236}">
                  <a16:creationId xmlns:a16="http://schemas.microsoft.com/office/drawing/2014/main" id="{52F29365-3065-4B95-A6FE-A72FB6BAE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" y="-5"/>
              <a:ext cx="1797" cy="4324"/>
            </a:xfrm>
            <a:custGeom>
              <a:avLst/>
              <a:gdLst>
                <a:gd name="G0" fmla="+- 0 0 0"/>
                <a:gd name="G1" fmla="+- 39965 0 0"/>
                <a:gd name="G2" fmla="+- 50723 0 0"/>
                <a:gd name="G3" fmla="+- 49110 0 0"/>
                <a:gd name="G4" fmla="+- G2 0 G0"/>
                <a:gd name="G5" fmla="+- G1 0 G0"/>
                <a:gd name="G6" fmla="*/ G5 1 39965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858013"/>
                <a:gd name="T1" fmla="*/ 0 h 6866467"/>
                <a:gd name="T2" fmla="*/ 39965 w 2858013"/>
                <a:gd name="T3" fmla="*/ 0 h 6866467"/>
                <a:gd name="T4" fmla="*/ 39965 w 2858013"/>
                <a:gd name="T5" fmla="*/ 50723 h 6866467"/>
                <a:gd name="T6" fmla="*/ 49110 w 2858013"/>
                <a:gd name="T7" fmla="*/ 50723 h 6866467"/>
                <a:gd name="T8" fmla="*/ 0 w 2858013"/>
                <a:gd name="T9" fmla="*/ 0 h 6866467"/>
                <a:gd name="T10" fmla="*/ G8 w 2858013"/>
                <a:gd name="T11" fmla="*/ G10 h 6866467"/>
                <a:gd name="T12" fmla="*/ G9 w 2858013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858013" h="6866467">
                  <a:moveTo>
                    <a:pt x="0" y="0"/>
                  </a:moveTo>
                  <a:lnTo>
                    <a:pt x="39965" y="0"/>
                  </a:lnTo>
                  <a:lnTo>
                    <a:pt x="39965" y="50723"/>
                  </a:lnTo>
                  <a:lnTo>
                    <a:pt x="49110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7416" name="Freeform 8">
              <a:extLst>
                <a:ext uri="{FF2B5EF4-FFF2-40B4-BE49-F238E27FC236}">
                  <a16:creationId xmlns:a16="http://schemas.microsoft.com/office/drawing/2014/main" id="{5B56CF5B-B3C1-4E06-B85C-A7DEF1C4C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" y="-5"/>
              <a:ext cx="812" cy="4324"/>
            </a:xfrm>
            <a:custGeom>
              <a:avLst/>
              <a:gdLst>
                <a:gd name="G0" fmla="+- 0 0 0"/>
                <a:gd name="G1" fmla="+- 44910 0 0"/>
                <a:gd name="G2" fmla="+- 42256 0 0"/>
                <a:gd name="G3" fmla="+- 36695 0 0"/>
                <a:gd name="G4" fmla="+- G2 0 G0"/>
                <a:gd name="G5" fmla="+- G1 0 G0"/>
                <a:gd name="G6" fmla="*/ G5 1 44910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36695 w 1290094"/>
                <a:gd name="T1" fmla="*/ 0 h 6858000"/>
                <a:gd name="T2" fmla="*/ 44910 w 1290094"/>
                <a:gd name="T3" fmla="*/ 0 h 6858000"/>
                <a:gd name="T4" fmla="*/ 44910 w 1290094"/>
                <a:gd name="T5" fmla="*/ 42256 h 6858000"/>
                <a:gd name="T6" fmla="*/ 0 w 1290094"/>
                <a:gd name="T7" fmla="*/ 42256 h 6858000"/>
                <a:gd name="T8" fmla="*/ 36695 w 1290094"/>
                <a:gd name="T9" fmla="*/ 0 h 6858000"/>
                <a:gd name="T10" fmla="*/ G8 w 1290094"/>
                <a:gd name="T11" fmla="*/ G10 h 6858000"/>
                <a:gd name="T12" fmla="*/ G9 w 1290094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90094" h="6858000">
                  <a:moveTo>
                    <a:pt x="36695" y="0"/>
                  </a:moveTo>
                  <a:lnTo>
                    <a:pt x="44910" y="0"/>
                  </a:lnTo>
                  <a:lnTo>
                    <a:pt x="44910" y="42256"/>
                  </a:lnTo>
                  <a:lnTo>
                    <a:pt x="0" y="42256"/>
                  </a:lnTo>
                  <a:lnTo>
                    <a:pt x="3669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7417" name="Freeform 9">
              <a:extLst>
                <a:ext uri="{FF2B5EF4-FFF2-40B4-BE49-F238E27FC236}">
                  <a16:creationId xmlns:a16="http://schemas.microsoft.com/office/drawing/2014/main" id="{4AEE6251-FC7A-44FF-9CA9-926F9ABBA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" y="-5"/>
              <a:ext cx="786" cy="4324"/>
            </a:xfrm>
            <a:custGeom>
              <a:avLst/>
              <a:gdLst>
                <a:gd name="G0" fmla="+- 0 0 0"/>
                <a:gd name="G1" fmla="+- 4641 0 0"/>
                <a:gd name="G2" fmla="+- 42256 0 0"/>
                <a:gd name="G3" fmla="+- 60806 0 0"/>
                <a:gd name="G4" fmla="+- G2 0 G0"/>
                <a:gd name="G5" fmla="+- G1 0 G0"/>
                <a:gd name="G6" fmla="*/ G5 1 4641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0 w 1249825"/>
                <a:gd name="T1" fmla="*/ 0 h 6858000"/>
                <a:gd name="T2" fmla="*/ 4641 w 1249825"/>
                <a:gd name="T3" fmla="*/ 0 h 6858000"/>
                <a:gd name="T4" fmla="*/ 4641 w 1249825"/>
                <a:gd name="T5" fmla="*/ 42256 h 6858000"/>
                <a:gd name="T6" fmla="*/ 60806 w 1249825"/>
                <a:gd name="T7" fmla="*/ 42256 h 6858000"/>
                <a:gd name="T8" fmla="*/ 0 w 1249825"/>
                <a:gd name="T9" fmla="*/ 0 h 6858000"/>
                <a:gd name="T10" fmla="*/ G8 w 1249825"/>
                <a:gd name="T11" fmla="*/ G10 h 6858000"/>
                <a:gd name="T12" fmla="*/ G9 w 1249825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49825" h="6858000">
                  <a:moveTo>
                    <a:pt x="0" y="0"/>
                  </a:moveTo>
                  <a:lnTo>
                    <a:pt x="4641" y="0"/>
                  </a:lnTo>
                  <a:lnTo>
                    <a:pt x="4641" y="42256"/>
                  </a:lnTo>
                  <a:lnTo>
                    <a:pt x="60806" y="42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7418" name="Freeform 10">
              <a:extLst>
                <a:ext uri="{FF2B5EF4-FFF2-40B4-BE49-F238E27FC236}">
                  <a16:creationId xmlns:a16="http://schemas.microsoft.com/office/drawing/2014/main" id="{EA02F8E5-340E-4819-A42E-CB91A1669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3" y="2261"/>
              <a:ext cx="1144" cy="2058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38858 h 21600"/>
                <a:gd name="T2" fmla="*/ 21600 w 21600"/>
                <a:gd name="T3" fmla="*/ 0 h 21600"/>
                <a:gd name="T4" fmla="*/ 21600 w 21600"/>
                <a:gd name="T5" fmla="*/ 38858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38858"/>
                  </a:moveTo>
                  <a:lnTo>
                    <a:pt x="21600" y="0"/>
                  </a:lnTo>
                  <a:lnTo>
                    <a:pt x="21600" y="38858"/>
                  </a:lnTo>
                  <a:close/>
                </a:path>
              </a:pathLst>
            </a:custGeom>
            <a:solidFill>
              <a:srgbClr val="90C226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7419" name="Freeform 11">
              <a:extLst>
                <a:ext uri="{FF2B5EF4-FFF2-40B4-BE49-F238E27FC236}">
                  <a16:creationId xmlns:a16="http://schemas.microsoft.com/office/drawing/2014/main" id="{9F8EFA9C-2B49-4269-8A77-029038843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28"/>
              <a:ext cx="282" cy="1791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*/ 21600 G5 1"/>
                <a:gd name="G9" fmla="*/ 21600 G4 1"/>
                <a:gd name="G10" fmla="*/ G8 1 G6"/>
                <a:gd name="G11" fmla="*/ G9 1 G6"/>
                <a:gd name="G12" fmla="+- G11 0 G7"/>
                <a:gd name="G13" fmla="+- G10 0 G7"/>
                <a:gd name="G14" fmla="*/ G12 1 2"/>
                <a:gd name="G15" fmla="*/ G13 1 2"/>
                <a:gd name="G16" fmla="*/ G13 G7 1"/>
                <a:gd name="G17" fmla="+- G7 G14 0"/>
                <a:gd name="G18" fmla="*/ G16 1 3392"/>
                <a:gd name="G19" fmla="*/ G16 1 34464"/>
                <a:gd name="G20" fmla="+- G18 G15 0"/>
                <a:gd name="T0" fmla="*/ 0 w 21600"/>
                <a:gd name="T1" fmla="*/ 137184 h 21600"/>
                <a:gd name="T2" fmla="*/ 0 w 21600"/>
                <a:gd name="T3" fmla="*/ 0 h 21600"/>
                <a:gd name="T4" fmla="*/ 21600 w 21600"/>
                <a:gd name="T5" fmla="*/ 137184 h 21600"/>
                <a:gd name="T6" fmla="*/ G18 w 21600"/>
                <a:gd name="T7" fmla="*/ G17 h 21600"/>
                <a:gd name="T8" fmla="*/ G20 w 21600"/>
                <a:gd name="T9" fmla="*/ G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137184"/>
                  </a:moveTo>
                  <a:lnTo>
                    <a:pt x="0" y="0"/>
                  </a:lnTo>
                  <a:lnTo>
                    <a:pt x="21600" y="137184"/>
                  </a:lnTo>
                  <a:close/>
                </a:path>
              </a:pathLst>
            </a:custGeom>
            <a:solidFill>
              <a:srgbClr val="90C226">
                <a:alpha val="8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17420" name="Rectangle 12">
            <a:extLst>
              <a:ext uri="{FF2B5EF4-FFF2-40B4-BE49-F238E27FC236}">
                <a16:creationId xmlns:a16="http://schemas.microsoft.com/office/drawing/2014/main" id="{E333620C-9DA1-4CC5-A895-D4203C985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967663" y="609600"/>
            <a:ext cx="1303337" cy="524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 naslova matrice</a:t>
            </a:r>
          </a:p>
        </p:txBody>
      </p:sp>
      <p:sp>
        <p:nvSpPr>
          <p:cNvPr id="17421" name="Rectangle 13">
            <a:extLst>
              <a:ext uri="{FF2B5EF4-FFF2-40B4-BE49-F238E27FC236}">
                <a16:creationId xmlns:a16="http://schemas.microsoft.com/office/drawing/2014/main" id="{643DA920-926E-4E06-A5F5-63B230EBF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609600"/>
            <a:ext cx="7058025" cy="524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sloge besedila matrice</a:t>
            </a:r>
          </a:p>
          <a:p>
            <a:pPr lvl="1"/>
            <a:r>
              <a:rPr lang="en-GB" altLang="sl-SI"/>
              <a:t>Druga raven</a:t>
            </a:r>
          </a:p>
          <a:p>
            <a:pPr lvl="2"/>
            <a:r>
              <a:rPr lang="en-GB" altLang="sl-SI"/>
              <a:t>Tretja raven</a:t>
            </a:r>
          </a:p>
          <a:p>
            <a:pPr lvl="3"/>
            <a:r>
              <a:rPr lang="en-GB" altLang="sl-SI"/>
              <a:t>Četrta raven</a:t>
            </a:r>
          </a:p>
          <a:p>
            <a:pPr lvl="4"/>
            <a:r>
              <a:rPr lang="en-GB" altLang="sl-SI"/>
              <a:t>Peta raven</a:t>
            </a:r>
          </a:p>
        </p:txBody>
      </p:sp>
      <p:sp>
        <p:nvSpPr>
          <p:cNvPr id="17422" name="Rectangle 14">
            <a:extLst>
              <a:ext uri="{FF2B5EF4-FFF2-40B4-BE49-F238E27FC236}">
                <a16:creationId xmlns:a16="http://schemas.microsoft.com/office/drawing/2014/main" id="{412CA54F-55C0-4061-942C-9BDF8AE2B55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205663" y="6042025"/>
            <a:ext cx="9096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</a:tabLst>
              <a:defRPr sz="900">
                <a:solidFill>
                  <a:srgbClr val="898989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17423" name="Text Box 15">
            <a:extLst>
              <a:ext uri="{FF2B5EF4-FFF2-40B4-BE49-F238E27FC236}">
                <a16:creationId xmlns:a16="http://schemas.microsoft.com/office/drawing/2014/main" id="{A74F05CF-FB24-4215-89F8-BA19E5263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6042025"/>
            <a:ext cx="62976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7424" name="Rectangle 16">
            <a:extLst>
              <a:ext uri="{FF2B5EF4-FFF2-40B4-BE49-F238E27FC236}">
                <a16:creationId xmlns:a16="http://schemas.microsoft.com/office/drawing/2014/main" id="{5E0C1976-DD41-472E-99E2-41077384280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589963" y="6042025"/>
            <a:ext cx="6810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</a:tabLst>
              <a:defRPr sz="900">
                <a:solidFill>
                  <a:srgbClr val="90C226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fld id="{17574117-BE1F-4620-AF9E-497032B8281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>
            <a:extLst>
              <a:ext uri="{FF2B5EF4-FFF2-40B4-BE49-F238E27FC236}">
                <a16:creationId xmlns:a16="http://schemas.microsoft.com/office/drawing/2014/main" id="{30862335-A886-4D15-980D-2ED65EB0753A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0413" cy="6864351"/>
            <a:chOff x="0" y="-5"/>
            <a:chExt cx="7679" cy="4324"/>
          </a:xfrm>
        </p:grpSpPr>
        <p:cxnSp>
          <p:nvCxnSpPr>
            <p:cNvPr id="2050" name="AutoShape 2">
              <a:extLst>
                <a:ext uri="{FF2B5EF4-FFF2-40B4-BE49-F238E27FC236}">
                  <a16:creationId xmlns:a16="http://schemas.microsoft.com/office/drawing/2014/main" id="{6E9DB636-A612-4E58-AFBD-651D1C4886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03" y="0"/>
              <a:ext cx="767" cy="4319"/>
            </a:xfrm>
            <a:prstGeom prst="straightConnector1">
              <a:avLst/>
            </a:prstGeom>
            <a:noFill/>
            <a:ln w="9360" cap="rnd">
              <a:solidFill>
                <a:srgbClr val="BFBFB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51" name="AutoShape 3">
              <a:extLst>
                <a:ext uri="{FF2B5EF4-FFF2-40B4-BE49-F238E27FC236}">
                  <a16:creationId xmlns:a16="http://schemas.microsoft.com/office/drawing/2014/main" id="{CE53FE88-2DD8-4E9B-96F5-D6A3CADB39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77" y="2319"/>
              <a:ext cx="2999" cy="2000"/>
            </a:xfrm>
            <a:prstGeom prst="straightConnector1">
              <a:avLst/>
            </a:prstGeom>
            <a:noFill/>
            <a:ln w="9360" cap="rnd">
              <a:solidFill>
                <a:srgbClr val="D9D9D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052" name="Freeform 4">
              <a:extLst>
                <a:ext uri="{FF2B5EF4-FFF2-40B4-BE49-F238E27FC236}">
                  <a16:creationId xmlns:a16="http://schemas.microsoft.com/office/drawing/2014/main" id="{976A6A3F-18DE-4B02-B097-7AD43EF54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" y="-5"/>
              <a:ext cx="1893" cy="4324"/>
            </a:xfrm>
            <a:custGeom>
              <a:avLst/>
              <a:gdLst>
                <a:gd name="G0" fmla="+- 0 0 0"/>
                <a:gd name="G1" fmla="+- 58229 0 0"/>
                <a:gd name="G2" fmla="+- 50723 0 0"/>
                <a:gd name="G3" fmla="+- 13916 0 0"/>
                <a:gd name="G4" fmla="+- G2 0 G0"/>
                <a:gd name="G5" fmla="+- G1 0 G0"/>
                <a:gd name="G6" fmla="*/ G5 1 58229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13916 w 3007349"/>
                <a:gd name="T1" fmla="*/ 0 h 6866467"/>
                <a:gd name="T2" fmla="*/ 58229 w 3007349"/>
                <a:gd name="T3" fmla="*/ 0 h 6866467"/>
                <a:gd name="T4" fmla="*/ 58229 w 3007349"/>
                <a:gd name="T5" fmla="*/ 50723 h 6866467"/>
                <a:gd name="T6" fmla="*/ 0 w 3007349"/>
                <a:gd name="T7" fmla="*/ 50723 h 6866467"/>
                <a:gd name="T8" fmla="*/ 13916 w 3007349"/>
                <a:gd name="T9" fmla="*/ 0 h 6866467"/>
                <a:gd name="T10" fmla="*/ G8 w 3007349"/>
                <a:gd name="T11" fmla="*/ G10 h 6866467"/>
                <a:gd name="T12" fmla="*/ G9 w 3007349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07349" h="6866467">
                  <a:moveTo>
                    <a:pt x="13916" y="0"/>
                  </a:moveTo>
                  <a:lnTo>
                    <a:pt x="58229" y="0"/>
                  </a:lnTo>
                  <a:lnTo>
                    <a:pt x="58229" y="50723"/>
                  </a:lnTo>
                  <a:lnTo>
                    <a:pt x="0" y="50723"/>
                  </a:lnTo>
                  <a:lnTo>
                    <a:pt x="13916" y="0"/>
                  </a:lnTo>
                  <a:close/>
                </a:path>
              </a:pathLst>
            </a:custGeom>
            <a:solidFill>
              <a:srgbClr val="90C226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053" name="Freeform 5">
              <a:extLst>
                <a:ext uri="{FF2B5EF4-FFF2-40B4-BE49-F238E27FC236}">
                  <a16:creationId xmlns:a16="http://schemas.microsoft.com/office/drawing/2014/main" id="{CEABF79A-7B9D-4CB9-8FD2-6B223A2A5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" y="-5"/>
              <a:ext cx="1629" cy="4324"/>
            </a:xfrm>
            <a:custGeom>
              <a:avLst/>
              <a:gdLst>
                <a:gd name="G0" fmla="+- 0 0 0"/>
                <a:gd name="G1" fmla="+- 17407 0 0"/>
                <a:gd name="G2" fmla="+- 50723 0 0"/>
                <a:gd name="G3" fmla="+- 22688 0 0"/>
                <a:gd name="G4" fmla="+- G2 0 G0"/>
                <a:gd name="G5" fmla="+- G1 0 G0"/>
                <a:gd name="G6" fmla="*/ G5 1 17407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573311"/>
                <a:gd name="T1" fmla="*/ 0 h 6866467"/>
                <a:gd name="T2" fmla="*/ 17407 w 2573311"/>
                <a:gd name="T3" fmla="*/ 0 h 6866467"/>
                <a:gd name="T4" fmla="*/ 17407 w 2573311"/>
                <a:gd name="T5" fmla="*/ 50723 h 6866467"/>
                <a:gd name="T6" fmla="*/ 22688 w 2573311"/>
                <a:gd name="T7" fmla="*/ 50723 h 6866467"/>
                <a:gd name="T8" fmla="*/ 0 w 2573311"/>
                <a:gd name="T9" fmla="*/ 0 h 6866467"/>
                <a:gd name="T10" fmla="*/ G8 w 2573311"/>
                <a:gd name="T11" fmla="*/ G10 h 6866467"/>
                <a:gd name="T12" fmla="*/ G9 w 2573311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573311" h="6866467">
                  <a:moveTo>
                    <a:pt x="0" y="0"/>
                  </a:moveTo>
                  <a:lnTo>
                    <a:pt x="17407" y="0"/>
                  </a:lnTo>
                  <a:lnTo>
                    <a:pt x="17407" y="50723"/>
                  </a:lnTo>
                  <a:lnTo>
                    <a:pt x="22688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054" name="Freeform 6">
              <a:extLst>
                <a:ext uri="{FF2B5EF4-FFF2-40B4-BE49-F238E27FC236}">
                  <a16:creationId xmlns:a16="http://schemas.microsoft.com/office/drawing/2014/main" id="{1A2378E4-DDA8-43E8-9250-0A817DC82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" y="1920"/>
              <a:ext cx="2052" cy="2399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25254 h 21600"/>
                <a:gd name="T2" fmla="*/ 21600 w 21600"/>
                <a:gd name="T3" fmla="*/ 0 h 21600"/>
                <a:gd name="T4" fmla="*/ 21600 w 21600"/>
                <a:gd name="T5" fmla="*/ 25254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25254"/>
                  </a:moveTo>
                  <a:lnTo>
                    <a:pt x="21600" y="0"/>
                  </a:lnTo>
                  <a:lnTo>
                    <a:pt x="21600" y="25254"/>
                  </a:lnTo>
                  <a:close/>
                </a:path>
              </a:pathLst>
            </a:custGeom>
            <a:solidFill>
              <a:srgbClr val="54A021">
                <a:alpha val="71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055" name="Freeform 7">
              <a:extLst>
                <a:ext uri="{FF2B5EF4-FFF2-40B4-BE49-F238E27FC236}">
                  <a16:creationId xmlns:a16="http://schemas.microsoft.com/office/drawing/2014/main" id="{C1FCF1E3-630E-4FDE-9878-16EF47900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" y="-5"/>
              <a:ext cx="1797" cy="4324"/>
            </a:xfrm>
            <a:custGeom>
              <a:avLst/>
              <a:gdLst>
                <a:gd name="G0" fmla="+- 0 0 0"/>
                <a:gd name="G1" fmla="+- 39965 0 0"/>
                <a:gd name="G2" fmla="+- 50723 0 0"/>
                <a:gd name="G3" fmla="+- 49110 0 0"/>
                <a:gd name="G4" fmla="+- G2 0 G0"/>
                <a:gd name="G5" fmla="+- G1 0 G0"/>
                <a:gd name="G6" fmla="*/ G5 1 39965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858013"/>
                <a:gd name="T1" fmla="*/ 0 h 6866467"/>
                <a:gd name="T2" fmla="*/ 39965 w 2858013"/>
                <a:gd name="T3" fmla="*/ 0 h 6866467"/>
                <a:gd name="T4" fmla="*/ 39965 w 2858013"/>
                <a:gd name="T5" fmla="*/ 50723 h 6866467"/>
                <a:gd name="T6" fmla="*/ 49110 w 2858013"/>
                <a:gd name="T7" fmla="*/ 50723 h 6866467"/>
                <a:gd name="T8" fmla="*/ 0 w 2858013"/>
                <a:gd name="T9" fmla="*/ 0 h 6866467"/>
                <a:gd name="T10" fmla="*/ G8 w 2858013"/>
                <a:gd name="T11" fmla="*/ G10 h 6866467"/>
                <a:gd name="T12" fmla="*/ G9 w 2858013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858013" h="6866467">
                  <a:moveTo>
                    <a:pt x="0" y="0"/>
                  </a:moveTo>
                  <a:lnTo>
                    <a:pt x="39965" y="0"/>
                  </a:lnTo>
                  <a:lnTo>
                    <a:pt x="39965" y="50723"/>
                  </a:lnTo>
                  <a:lnTo>
                    <a:pt x="49110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056" name="Freeform 8">
              <a:extLst>
                <a:ext uri="{FF2B5EF4-FFF2-40B4-BE49-F238E27FC236}">
                  <a16:creationId xmlns:a16="http://schemas.microsoft.com/office/drawing/2014/main" id="{0E17197C-B878-4508-9EC0-55747A0A6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" y="-5"/>
              <a:ext cx="812" cy="4324"/>
            </a:xfrm>
            <a:custGeom>
              <a:avLst/>
              <a:gdLst>
                <a:gd name="G0" fmla="+- 0 0 0"/>
                <a:gd name="G1" fmla="+- 44910 0 0"/>
                <a:gd name="G2" fmla="+- 42256 0 0"/>
                <a:gd name="G3" fmla="+- 36695 0 0"/>
                <a:gd name="G4" fmla="+- G2 0 G0"/>
                <a:gd name="G5" fmla="+- G1 0 G0"/>
                <a:gd name="G6" fmla="*/ G5 1 44910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36695 w 1290094"/>
                <a:gd name="T1" fmla="*/ 0 h 6858000"/>
                <a:gd name="T2" fmla="*/ 44910 w 1290094"/>
                <a:gd name="T3" fmla="*/ 0 h 6858000"/>
                <a:gd name="T4" fmla="*/ 44910 w 1290094"/>
                <a:gd name="T5" fmla="*/ 42256 h 6858000"/>
                <a:gd name="T6" fmla="*/ 0 w 1290094"/>
                <a:gd name="T7" fmla="*/ 42256 h 6858000"/>
                <a:gd name="T8" fmla="*/ 36695 w 1290094"/>
                <a:gd name="T9" fmla="*/ 0 h 6858000"/>
                <a:gd name="T10" fmla="*/ G8 w 1290094"/>
                <a:gd name="T11" fmla="*/ G10 h 6858000"/>
                <a:gd name="T12" fmla="*/ G9 w 1290094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90094" h="6858000">
                  <a:moveTo>
                    <a:pt x="36695" y="0"/>
                  </a:moveTo>
                  <a:lnTo>
                    <a:pt x="44910" y="0"/>
                  </a:lnTo>
                  <a:lnTo>
                    <a:pt x="44910" y="42256"/>
                  </a:lnTo>
                  <a:lnTo>
                    <a:pt x="0" y="42256"/>
                  </a:lnTo>
                  <a:lnTo>
                    <a:pt x="3669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057" name="Freeform 9">
              <a:extLst>
                <a:ext uri="{FF2B5EF4-FFF2-40B4-BE49-F238E27FC236}">
                  <a16:creationId xmlns:a16="http://schemas.microsoft.com/office/drawing/2014/main" id="{32791A6A-853E-454A-B785-7C9EE7A52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" y="-5"/>
              <a:ext cx="786" cy="4324"/>
            </a:xfrm>
            <a:custGeom>
              <a:avLst/>
              <a:gdLst>
                <a:gd name="G0" fmla="+- 0 0 0"/>
                <a:gd name="G1" fmla="+- 4641 0 0"/>
                <a:gd name="G2" fmla="+- 42256 0 0"/>
                <a:gd name="G3" fmla="+- 60806 0 0"/>
                <a:gd name="G4" fmla="+- G2 0 G0"/>
                <a:gd name="G5" fmla="+- G1 0 G0"/>
                <a:gd name="G6" fmla="*/ G5 1 4641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0 w 1249825"/>
                <a:gd name="T1" fmla="*/ 0 h 6858000"/>
                <a:gd name="T2" fmla="*/ 4641 w 1249825"/>
                <a:gd name="T3" fmla="*/ 0 h 6858000"/>
                <a:gd name="T4" fmla="*/ 4641 w 1249825"/>
                <a:gd name="T5" fmla="*/ 42256 h 6858000"/>
                <a:gd name="T6" fmla="*/ 60806 w 1249825"/>
                <a:gd name="T7" fmla="*/ 42256 h 6858000"/>
                <a:gd name="T8" fmla="*/ 0 w 1249825"/>
                <a:gd name="T9" fmla="*/ 0 h 6858000"/>
                <a:gd name="T10" fmla="*/ G8 w 1249825"/>
                <a:gd name="T11" fmla="*/ G10 h 6858000"/>
                <a:gd name="T12" fmla="*/ G9 w 1249825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49825" h="6858000">
                  <a:moveTo>
                    <a:pt x="0" y="0"/>
                  </a:moveTo>
                  <a:lnTo>
                    <a:pt x="4641" y="0"/>
                  </a:lnTo>
                  <a:lnTo>
                    <a:pt x="4641" y="42256"/>
                  </a:lnTo>
                  <a:lnTo>
                    <a:pt x="60806" y="42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058" name="Freeform 10">
              <a:extLst>
                <a:ext uri="{FF2B5EF4-FFF2-40B4-BE49-F238E27FC236}">
                  <a16:creationId xmlns:a16="http://schemas.microsoft.com/office/drawing/2014/main" id="{7B449F62-A924-4793-AC1D-773B3CD4C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3" y="2261"/>
              <a:ext cx="1144" cy="2058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38858 h 21600"/>
                <a:gd name="T2" fmla="*/ 21600 w 21600"/>
                <a:gd name="T3" fmla="*/ 0 h 21600"/>
                <a:gd name="T4" fmla="*/ 21600 w 21600"/>
                <a:gd name="T5" fmla="*/ 38858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38858"/>
                  </a:moveTo>
                  <a:lnTo>
                    <a:pt x="21600" y="0"/>
                  </a:lnTo>
                  <a:lnTo>
                    <a:pt x="21600" y="38858"/>
                  </a:lnTo>
                  <a:close/>
                </a:path>
              </a:pathLst>
            </a:custGeom>
            <a:solidFill>
              <a:srgbClr val="90C226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059" name="Freeform 11">
              <a:extLst>
                <a:ext uri="{FF2B5EF4-FFF2-40B4-BE49-F238E27FC236}">
                  <a16:creationId xmlns:a16="http://schemas.microsoft.com/office/drawing/2014/main" id="{C8D92BE6-2450-430A-9CEA-485351BAB0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0"/>
              <a:ext cx="530" cy="3568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145414 h 21600"/>
                <a:gd name="T2" fmla="*/ 21600 w 21600"/>
                <a:gd name="T3" fmla="*/ 0 h 21600"/>
                <a:gd name="T4" fmla="*/ 21600 w 21600"/>
                <a:gd name="T5" fmla="*/ 145414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145414"/>
                  </a:moveTo>
                  <a:lnTo>
                    <a:pt x="21600" y="0"/>
                  </a:lnTo>
                  <a:lnTo>
                    <a:pt x="21600" y="145414"/>
                  </a:lnTo>
                  <a:close/>
                </a:path>
              </a:pathLst>
            </a:custGeom>
            <a:solidFill>
              <a:srgbClr val="90C226">
                <a:alpha val="8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2060" name="Rectangle 12">
            <a:extLst>
              <a:ext uri="{FF2B5EF4-FFF2-40B4-BE49-F238E27FC236}">
                <a16:creationId xmlns:a16="http://schemas.microsoft.com/office/drawing/2014/main" id="{FD9F497F-DA3B-4C36-9FFE-D7BCD86A90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06538" y="2405063"/>
            <a:ext cx="776605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 naslova matrice</a:t>
            </a:r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3D72E32F-2D7E-4AED-B13A-8CE3BD33225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06538" y="4051300"/>
            <a:ext cx="77660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 algn="ctr"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 algn="ctr"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371600" algn="ctr"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28800" algn="ctr"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altLang="sl-SI"/>
              <a:t>Uredite slog podnaslova matrice</a:t>
            </a:r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22092B19-8354-437A-BC74-5D88E6B2613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205663" y="6042025"/>
            <a:ext cx="9096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</a:tabLst>
              <a:defRPr sz="900">
                <a:solidFill>
                  <a:srgbClr val="898989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2063" name="Text Box 15">
            <a:extLst>
              <a:ext uri="{FF2B5EF4-FFF2-40B4-BE49-F238E27FC236}">
                <a16:creationId xmlns:a16="http://schemas.microsoft.com/office/drawing/2014/main" id="{342B6C62-0248-4F12-A4A9-02F7ACA29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6042025"/>
            <a:ext cx="62976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64" name="Rectangle 16">
            <a:extLst>
              <a:ext uri="{FF2B5EF4-FFF2-40B4-BE49-F238E27FC236}">
                <a16:creationId xmlns:a16="http://schemas.microsoft.com/office/drawing/2014/main" id="{5C7CE8D6-409D-411D-9815-5D8AEDCC85D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589963" y="6042025"/>
            <a:ext cx="6810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</a:tabLst>
              <a:defRPr sz="900">
                <a:solidFill>
                  <a:srgbClr val="90C226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fld id="{637D1DB2-3D8D-4B78-A5DF-5B94B615536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Group 1">
            <a:extLst>
              <a:ext uri="{FF2B5EF4-FFF2-40B4-BE49-F238E27FC236}">
                <a16:creationId xmlns:a16="http://schemas.microsoft.com/office/drawing/2014/main" id="{14A7CEF2-6B73-4E69-B3AB-34E739BEAB16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0413" cy="6864351"/>
            <a:chOff x="0" y="-5"/>
            <a:chExt cx="7679" cy="4324"/>
          </a:xfrm>
        </p:grpSpPr>
        <p:cxnSp>
          <p:nvCxnSpPr>
            <p:cNvPr id="3074" name="AutoShape 2">
              <a:extLst>
                <a:ext uri="{FF2B5EF4-FFF2-40B4-BE49-F238E27FC236}">
                  <a16:creationId xmlns:a16="http://schemas.microsoft.com/office/drawing/2014/main" id="{2438FBD3-5AC4-4ED8-A3AD-9415694E57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03" y="0"/>
              <a:ext cx="767" cy="4319"/>
            </a:xfrm>
            <a:prstGeom prst="straightConnector1">
              <a:avLst/>
            </a:prstGeom>
            <a:noFill/>
            <a:ln w="9360" cap="rnd">
              <a:solidFill>
                <a:srgbClr val="BFBFB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075" name="AutoShape 3">
              <a:extLst>
                <a:ext uri="{FF2B5EF4-FFF2-40B4-BE49-F238E27FC236}">
                  <a16:creationId xmlns:a16="http://schemas.microsoft.com/office/drawing/2014/main" id="{6236E300-5186-44DE-832A-165187CB55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77" y="2319"/>
              <a:ext cx="2999" cy="2000"/>
            </a:xfrm>
            <a:prstGeom prst="straightConnector1">
              <a:avLst/>
            </a:prstGeom>
            <a:noFill/>
            <a:ln w="9360" cap="rnd">
              <a:solidFill>
                <a:srgbClr val="D9D9D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076" name="Freeform 4">
              <a:extLst>
                <a:ext uri="{FF2B5EF4-FFF2-40B4-BE49-F238E27FC236}">
                  <a16:creationId xmlns:a16="http://schemas.microsoft.com/office/drawing/2014/main" id="{DC58A30C-D477-45A6-B929-9C2EF27B8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" y="-5"/>
              <a:ext cx="1893" cy="4324"/>
            </a:xfrm>
            <a:custGeom>
              <a:avLst/>
              <a:gdLst>
                <a:gd name="G0" fmla="+- 0 0 0"/>
                <a:gd name="G1" fmla="+- 58229 0 0"/>
                <a:gd name="G2" fmla="+- 50723 0 0"/>
                <a:gd name="G3" fmla="+- 13916 0 0"/>
                <a:gd name="G4" fmla="+- G2 0 G0"/>
                <a:gd name="G5" fmla="+- G1 0 G0"/>
                <a:gd name="G6" fmla="*/ G5 1 58229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13916 w 3007349"/>
                <a:gd name="T1" fmla="*/ 0 h 6866467"/>
                <a:gd name="T2" fmla="*/ 58229 w 3007349"/>
                <a:gd name="T3" fmla="*/ 0 h 6866467"/>
                <a:gd name="T4" fmla="*/ 58229 w 3007349"/>
                <a:gd name="T5" fmla="*/ 50723 h 6866467"/>
                <a:gd name="T6" fmla="*/ 0 w 3007349"/>
                <a:gd name="T7" fmla="*/ 50723 h 6866467"/>
                <a:gd name="T8" fmla="*/ 13916 w 3007349"/>
                <a:gd name="T9" fmla="*/ 0 h 6866467"/>
                <a:gd name="T10" fmla="*/ G8 w 3007349"/>
                <a:gd name="T11" fmla="*/ G10 h 6866467"/>
                <a:gd name="T12" fmla="*/ G9 w 3007349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07349" h="6866467">
                  <a:moveTo>
                    <a:pt x="13916" y="0"/>
                  </a:moveTo>
                  <a:lnTo>
                    <a:pt x="58229" y="0"/>
                  </a:lnTo>
                  <a:lnTo>
                    <a:pt x="58229" y="50723"/>
                  </a:lnTo>
                  <a:lnTo>
                    <a:pt x="0" y="50723"/>
                  </a:lnTo>
                  <a:lnTo>
                    <a:pt x="13916" y="0"/>
                  </a:lnTo>
                  <a:close/>
                </a:path>
              </a:pathLst>
            </a:custGeom>
            <a:solidFill>
              <a:srgbClr val="90C226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077" name="Freeform 5">
              <a:extLst>
                <a:ext uri="{FF2B5EF4-FFF2-40B4-BE49-F238E27FC236}">
                  <a16:creationId xmlns:a16="http://schemas.microsoft.com/office/drawing/2014/main" id="{625B19E3-27BC-4784-9CEB-8A689B514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" y="-5"/>
              <a:ext cx="1629" cy="4324"/>
            </a:xfrm>
            <a:custGeom>
              <a:avLst/>
              <a:gdLst>
                <a:gd name="G0" fmla="+- 0 0 0"/>
                <a:gd name="G1" fmla="+- 17407 0 0"/>
                <a:gd name="G2" fmla="+- 50723 0 0"/>
                <a:gd name="G3" fmla="+- 22688 0 0"/>
                <a:gd name="G4" fmla="+- G2 0 G0"/>
                <a:gd name="G5" fmla="+- G1 0 G0"/>
                <a:gd name="G6" fmla="*/ G5 1 17407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573311"/>
                <a:gd name="T1" fmla="*/ 0 h 6866467"/>
                <a:gd name="T2" fmla="*/ 17407 w 2573311"/>
                <a:gd name="T3" fmla="*/ 0 h 6866467"/>
                <a:gd name="T4" fmla="*/ 17407 w 2573311"/>
                <a:gd name="T5" fmla="*/ 50723 h 6866467"/>
                <a:gd name="T6" fmla="*/ 22688 w 2573311"/>
                <a:gd name="T7" fmla="*/ 50723 h 6866467"/>
                <a:gd name="T8" fmla="*/ 0 w 2573311"/>
                <a:gd name="T9" fmla="*/ 0 h 6866467"/>
                <a:gd name="T10" fmla="*/ G8 w 2573311"/>
                <a:gd name="T11" fmla="*/ G10 h 6866467"/>
                <a:gd name="T12" fmla="*/ G9 w 2573311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573311" h="6866467">
                  <a:moveTo>
                    <a:pt x="0" y="0"/>
                  </a:moveTo>
                  <a:lnTo>
                    <a:pt x="17407" y="0"/>
                  </a:lnTo>
                  <a:lnTo>
                    <a:pt x="17407" y="50723"/>
                  </a:lnTo>
                  <a:lnTo>
                    <a:pt x="22688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078" name="Freeform 6">
              <a:extLst>
                <a:ext uri="{FF2B5EF4-FFF2-40B4-BE49-F238E27FC236}">
                  <a16:creationId xmlns:a16="http://schemas.microsoft.com/office/drawing/2014/main" id="{3A674F39-BF37-4F6A-9BEA-831AFA20B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" y="1920"/>
              <a:ext cx="2052" cy="2399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25254 h 21600"/>
                <a:gd name="T2" fmla="*/ 21600 w 21600"/>
                <a:gd name="T3" fmla="*/ 0 h 21600"/>
                <a:gd name="T4" fmla="*/ 21600 w 21600"/>
                <a:gd name="T5" fmla="*/ 25254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25254"/>
                  </a:moveTo>
                  <a:lnTo>
                    <a:pt x="21600" y="0"/>
                  </a:lnTo>
                  <a:lnTo>
                    <a:pt x="21600" y="25254"/>
                  </a:lnTo>
                  <a:close/>
                </a:path>
              </a:pathLst>
            </a:custGeom>
            <a:solidFill>
              <a:srgbClr val="54A021">
                <a:alpha val="71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079" name="Freeform 7">
              <a:extLst>
                <a:ext uri="{FF2B5EF4-FFF2-40B4-BE49-F238E27FC236}">
                  <a16:creationId xmlns:a16="http://schemas.microsoft.com/office/drawing/2014/main" id="{E27BD312-6282-47B4-9CEB-3A6E28069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" y="-5"/>
              <a:ext cx="1797" cy="4324"/>
            </a:xfrm>
            <a:custGeom>
              <a:avLst/>
              <a:gdLst>
                <a:gd name="G0" fmla="+- 0 0 0"/>
                <a:gd name="G1" fmla="+- 39965 0 0"/>
                <a:gd name="G2" fmla="+- 50723 0 0"/>
                <a:gd name="G3" fmla="+- 49110 0 0"/>
                <a:gd name="G4" fmla="+- G2 0 G0"/>
                <a:gd name="G5" fmla="+- G1 0 G0"/>
                <a:gd name="G6" fmla="*/ G5 1 39965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858013"/>
                <a:gd name="T1" fmla="*/ 0 h 6866467"/>
                <a:gd name="T2" fmla="*/ 39965 w 2858013"/>
                <a:gd name="T3" fmla="*/ 0 h 6866467"/>
                <a:gd name="T4" fmla="*/ 39965 w 2858013"/>
                <a:gd name="T5" fmla="*/ 50723 h 6866467"/>
                <a:gd name="T6" fmla="*/ 49110 w 2858013"/>
                <a:gd name="T7" fmla="*/ 50723 h 6866467"/>
                <a:gd name="T8" fmla="*/ 0 w 2858013"/>
                <a:gd name="T9" fmla="*/ 0 h 6866467"/>
                <a:gd name="T10" fmla="*/ G8 w 2858013"/>
                <a:gd name="T11" fmla="*/ G10 h 6866467"/>
                <a:gd name="T12" fmla="*/ G9 w 2858013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858013" h="6866467">
                  <a:moveTo>
                    <a:pt x="0" y="0"/>
                  </a:moveTo>
                  <a:lnTo>
                    <a:pt x="39965" y="0"/>
                  </a:lnTo>
                  <a:lnTo>
                    <a:pt x="39965" y="50723"/>
                  </a:lnTo>
                  <a:lnTo>
                    <a:pt x="49110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080" name="Freeform 8">
              <a:extLst>
                <a:ext uri="{FF2B5EF4-FFF2-40B4-BE49-F238E27FC236}">
                  <a16:creationId xmlns:a16="http://schemas.microsoft.com/office/drawing/2014/main" id="{0EB22135-AFD2-438A-A366-43EA7372A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" y="-5"/>
              <a:ext cx="812" cy="4324"/>
            </a:xfrm>
            <a:custGeom>
              <a:avLst/>
              <a:gdLst>
                <a:gd name="G0" fmla="+- 0 0 0"/>
                <a:gd name="G1" fmla="+- 44910 0 0"/>
                <a:gd name="G2" fmla="+- 42256 0 0"/>
                <a:gd name="G3" fmla="+- 36695 0 0"/>
                <a:gd name="G4" fmla="+- G2 0 G0"/>
                <a:gd name="G5" fmla="+- G1 0 G0"/>
                <a:gd name="G6" fmla="*/ G5 1 44910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36695 w 1290094"/>
                <a:gd name="T1" fmla="*/ 0 h 6858000"/>
                <a:gd name="T2" fmla="*/ 44910 w 1290094"/>
                <a:gd name="T3" fmla="*/ 0 h 6858000"/>
                <a:gd name="T4" fmla="*/ 44910 w 1290094"/>
                <a:gd name="T5" fmla="*/ 42256 h 6858000"/>
                <a:gd name="T6" fmla="*/ 0 w 1290094"/>
                <a:gd name="T7" fmla="*/ 42256 h 6858000"/>
                <a:gd name="T8" fmla="*/ 36695 w 1290094"/>
                <a:gd name="T9" fmla="*/ 0 h 6858000"/>
                <a:gd name="T10" fmla="*/ G8 w 1290094"/>
                <a:gd name="T11" fmla="*/ G10 h 6858000"/>
                <a:gd name="T12" fmla="*/ G9 w 1290094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90094" h="6858000">
                  <a:moveTo>
                    <a:pt x="36695" y="0"/>
                  </a:moveTo>
                  <a:lnTo>
                    <a:pt x="44910" y="0"/>
                  </a:lnTo>
                  <a:lnTo>
                    <a:pt x="44910" y="42256"/>
                  </a:lnTo>
                  <a:lnTo>
                    <a:pt x="0" y="42256"/>
                  </a:lnTo>
                  <a:lnTo>
                    <a:pt x="3669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081" name="Freeform 9">
              <a:extLst>
                <a:ext uri="{FF2B5EF4-FFF2-40B4-BE49-F238E27FC236}">
                  <a16:creationId xmlns:a16="http://schemas.microsoft.com/office/drawing/2014/main" id="{DB4E07C0-A17E-4AA4-8096-B6382E356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" y="-5"/>
              <a:ext cx="786" cy="4324"/>
            </a:xfrm>
            <a:custGeom>
              <a:avLst/>
              <a:gdLst>
                <a:gd name="G0" fmla="+- 0 0 0"/>
                <a:gd name="G1" fmla="+- 4641 0 0"/>
                <a:gd name="G2" fmla="+- 42256 0 0"/>
                <a:gd name="G3" fmla="+- 60806 0 0"/>
                <a:gd name="G4" fmla="+- G2 0 G0"/>
                <a:gd name="G5" fmla="+- G1 0 G0"/>
                <a:gd name="G6" fmla="*/ G5 1 4641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0 w 1249825"/>
                <a:gd name="T1" fmla="*/ 0 h 6858000"/>
                <a:gd name="T2" fmla="*/ 4641 w 1249825"/>
                <a:gd name="T3" fmla="*/ 0 h 6858000"/>
                <a:gd name="T4" fmla="*/ 4641 w 1249825"/>
                <a:gd name="T5" fmla="*/ 42256 h 6858000"/>
                <a:gd name="T6" fmla="*/ 60806 w 1249825"/>
                <a:gd name="T7" fmla="*/ 42256 h 6858000"/>
                <a:gd name="T8" fmla="*/ 0 w 1249825"/>
                <a:gd name="T9" fmla="*/ 0 h 6858000"/>
                <a:gd name="T10" fmla="*/ G8 w 1249825"/>
                <a:gd name="T11" fmla="*/ G10 h 6858000"/>
                <a:gd name="T12" fmla="*/ G9 w 1249825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49825" h="6858000">
                  <a:moveTo>
                    <a:pt x="0" y="0"/>
                  </a:moveTo>
                  <a:lnTo>
                    <a:pt x="4641" y="0"/>
                  </a:lnTo>
                  <a:lnTo>
                    <a:pt x="4641" y="42256"/>
                  </a:lnTo>
                  <a:lnTo>
                    <a:pt x="60806" y="42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082" name="Freeform 10">
              <a:extLst>
                <a:ext uri="{FF2B5EF4-FFF2-40B4-BE49-F238E27FC236}">
                  <a16:creationId xmlns:a16="http://schemas.microsoft.com/office/drawing/2014/main" id="{6A64FDE2-4CAA-4305-8108-4DFD852E6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3" y="2261"/>
              <a:ext cx="1144" cy="2058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38858 h 21600"/>
                <a:gd name="T2" fmla="*/ 21600 w 21600"/>
                <a:gd name="T3" fmla="*/ 0 h 21600"/>
                <a:gd name="T4" fmla="*/ 21600 w 21600"/>
                <a:gd name="T5" fmla="*/ 38858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38858"/>
                  </a:moveTo>
                  <a:lnTo>
                    <a:pt x="21600" y="0"/>
                  </a:lnTo>
                  <a:lnTo>
                    <a:pt x="21600" y="38858"/>
                  </a:lnTo>
                  <a:close/>
                </a:path>
              </a:pathLst>
            </a:custGeom>
            <a:solidFill>
              <a:srgbClr val="90C226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083" name="Freeform 11">
              <a:extLst>
                <a:ext uri="{FF2B5EF4-FFF2-40B4-BE49-F238E27FC236}">
                  <a16:creationId xmlns:a16="http://schemas.microsoft.com/office/drawing/2014/main" id="{B9F9FB2C-C8A2-4DFF-8C6E-7989B16A7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28"/>
              <a:ext cx="282" cy="1791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*/ 21600 G5 1"/>
                <a:gd name="G9" fmla="*/ 21600 G4 1"/>
                <a:gd name="G10" fmla="*/ G8 1 G6"/>
                <a:gd name="G11" fmla="*/ G9 1 G6"/>
                <a:gd name="G12" fmla="+- G11 0 G7"/>
                <a:gd name="G13" fmla="+- G10 0 G7"/>
                <a:gd name="G14" fmla="*/ G12 1 2"/>
                <a:gd name="G15" fmla="*/ G13 1 2"/>
                <a:gd name="G16" fmla="*/ G13 G7 1"/>
                <a:gd name="G17" fmla="+- G7 G14 0"/>
                <a:gd name="G18" fmla="*/ G16 1 3392"/>
                <a:gd name="G19" fmla="*/ G16 1 34464"/>
                <a:gd name="G20" fmla="+- G18 G15 0"/>
                <a:gd name="T0" fmla="*/ 0 w 21600"/>
                <a:gd name="T1" fmla="*/ 137184 h 21600"/>
                <a:gd name="T2" fmla="*/ 0 w 21600"/>
                <a:gd name="T3" fmla="*/ 0 h 21600"/>
                <a:gd name="T4" fmla="*/ 21600 w 21600"/>
                <a:gd name="T5" fmla="*/ 137184 h 21600"/>
                <a:gd name="T6" fmla="*/ G18 w 21600"/>
                <a:gd name="T7" fmla="*/ G17 h 21600"/>
                <a:gd name="T8" fmla="*/ G20 w 21600"/>
                <a:gd name="T9" fmla="*/ G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137184"/>
                  </a:moveTo>
                  <a:lnTo>
                    <a:pt x="0" y="0"/>
                  </a:lnTo>
                  <a:lnTo>
                    <a:pt x="21600" y="137184"/>
                  </a:lnTo>
                  <a:close/>
                </a:path>
              </a:pathLst>
            </a:custGeom>
            <a:solidFill>
              <a:srgbClr val="90C226">
                <a:alpha val="8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3084" name="Rectangle 12">
            <a:extLst>
              <a:ext uri="{FF2B5EF4-FFF2-40B4-BE49-F238E27FC236}">
                <a16:creationId xmlns:a16="http://schemas.microsoft.com/office/drawing/2014/main" id="{775C0945-A78C-4BB9-BA4C-5F8199C95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8594725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 naslova matrice</a:t>
            </a:r>
          </a:p>
        </p:txBody>
      </p:sp>
      <p:sp>
        <p:nvSpPr>
          <p:cNvPr id="3085" name="Text Box 13">
            <a:extLst>
              <a:ext uri="{FF2B5EF4-FFF2-40B4-BE49-F238E27FC236}">
                <a16:creationId xmlns:a16="http://schemas.microsoft.com/office/drawing/2014/main" id="{CF4628E9-AFDC-449D-81C2-97177F83A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85800" indent="-6842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>
                <a:solidFill>
                  <a:srgbClr val="404040"/>
                </a:solidFill>
                <a:latin typeface="Trebuchet MS" panose="020B0603020202020204" pitchFamily="34" charset="0"/>
              </a:rPr>
              <a:t>Uredite sloge besedila matrice</a:t>
            </a:r>
            <a:br>
              <a:rPr lang="sl-SI" altLang="sl-SI">
                <a:solidFill>
                  <a:srgbClr val="404040"/>
                </a:solidFill>
                <a:latin typeface="Trebuchet MS" panose="020B0603020202020204" pitchFamily="34" charset="0"/>
              </a:rPr>
            </a:br>
            <a:r>
              <a:rPr lang="sl-SI" altLang="sl-SI" sz="1600">
                <a:solidFill>
                  <a:srgbClr val="404040"/>
                </a:solidFill>
                <a:latin typeface="Trebuchet MS" panose="020B0603020202020204" pitchFamily="34" charset="0"/>
              </a:rPr>
              <a:t>Druga raven</a:t>
            </a:r>
            <a:br>
              <a:rPr lang="sl-SI" altLang="sl-SI" sz="1600">
                <a:solidFill>
                  <a:srgbClr val="404040"/>
                </a:solidFill>
                <a:latin typeface="Trebuchet MS" panose="020B0603020202020204" pitchFamily="34" charset="0"/>
              </a:rPr>
            </a:br>
            <a:r>
              <a:rPr lang="sl-SI" altLang="sl-SI" sz="1400">
                <a:solidFill>
                  <a:srgbClr val="404040"/>
                </a:solidFill>
                <a:latin typeface="Trebuchet MS" panose="020B0603020202020204" pitchFamily="34" charset="0"/>
              </a:rPr>
              <a:t>Tretja raven</a:t>
            </a:r>
            <a:br>
              <a:rPr lang="sl-SI" altLang="sl-SI" sz="1400">
                <a:solidFill>
                  <a:srgbClr val="404040"/>
                </a:solidFill>
                <a:latin typeface="Trebuchet MS" panose="020B0603020202020204" pitchFamily="34" charset="0"/>
              </a:rPr>
            </a:br>
            <a:r>
              <a:rPr lang="sl-SI" altLang="sl-SI" sz="1200">
                <a:solidFill>
                  <a:srgbClr val="404040"/>
                </a:solidFill>
                <a:latin typeface="Trebuchet MS" panose="020B0603020202020204" pitchFamily="34" charset="0"/>
              </a:rPr>
              <a:t>Četrta raven</a:t>
            </a:r>
            <a:br>
              <a:rPr lang="sl-SI" altLang="sl-SI" sz="1200">
                <a:solidFill>
                  <a:srgbClr val="404040"/>
                </a:solidFill>
                <a:latin typeface="Trebuchet MS" panose="020B0603020202020204" pitchFamily="34" charset="0"/>
              </a:rPr>
            </a:br>
            <a:r>
              <a:rPr lang="sl-SI" altLang="sl-SI" sz="1200">
                <a:solidFill>
                  <a:srgbClr val="404040"/>
                </a:solidFill>
                <a:latin typeface="Trebuchet MS" panose="020B0603020202020204" pitchFamily="34" charset="0"/>
              </a:rPr>
              <a:t>Peta raven</a:t>
            </a:r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56E0194D-D371-4E0F-8FBC-EE1E4E4FCF9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205663" y="6042025"/>
            <a:ext cx="9096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</a:tabLst>
              <a:defRPr sz="900">
                <a:solidFill>
                  <a:srgbClr val="898989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3087" name="Text Box 15">
            <a:extLst>
              <a:ext uri="{FF2B5EF4-FFF2-40B4-BE49-F238E27FC236}">
                <a16:creationId xmlns:a16="http://schemas.microsoft.com/office/drawing/2014/main" id="{83F4EFA6-84D6-4385-B838-A1B9A00BA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6042025"/>
            <a:ext cx="62976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088" name="Rectangle 16">
            <a:extLst>
              <a:ext uri="{FF2B5EF4-FFF2-40B4-BE49-F238E27FC236}">
                <a16:creationId xmlns:a16="http://schemas.microsoft.com/office/drawing/2014/main" id="{3BA97EF1-5A60-4DFE-B40E-57BEBA558D8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589963" y="6042025"/>
            <a:ext cx="6810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</a:tabLst>
              <a:defRPr sz="900">
                <a:solidFill>
                  <a:srgbClr val="90C226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fld id="{40F558C0-BCC9-4DBB-A0A6-3B530BF6D29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3089" name="Rectangle 17">
            <a:extLst>
              <a:ext uri="{FF2B5EF4-FFF2-40B4-BE49-F238E27FC236}">
                <a16:creationId xmlns:a16="http://schemas.microsoft.com/office/drawing/2014/main" id="{E026C03B-44F0-4E3A-9388-F4456FBFB0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852" r:id="rId12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>
            <a:extLst>
              <a:ext uri="{FF2B5EF4-FFF2-40B4-BE49-F238E27FC236}">
                <a16:creationId xmlns:a16="http://schemas.microsoft.com/office/drawing/2014/main" id="{4360A400-F2F4-49FB-BC63-8568B4693E9C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0413" cy="6864351"/>
            <a:chOff x="0" y="-5"/>
            <a:chExt cx="7679" cy="4324"/>
          </a:xfrm>
        </p:grpSpPr>
        <p:cxnSp>
          <p:nvCxnSpPr>
            <p:cNvPr id="4098" name="AutoShape 2">
              <a:extLst>
                <a:ext uri="{FF2B5EF4-FFF2-40B4-BE49-F238E27FC236}">
                  <a16:creationId xmlns:a16="http://schemas.microsoft.com/office/drawing/2014/main" id="{AEFE47FF-0771-4206-945F-E148ECB182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03" y="0"/>
              <a:ext cx="767" cy="4319"/>
            </a:xfrm>
            <a:prstGeom prst="straightConnector1">
              <a:avLst/>
            </a:prstGeom>
            <a:noFill/>
            <a:ln w="9360" cap="rnd">
              <a:solidFill>
                <a:srgbClr val="BFBFB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099" name="AutoShape 3">
              <a:extLst>
                <a:ext uri="{FF2B5EF4-FFF2-40B4-BE49-F238E27FC236}">
                  <a16:creationId xmlns:a16="http://schemas.microsoft.com/office/drawing/2014/main" id="{FE4B04F8-2B3B-474E-9A7B-C700B8F0A0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77" y="2319"/>
              <a:ext cx="2999" cy="2000"/>
            </a:xfrm>
            <a:prstGeom prst="straightConnector1">
              <a:avLst/>
            </a:prstGeom>
            <a:noFill/>
            <a:ln w="9360" cap="rnd">
              <a:solidFill>
                <a:srgbClr val="D9D9D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AC78DD2F-DC36-4E53-918E-259EB11BE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" y="-5"/>
              <a:ext cx="1893" cy="4324"/>
            </a:xfrm>
            <a:custGeom>
              <a:avLst/>
              <a:gdLst>
                <a:gd name="G0" fmla="+- 0 0 0"/>
                <a:gd name="G1" fmla="+- 58229 0 0"/>
                <a:gd name="G2" fmla="+- 50723 0 0"/>
                <a:gd name="G3" fmla="+- 13916 0 0"/>
                <a:gd name="G4" fmla="+- G2 0 G0"/>
                <a:gd name="G5" fmla="+- G1 0 G0"/>
                <a:gd name="G6" fmla="*/ G5 1 58229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13916 w 3007349"/>
                <a:gd name="T1" fmla="*/ 0 h 6866467"/>
                <a:gd name="T2" fmla="*/ 58229 w 3007349"/>
                <a:gd name="T3" fmla="*/ 0 h 6866467"/>
                <a:gd name="T4" fmla="*/ 58229 w 3007349"/>
                <a:gd name="T5" fmla="*/ 50723 h 6866467"/>
                <a:gd name="T6" fmla="*/ 0 w 3007349"/>
                <a:gd name="T7" fmla="*/ 50723 h 6866467"/>
                <a:gd name="T8" fmla="*/ 13916 w 3007349"/>
                <a:gd name="T9" fmla="*/ 0 h 6866467"/>
                <a:gd name="T10" fmla="*/ G8 w 3007349"/>
                <a:gd name="T11" fmla="*/ G10 h 6866467"/>
                <a:gd name="T12" fmla="*/ G9 w 3007349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07349" h="6866467">
                  <a:moveTo>
                    <a:pt x="13916" y="0"/>
                  </a:moveTo>
                  <a:lnTo>
                    <a:pt x="58229" y="0"/>
                  </a:lnTo>
                  <a:lnTo>
                    <a:pt x="58229" y="50723"/>
                  </a:lnTo>
                  <a:lnTo>
                    <a:pt x="0" y="50723"/>
                  </a:lnTo>
                  <a:lnTo>
                    <a:pt x="13916" y="0"/>
                  </a:lnTo>
                  <a:close/>
                </a:path>
              </a:pathLst>
            </a:custGeom>
            <a:solidFill>
              <a:srgbClr val="90C226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101" name="Freeform 5">
              <a:extLst>
                <a:ext uri="{FF2B5EF4-FFF2-40B4-BE49-F238E27FC236}">
                  <a16:creationId xmlns:a16="http://schemas.microsoft.com/office/drawing/2014/main" id="{1D3D715E-EF69-430B-A0B3-7203C2E4B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" y="-5"/>
              <a:ext cx="1629" cy="4324"/>
            </a:xfrm>
            <a:custGeom>
              <a:avLst/>
              <a:gdLst>
                <a:gd name="G0" fmla="+- 0 0 0"/>
                <a:gd name="G1" fmla="+- 17407 0 0"/>
                <a:gd name="G2" fmla="+- 50723 0 0"/>
                <a:gd name="G3" fmla="+- 22688 0 0"/>
                <a:gd name="G4" fmla="+- G2 0 G0"/>
                <a:gd name="G5" fmla="+- G1 0 G0"/>
                <a:gd name="G6" fmla="*/ G5 1 17407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573311"/>
                <a:gd name="T1" fmla="*/ 0 h 6866467"/>
                <a:gd name="T2" fmla="*/ 17407 w 2573311"/>
                <a:gd name="T3" fmla="*/ 0 h 6866467"/>
                <a:gd name="T4" fmla="*/ 17407 w 2573311"/>
                <a:gd name="T5" fmla="*/ 50723 h 6866467"/>
                <a:gd name="T6" fmla="*/ 22688 w 2573311"/>
                <a:gd name="T7" fmla="*/ 50723 h 6866467"/>
                <a:gd name="T8" fmla="*/ 0 w 2573311"/>
                <a:gd name="T9" fmla="*/ 0 h 6866467"/>
                <a:gd name="T10" fmla="*/ G8 w 2573311"/>
                <a:gd name="T11" fmla="*/ G10 h 6866467"/>
                <a:gd name="T12" fmla="*/ G9 w 2573311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573311" h="6866467">
                  <a:moveTo>
                    <a:pt x="0" y="0"/>
                  </a:moveTo>
                  <a:lnTo>
                    <a:pt x="17407" y="0"/>
                  </a:lnTo>
                  <a:lnTo>
                    <a:pt x="17407" y="50723"/>
                  </a:lnTo>
                  <a:lnTo>
                    <a:pt x="22688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102" name="Freeform 6">
              <a:extLst>
                <a:ext uri="{FF2B5EF4-FFF2-40B4-BE49-F238E27FC236}">
                  <a16:creationId xmlns:a16="http://schemas.microsoft.com/office/drawing/2014/main" id="{FBB306D1-43BF-4311-9380-B43E6CFA9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" y="1920"/>
              <a:ext cx="2052" cy="2399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25254 h 21600"/>
                <a:gd name="T2" fmla="*/ 21600 w 21600"/>
                <a:gd name="T3" fmla="*/ 0 h 21600"/>
                <a:gd name="T4" fmla="*/ 21600 w 21600"/>
                <a:gd name="T5" fmla="*/ 25254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25254"/>
                  </a:moveTo>
                  <a:lnTo>
                    <a:pt x="21600" y="0"/>
                  </a:lnTo>
                  <a:lnTo>
                    <a:pt x="21600" y="25254"/>
                  </a:lnTo>
                  <a:close/>
                </a:path>
              </a:pathLst>
            </a:custGeom>
            <a:solidFill>
              <a:srgbClr val="54A021">
                <a:alpha val="71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103" name="Freeform 7">
              <a:extLst>
                <a:ext uri="{FF2B5EF4-FFF2-40B4-BE49-F238E27FC236}">
                  <a16:creationId xmlns:a16="http://schemas.microsoft.com/office/drawing/2014/main" id="{07E7BEAC-A5EC-4B35-A6DF-757CFE198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" y="-5"/>
              <a:ext cx="1797" cy="4324"/>
            </a:xfrm>
            <a:custGeom>
              <a:avLst/>
              <a:gdLst>
                <a:gd name="G0" fmla="+- 0 0 0"/>
                <a:gd name="G1" fmla="+- 39965 0 0"/>
                <a:gd name="G2" fmla="+- 50723 0 0"/>
                <a:gd name="G3" fmla="+- 49110 0 0"/>
                <a:gd name="G4" fmla="+- G2 0 G0"/>
                <a:gd name="G5" fmla="+- G1 0 G0"/>
                <a:gd name="G6" fmla="*/ G5 1 39965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858013"/>
                <a:gd name="T1" fmla="*/ 0 h 6866467"/>
                <a:gd name="T2" fmla="*/ 39965 w 2858013"/>
                <a:gd name="T3" fmla="*/ 0 h 6866467"/>
                <a:gd name="T4" fmla="*/ 39965 w 2858013"/>
                <a:gd name="T5" fmla="*/ 50723 h 6866467"/>
                <a:gd name="T6" fmla="*/ 49110 w 2858013"/>
                <a:gd name="T7" fmla="*/ 50723 h 6866467"/>
                <a:gd name="T8" fmla="*/ 0 w 2858013"/>
                <a:gd name="T9" fmla="*/ 0 h 6866467"/>
                <a:gd name="T10" fmla="*/ G8 w 2858013"/>
                <a:gd name="T11" fmla="*/ G10 h 6866467"/>
                <a:gd name="T12" fmla="*/ G9 w 2858013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858013" h="6866467">
                  <a:moveTo>
                    <a:pt x="0" y="0"/>
                  </a:moveTo>
                  <a:lnTo>
                    <a:pt x="39965" y="0"/>
                  </a:lnTo>
                  <a:lnTo>
                    <a:pt x="39965" y="50723"/>
                  </a:lnTo>
                  <a:lnTo>
                    <a:pt x="49110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104" name="Freeform 8">
              <a:extLst>
                <a:ext uri="{FF2B5EF4-FFF2-40B4-BE49-F238E27FC236}">
                  <a16:creationId xmlns:a16="http://schemas.microsoft.com/office/drawing/2014/main" id="{DDD9998F-11E8-42FD-AAD1-AFB722B5F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" y="-5"/>
              <a:ext cx="812" cy="4324"/>
            </a:xfrm>
            <a:custGeom>
              <a:avLst/>
              <a:gdLst>
                <a:gd name="G0" fmla="+- 0 0 0"/>
                <a:gd name="G1" fmla="+- 44910 0 0"/>
                <a:gd name="G2" fmla="+- 42256 0 0"/>
                <a:gd name="G3" fmla="+- 36695 0 0"/>
                <a:gd name="G4" fmla="+- G2 0 G0"/>
                <a:gd name="G5" fmla="+- G1 0 G0"/>
                <a:gd name="G6" fmla="*/ G5 1 44910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36695 w 1290094"/>
                <a:gd name="T1" fmla="*/ 0 h 6858000"/>
                <a:gd name="T2" fmla="*/ 44910 w 1290094"/>
                <a:gd name="T3" fmla="*/ 0 h 6858000"/>
                <a:gd name="T4" fmla="*/ 44910 w 1290094"/>
                <a:gd name="T5" fmla="*/ 42256 h 6858000"/>
                <a:gd name="T6" fmla="*/ 0 w 1290094"/>
                <a:gd name="T7" fmla="*/ 42256 h 6858000"/>
                <a:gd name="T8" fmla="*/ 36695 w 1290094"/>
                <a:gd name="T9" fmla="*/ 0 h 6858000"/>
                <a:gd name="T10" fmla="*/ G8 w 1290094"/>
                <a:gd name="T11" fmla="*/ G10 h 6858000"/>
                <a:gd name="T12" fmla="*/ G9 w 1290094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90094" h="6858000">
                  <a:moveTo>
                    <a:pt x="36695" y="0"/>
                  </a:moveTo>
                  <a:lnTo>
                    <a:pt x="44910" y="0"/>
                  </a:lnTo>
                  <a:lnTo>
                    <a:pt x="44910" y="42256"/>
                  </a:lnTo>
                  <a:lnTo>
                    <a:pt x="0" y="42256"/>
                  </a:lnTo>
                  <a:lnTo>
                    <a:pt x="3669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105" name="Freeform 9">
              <a:extLst>
                <a:ext uri="{FF2B5EF4-FFF2-40B4-BE49-F238E27FC236}">
                  <a16:creationId xmlns:a16="http://schemas.microsoft.com/office/drawing/2014/main" id="{68C94AE6-2AE7-44C9-B3B9-3D47B28B6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" y="-5"/>
              <a:ext cx="786" cy="4324"/>
            </a:xfrm>
            <a:custGeom>
              <a:avLst/>
              <a:gdLst>
                <a:gd name="G0" fmla="+- 0 0 0"/>
                <a:gd name="G1" fmla="+- 4641 0 0"/>
                <a:gd name="G2" fmla="+- 42256 0 0"/>
                <a:gd name="G3" fmla="+- 60806 0 0"/>
                <a:gd name="G4" fmla="+- G2 0 G0"/>
                <a:gd name="G5" fmla="+- G1 0 G0"/>
                <a:gd name="G6" fmla="*/ G5 1 4641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0 w 1249825"/>
                <a:gd name="T1" fmla="*/ 0 h 6858000"/>
                <a:gd name="T2" fmla="*/ 4641 w 1249825"/>
                <a:gd name="T3" fmla="*/ 0 h 6858000"/>
                <a:gd name="T4" fmla="*/ 4641 w 1249825"/>
                <a:gd name="T5" fmla="*/ 42256 h 6858000"/>
                <a:gd name="T6" fmla="*/ 60806 w 1249825"/>
                <a:gd name="T7" fmla="*/ 42256 h 6858000"/>
                <a:gd name="T8" fmla="*/ 0 w 1249825"/>
                <a:gd name="T9" fmla="*/ 0 h 6858000"/>
                <a:gd name="T10" fmla="*/ G8 w 1249825"/>
                <a:gd name="T11" fmla="*/ G10 h 6858000"/>
                <a:gd name="T12" fmla="*/ G9 w 1249825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49825" h="6858000">
                  <a:moveTo>
                    <a:pt x="0" y="0"/>
                  </a:moveTo>
                  <a:lnTo>
                    <a:pt x="4641" y="0"/>
                  </a:lnTo>
                  <a:lnTo>
                    <a:pt x="4641" y="42256"/>
                  </a:lnTo>
                  <a:lnTo>
                    <a:pt x="60806" y="42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106" name="Freeform 10">
              <a:extLst>
                <a:ext uri="{FF2B5EF4-FFF2-40B4-BE49-F238E27FC236}">
                  <a16:creationId xmlns:a16="http://schemas.microsoft.com/office/drawing/2014/main" id="{9A0907B1-FDD2-40C6-AC39-7200E9B10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3" y="2261"/>
              <a:ext cx="1144" cy="2058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38858 h 21600"/>
                <a:gd name="T2" fmla="*/ 21600 w 21600"/>
                <a:gd name="T3" fmla="*/ 0 h 21600"/>
                <a:gd name="T4" fmla="*/ 21600 w 21600"/>
                <a:gd name="T5" fmla="*/ 38858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38858"/>
                  </a:moveTo>
                  <a:lnTo>
                    <a:pt x="21600" y="0"/>
                  </a:lnTo>
                  <a:lnTo>
                    <a:pt x="21600" y="38858"/>
                  </a:lnTo>
                  <a:close/>
                </a:path>
              </a:pathLst>
            </a:custGeom>
            <a:solidFill>
              <a:srgbClr val="90C226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107" name="Freeform 11">
              <a:extLst>
                <a:ext uri="{FF2B5EF4-FFF2-40B4-BE49-F238E27FC236}">
                  <a16:creationId xmlns:a16="http://schemas.microsoft.com/office/drawing/2014/main" id="{D915E6B0-7BF9-4FF3-8309-B7784C84F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28"/>
              <a:ext cx="282" cy="1791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*/ 21600 G5 1"/>
                <a:gd name="G9" fmla="*/ 21600 G4 1"/>
                <a:gd name="G10" fmla="*/ G8 1 G6"/>
                <a:gd name="G11" fmla="*/ G9 1 G6"/>
                <a:gd name="G12" fmla="+- G11 0 G7"/>
                <a:gd name="G13" fmla="+- G10 0 G7"/>
                <a:gd name="G14" fmla="*/ G12 1 2"/>
                <a:gd name="G15" fmla="*/ G13 1 2"/>
                <a:gd name="G16" fmla="*/ G13 G7 1"/>
                <a:gd name="G17" fmla="+- G7 G14 0"/>
                <a:gd name="G18" fmla="*/ G16 1 3392"/>
                <a:gd name="G19" fmla="*/ G16 1 34464"/>
                <a:gd name="G20" fmla="+- G18 G15 0"/>
                <a:gd name="T0" fmla="*/ 0 w 21600"/>
                <a:gd name="T1" fmla="*/ 137184 h 21600"/>
                <a:gd name="T2" fmla="*/ 0 w 21600"/>
                <a:gd name="T3" fmla="*/ 0 h 21600"/>
                <a:gd name="T4" fmla="*/ 21600 w 21600"/>
                <a:gd name="T5" fmla="*/ 137184 h 21600"/>
                <a:gd name="T6" fmla="*/ G18 w 21600"/>
                <a:gd name="T7" fmla="*/ G17 h 21600"/>
                <a:gd name="T8" fmla="*/ G20 w 21600"/>
                <a:gd name="T9" fmla="*/ G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137184"/>
                  </a:moveTo>
                  <a:lnTo>
                    <a:pt x="0" y="0"/>
                  </a:lnTo>
                  <a:lnTo>
                    <a:pt x="21600" y="137184"/>
                  </a:lnTo>
                  <a:close/>
                </a:path>
              </a:pathLst>
            </a:custGeom>
            <a:solidFill>
              <a:srgbClr val="90C226">
                <a:alpha val="8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4108" name="Rectangle 12">
            <a:extLst>
              <a:ext uri="{FF2B5EF4-FFF2-40B4-BE49-F238E27FC236}">
                <a16:creationId xmlns:a16="http://schemas.microsoft.com/office/drawing/2014/main" id="{B24C6764-9C6D-440F-91F3-31DA1BF847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2700338"/>
            <a:ext cx="8594725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 naslova matrice</a:t>
            </a:r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84D6DBCD-3D9D-4F52-AB61-ECE564FE6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527550"/>
            <a:ext cx="859472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sloge besedila matrice</a:t>
            </a:r>
          </a:p>
        </p:txBody>
      </p:sp>
      <p:sp>
        <p:nvSpPr>
          <p:cNvPr id="4110" name="Rectangle 14">
            <a:extLst>
              <a:ext uri="{FF2B5EF4-FFF2-40B4-BE49-F238E27FC236}">
                <a16:creationId xmlns:a16="http://schemas.microsoft.com/office/drawing/2014/main" id="{17532DEC-7140-4306-AB8E-DBB40549234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205663" y="6042025"/>
            <a:ext cx="9096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</a:tabLst>
              <a:defRPr sz="900">
                <a:solidFill>
                  <a:srgbClr val="898989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id="{39730AC3-AFE2-4364-A3E9-7219609FD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6042025"/>
            <a:ext cx="62976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112" name="Rectangle 16">
            <a:extLst>
              <a:ext uri="{FF2B5EF4-FFF2-40B4-BE49-F238E27FC236}">
                <a16:creationId xmlns:a16="http://schemas.microsoft.com/office/drawing/2014/main" id="{AB240EF3-FA8C-4AFC-93C6-C81E60F1975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589963" y="6042025"/>
            <a:ext cx="6810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</a:tabLst>
              <a:defRPr sz="900">
                <a:solidFill>
                  <a:srgbClr val="90C226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fld id="{1F1EB770-4899-4EDE-A221-AC7B8F2416E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>
            <a:extLst>
              <a:ext uri="{FF2B5EF4-FFF2-40B4-BE49-F238E27FC236}">
                <a16:creationId xmlns:a16="http://schemas.microsoft.com/office/drawing/2014/main" id="{F8BA6AEC-DDEA-4DD9-9D7A-EC4E80A35D3A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0413" cy="6864351"/>
            <a:chOff x="0" y="-5"/>
            <a:chExt cx="7679" cy="4324"/>
          </a:xfrm>
        </p:grpSpPr>
        <p:cxnSp>
          <p:nvCxnSpPr>
            <p:cNvPr id="5122" name="AutoShape 2">
              <a:extLst>
                <a:ext uri="{FF2B5EF4-FFF2-40B4-BE49-F238E27FC236}">
                  <a16:creationId xmlns:a16="http://schemas.microsoft.com/office/drawing/2014/main" id="{45C36BAD-6F21-4498-8460-7E4E349C28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03" y="0"/>
              <a:ext cx="767" cy="4319"/>
            </a:xfrm>
            <a:prstGeom prst="straightConnector1">
              <a:avLst/>
            </a:prstGeom>
            <a:noFill/>
            <a:ln w="9360" cap="rnd">
              <a:solidFill>
                <a:srgbClr val="BFBFB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123" name="AutoShape 3">
              <a:extLst>
                <a:ext uri="{FF2B5EF4-FFF2-40B4-BE49-F238E27FC236}">
                  <a16:creationId xmlns:a16="http://schemas.microsoft.com/office/drawing/2014/main" id="{32C68EF0-535A-4599-8C3C-6378C824D4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77" y="2319"/>
              <a:ext cx="2999" cy="2000"/>
            </a:xfrm>
            <a:prstGeom prst="straightConnector1">
              <a:avLst/>
            </a:prstGeom>
            <a:noFill/>
            <a:ln w="9360" cap="rnd">
              <a:solidFill>
                <a:srgbClr val="D9D9D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124" name="Freeform 4">
              <a:extLst>
                <a:ext uri="{FF2B5EF4-FFF2-40B4-BE49-F238E27FC236}">
                  <a16:creationId xmlns:a16="http://schemas.microsoft.com/office/drawing/2014/main" id="{0534F191-3216-4C1A-BD57-8FD0E8019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" y="-5"/>
              <a:ext cx="1893" cy="4324"/>
            </a:xfrm>
            <a:custGeom>
              <a:avLst/>
              <a:gdLst>
                <a:gd name="G0" fmla="+- 0 0 0"/>
                <a:gd name="G1" fmla="+- 58229 0 0"/>
                <a:gd name="G2" fmla="+- 50723 0 0"/>
                <a:gd name="G3" fmla="+- 13916 0 0"/>
                <a:gd name="G4" fmla="+- G2 0 G0"/>
                <a:gd name="G5" fmla="+- G1 0 G0"/>
                <a:gd name="G6" fmla="*/ G5 1 58229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13916 w 3007349"/>
                <a:gd name="T1" fmla="*/ 0 h 6866467"/>
                <a:gd name="T2" fmla="*/ 58229 w 3007349"/>
                <a:gd name="T3" fmla="*/ 0 h 6866467"/>
                <a:gd name="T4" fmla="*/ 58229 w 3007349"/>
                <a:gd name="T5" fmla="*/ 50723 h 6866467"/>
                <a:gd name="T6" fmla="*/ 0 w 3007349"/>
                <a:gd name="T7" fmla="*/ 50723 h 6866467"/>
                <a:gd name="T8" fmla="*/ 13916 w 3007349"/>
                <a:gd name="T9" fmla="*/ 0 h 6866467"/>
                <a:gd name="T10" fmla="*/ G8 w 3007349"/>
                <a:gd name="T11" fmla="*/ G10 h 6866467"/>
                <a:gd name="T12" fmla="*/ G9 w 3007349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07349" h="6866467">
                  <a:moveTo>
                    <a:pt x="13916" y="0"/>
                  </a:moveTo>
                  <a:lnTo>
                    <a:pt x="58229" y="0"/>
                  </a:lnTo>
                  <a:lnTo>
                    <a:pt x="58229" y="50723"/>
                  </a:lnTo>
                  <a:lnTo>
                    <a:pt x="0" y="50723"/>
                  </a:lnTo>
                  <a:lnTo>
                    <a:pt x="13916" y="0"/>
                  </a:lnTo>
                  <a:close/>
                </a:path>
              </a:pathLst>
            </a:custGeom>
            <a:solidFill>
              <a:srgbClr val="90C226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125" name="Freeform 5">
              <a:extLst>
                <a:ext uri="{FF2B5EF4-FFF2-40B4-BE49-F238E27FC236}">
                  <a16:creationId xmlns:a16="http://schemas.microsoft.com/office/drawing/2014/main" id="{CE65B131-FE17-44A8-8A5F-04445344A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" y="-5"/>
              <a:ext cx="1629" cy="4324"/>
            </a:xfrm>
            <a:custGeom>
              <a:avLst/>
              <a:gdLst>
                <a:gd name="G0" fmla="+- 0 0 0"/>
                <a:gd name="G1" fmla="+- 17407 0 0"/>
                <a:gd name="G2" fmla="+- 50723 0 0"/>
                <a:gd name="G3" fmla="+- 22688 0 0"/>
                <a:gd name="G4" fmla="+- G2 0 G0"/>
                <a:gd name="G5" fmla="+- G1 0 G0"/>
                <a:gd name="G6" fmla="*/ G5 1 17407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573311"/>
                <a:gd name="T1" fmla="*/ 0 h 6866467"/>
                <a:gd name="T2" fmla="*/ 17407 w 2573311"/>
                <a:gd name="T3" fmla="*/ 0 h 6866467"/>
                <a:gd name="T4" fmla="*/ 17407 w 2573311"/>
                <a:gd name="T5" fmla="*/ 50723 h 6866467"/>
                <a:gd name="T6" fmla="*/ 22688 w 2573311"/>
                <a:gd name="T7" fmla="*/ 50723 h 6866467"/>
                <a:gd name="T8" fmla="*/ 0 w 2573311"/>
                <a:gd name="T9" fmla="*/ 0 h 6866467"/>
                <a:gd name="T10" fmla="*/ G8 w 2573311"/>
                <a:gd name="T11" fmla="*/ G10 h 6866467"/>
                <a:gd name="T12" fmla="*/ G9 w 2573311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573311" h="6866467">
                  <a:moveTo>
                    <a:pt x="0" y="0"/>
                  </a:moveTo>
                  <a:lnTo>
                    <a:pt x="17407" y="0"/>
                  </a:lnTo>
                  <a:lnTo>
                    <a:pt x="17407" y="50723"/>
                  </a:lnTo>
                  <a:lnTo>
                    <a:pt x="22688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126" name="Freeform 6">
              <a:extLst>
                <a:ext uri="{FF2B5EF4-FFF2-40B4-BE49-F238E27FC236}">
                  <a16:creationId xmlns:a16="http://schemas.microsoft.com/office/drawing/2014/main" id="{9DAAE7EF-41C1-4BFA-824A-C0FFDDE11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" y="1920"/>
              <a:ext cx="2052" cy="2399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25254 h 21600"/>
                <a:gd name="T2" fmla="*/ 21600 w 21600"/>
                <a:gd name="T3" fmla="*/ 0 h 21600"/>
                <a:gd name="T4" fmla="*/ 21600 w 21600"/>
                <a:gd name="T5" fmla="*/ 25254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25254"/>
                  </a:moveTo>
                  <a:lnTo>
                    <a:pt x="21600" y="0"/>
                  </a:lnTo>
                  <a:lnTo>
                    <a:pt x="21600" y="25254"/>
                  </a:lnTo>
                  <a:close/>
                </a:path>
              </a:pathLst>
            </a:custGeom>
            <a:solidFill>
              <a:srgbClr val="54A021">
                <a:alpha val="71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127" name="Freeform 7">
              <a:extLst>
                <a:ext uri="{FF2B5EF4-FFF2-40B4-BE49-F238E27FC236}">
                  <a16:creationId xmlns:a16="http://schemas.microsoft.com/office/drawing/2014/main" id="{7A1014F3-F866-4409-93D6-8612AAE4E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" y="-5"/>
              <a:ext cx="1797" cy="4324"/>
            </a:xfrm>
            <a:custGeom>
              <a:avLst/>
              <a:gdLst>
                <a:gd name="G0" fmla="+- 0 0 0"/>
                <a:gd name="G1" fmla="+- 39965 0 0"/>
                <a:gd name="G2" fmla="+- 50723 0 0"/>
                <a:gd name="G3" fmla="+- 49110 0 0"/>
                <a:gd name="G4" fmla="+- G2 0 G0"/>
                <a:gd name="G5" fmla="+- G1 0 G0"/>
                <a:gd name="G6" fmla="*/ G5 1 39965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858013"/>
                <a:gd name="T1" fmla="*/ 0 h 6866467"/>
                <a:gd name="T2" fmla="*/ 39965 w 2858013"/>
                <a:gd name="T3" fmla="*/ 0 h 6866467"/>
                <a:gd name="T4" fmla="*/ 39965 w 2858013"/>
                <a:gd name="T5" fmla="*/ 50723 h 6866467"/>
                <a:gd name="T6" fmla="*/ 49110 w 2858013"/>
                <a:gd name="T7" fmla="*/ 50723 h 6866467"/>
                <a:gd name="T8" fmla="*/ 0 w 2858013"/>
                <a:gd name="T9" fmla="*/ 0 h 6866467"/>
                <a:gd name="T10" fmla="*/ G8 w 2858013"/>
                <a:gd name="T11" fmla="*/ G10 h 6866467"/>
                <a:gd name="T12" fmla="*/ G9 w 2858013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858013" h="6866467">
                  <a:moveTo>
                    <a:pt x="0" y="0"/>
                  </a:moveTo>
                  <a:lnTo>
                    <a:pt x="39965" y="0"/>
                  </a:lnTo>
                  <a:lnTo>
                    <a:pt x="39965" y="50723"/>
                  </a:lnTo>
                  <a:lnTo>
                    <a:pt x="49110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128" name="Freeform 8">
              <a:extLst>
                <a:ext uri="{FF2B5EF4-FFF2-40B4-BE49-F238E27FC236}">
                  <a16:creationId xmlns:a16="http://schemas.microsoft.com/office/drawing/2014/main" id="{6C46967D-B889-4CE8-87ED-67AF4959E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" y="-5"/>
              <a:ext cx="812" cy="4324"/>
            </a:xfrm>
            <a:custGeom>
              <a:avLst/>
              <a:gdLst>
                <a:gd name="G0" fmla="+- 0 0 0"/>
                <a:gd name="G1" fmla="+- 44910 0 0"/>
                <a:gd name="G2" fmla="+- 42256 0 0"/>
                <a:gd name="G3" fmla="+- 36695 0 0"/>
                <a:gd name="G4" fmla="+- G2 0 G0"/>
                <a:gd name="G5" fmla="+- G1 0 G0"/>
                <a:gd name="G6" fmla="*/ G5 1 44910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36695 w 1290094"/>
                <a:gd name="T1" fmla="*/ 0 h 6858000"/>
                <a:gd name="T2" fmla="*/ 44910 w 1290094"/>
                <a:gd name="T3" fmla="*/ 0 h 6858000"/>
                <a:gd name="T4" fmla="*/ 44910 w 1290094"/>
                <a:gd name="T5" fmla="*/ 42256 h 6858000"/>
                <a:gd name="T6" fmla="*/ 0 w 1290094"/>
                <a:gd name="T7" fmla="*/ 42256 h 6858000"/>
                <a:gd name="T8" fmla="*/ 36695 w 1290094"/>
                <a:gd name="T9" fmla="*/ 0 h 6858000"/>
                <a:gd name="T10" fmla="*/ G8 w 1290094"/>
                <a:gd name="T11" fmla="*/ G10 h 6858000"/>
                <a:gd name="T12" fmla="*/ G9 w 1290094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90094" h="6858000">
                  <a:moveTo>
                    <a:pt x="36695" y="0"/>
                  </a:moveTo>
                  <a:lnTo>
                    <a:pt x="44910" y="0"/>
                  </a:lnTo>
                  <a:lnTo>
                    <a:pt x="44910" y="42256"/>
                  </a:lnTo>
                  <a:lnTo>
                    <a:pt x="0" y="42256"/>
                  </a:lnTo>
                  <a:lnTo>
                    <a:pt x="3669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129" name="Freeform 9">
              <a:extLst>
                <a:ext uri="{FF2B5EF4-FFF2-40B4-BE49-F238E27FC236}">
                  <a16:creationId xmlns:a16="http://schemas.microsoft.com/office/drawing/2014/main" id="{70DD1308-7414-413F-89E8-FF48C75E2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" y="-5"/>
              <a:ext cx="786" cy="4324"/>
            </a:xfrm>
            <a:custGeom>
              <a:avLst/>
              <a:gdLst>
                <a:gd name="G0" fmla="+- 0 0 0"/>
                <a:gd name="G1" fmla="+- 4641 0 0"/>
                <a:gd name="G2" fmla="+- 42256 0 0"/>
                <a:gd name="G3" fmla="+- 60806 0 0"/>
                <a:gd name="G4" fmla="+- G2 0 G0"/>
                <a:gd name="G5" fmla="+- G1 0 G0"/>
                <a:gd name="G6" fmla="*/ G5 1 4641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0 w 1249825"/>
                <a:gd name="T1" fmla="*/ 0 h 6858000"/>
                <a:gd name="T2" fmla="*/ 4641 w 1249825"/>
                <a:gd name="T3" fmla="*/ 0 h 6858000"/>
                <a:gd name="T4" fmla="*/ 4641 w 1249825"/>
                <a:gd name="T5" fmla="*/ 42256 h 6858000"/>
                <a:gd name="T6" fmla="*/ 60806 w 1249825"/>
                <a:gd name="T7" fmla="*/ 42256 h 6858000"/>
                <a:gd name="T8" fmla="*/ 0 w 1249825"/>
                <a:gd name="T9" fmla="*/ 0 h 6858000"/>
                <a:gd name="T10" fmla="*/ G8 w 1249825"/>
                <a:gd name="T11" fmla="*/ G10 h 6858000"/>
                <a:gd name="T12" fmla="*/ G9 w 1249825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49825" h="6858000">
                  <a:moveTo>
                    <a:pt x="0" y="0"/>
                  </a:moveTo>
                  <a:lnTo>
                    <a:pt x="4641" y="0"/>
                  </a:lnTo>
                  <a:lnTo>
                    <a:pt x="4641" y="42256"/>
                  </a:lnTo>
                  <a:lnTo>
                    <a:pt x="60806" y="42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130" name="Freeform 10">
              <a:extLst>
                <a:ext uri="{FF2B5EF4-FFF2-40B4-BE49-F238E27FC236}">
                  <a16:creationId xmlns:a16="http://schemas.microsoft.com/office/drawing/2014/main" id="{7298BD42-9C21-4533-8BAC-EAF439369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3" y="2261"/>
              <a:ext cx="1144" cy="2058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38858 h 21600"/>
                <a:gd name="T2" fmla="*/ 21600 w 21600"/>
                <a:gd name="T3" fmla="*/ 0 h 21600"/>
                <a:gd name="T4" fmla="*/ 21600 w 21600"/>
                <a:gd name="T5" fmla="*/ 38858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38858"/>
                  </a:moveTo>
                  <a:lnTo>
                    <a:pt x="21600" y="0"/>
                  </a:lnTo>
                  <a:lnTo>
                    <a:pt x="21600" y="38858"/>
                  </a:lnTo>
                  <a:close/>
                </a:path>
              </a:pathLst>
            </a:custGeom>
            <a:solidFill>
              <a:srgbClr val="90C226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131" name="Freeform 11">
              <a:extLst>
                <a:ext uri="{FF2B5EF4-FFF2-40B4-BE49-F238E27FC236}">
                  <a16:creationId xmlns:a16="http://schemas.microsoft.com/office/drawing/2014/main" id="{CDC168F4-28A9-4E4C-A5D5-421ACE9B4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28"/>
              <a:ext cx="282" cy="1791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*/ 21600 G5 1"/>
                <a:gd name="G9" fmla="*/ 21600 G4 1"/>
                <a:gd name="G10" fmla="*/ G8 1 G6"/>
                <a:gd name="G11" fmla="*/ G9 1 G6"/>
                <a:gd name="G12" fmla="+- G11 0 G7"/>
                <a:gd name="G13" fmla="+- G10 0 G7"/>
                <a:gd name="G14" fmla="*/ G12 1 2"/>
                <a:gd name="G15" fmla="*/ G13 1 2"/>
                <a:gd name="G16" fmla="*/ G13 G7 1"/>
                <a:gd name="G17" fmla="+- G7 G14 0"/>
                <a:gd name="G18" fmla="*/ G16 1 3392"/>
                <a:gd name="G19" fmla="*/ G16 1 34464"/>
                <a:gd name="G20" fmla="+- G18 G15 0"/>
                <a:gd name="T0" fmla="*/ 0 w 21600"/>
                <a:gd name="T1" fmla="*/ 137184 h 21600"/>
                <a:gd name="T2" fmla="*/ 0 w 21600"/>
                <a:gd name="T3" fmla="*/ 0 h 21600"/>
                <a:gd name="T4" fmla="*/ 21600 w 21600"/>
                <a:gd name="T5" fmla="*/ 137184 h 21600"/>
                <a:gd name="T6" fmla="*/ G18 w 21600"/>
                <a:gd name="T7" fmla="*/ G17 h 21600"/>
                <a:gd name="T8" fmla="*/ G20 w 21600"/>
                <a:gd name="T9" fmla="*/ G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137184"/>
                  </a:moveTo>
                  <a:lnTo>
                    <a:pt x="0" y="0"/>
                  </a:lnTo>
                  <a:lnTo>
                    <a:pt x="21600" y="137184"/>
                  </a:lnTo>
                  <a:close/>
                </a:path>
              </a:pathLst>
            </a:custGeom>
            <a:solidFill>
              <a:srgbClr val="90C226">
                <a:alpha val="8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5132" name="Rectangle 12">
            <a:extLst>
              <a:ext uri="{FF2B5EF4-FFF2-40B4-BE49-F238E27FC236}">
                <a16:creationId xmlns:a16="http://schemas.microsoft.com/office/drawing/2014/main" id="{60BF4CDB-520F-4153-BAE9-3A26B472AD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8594725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 naslova matrice</a:t>
            </a:r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E40C2D46-BA3A-4F2D-A6A9-159FB142A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2160588"/>
            <a:ext cx="4184650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85800" indent="-6842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>
                <a:solidFill>
                  <a:srgbClr val="404040"/>
                </a:solidFill>
                <a:latin typeface="Trebuchet MS" panose="020B0603020202020204" pitchFamily="34" charset="0"/>
              </a:rPr>
              <a:t>Uredite sloge besedila matrice</a:t>
            </a:r>
            <a:br>
              <a:rPr lang="sl-SI" altLang="sl-SI">
                <a:solidFill>
                  <a:srgbClr val="404040"/>
                </a:solidFill>
                <a:latin typeface="Trebuchet MS" panose="020B0603020202020204" pitchFamily="34" charset="0"/>
              </a:rPr>
            </a:br>
            <a:r>
              <a:rPr lang="sl-SI" altLang="sl-SI" sz="1600">
                <a:solidFill>
                  <a:srgbClr val="404040"/>
                </a:solidFill>
                <a:latin typeface="Trebuchet MS" panose="020B0603020202020204" pitchFamily="34" charset="0"/>
              </a:rPr>
              <a:t>Druga raven</a:t>
            </a:r>
            <a:br>
              <a:rPr lang="sl-SI" altLang="sl-SI" sz="1600">
                <a:solidFill>
                  <a:srgbClr val="404040"/>
                </a:solidFill>
                <a:latin typeface="Trebuchet MS" panose="020B0603020202020204" pitchFamily="34" charset="0"/>
              </a:rPr>
            </a:br>
            <a:r>
              <a:rPr lang="sl-SI" altLang="sl-SI" sz="1400">
                <a:solidFill>
                  <a:srgbClr val="404040"/>
                </a:solidFill>
                <a:latin typeface="Trebuchet MS" panose="020B0603020202020204" pitchFamily="34" charset="0"/>
              </a:rPr>
              <a:t>Tretja raven</a:t>
            </a:r>
            <a:br>
              <a:rPr lang="sl-SI" altLang="sl-SI" sz="1400">
                <a:solidFill>
                  <a:srgbClr val="404040"/>
                </a:solidFill>
                <a:latin typeface="Trebuchet MS" panose="020B0603020202020204" pitchFamily="34" charset="0"/>
              </a:rPr>
            </a:br>
            <a:r>
              <a:rPr lang="sl-SI" altLang="sl-SI" sz="1200">
                <a:solidFill>
                  <a:srgbClr val="404040"/>
                </a:solidFill>
                <a:latin typeface="Trebuchet MS" panose="020B0603020202020204" pitchFamily="34" charset="0"/>
              </a:rPr>
              <a:t>Četrta raven</a:t>
            </a:r>
            <a:br>
              <a:rPr lang="sl-SI" altLang="sl-SI" sz="1200">
                <a:solidFill>
                  <a:srgbClr val="404040"/>
                </a:solidFill>
                <a:latin typeface="Trebuchet MS" panose="020B0603020202020204" pitchFamily="34" charset="0"/>
              </a:rPr>
            </a:br>
            <a:r>
              <a:rPr lang="sl-SI" altLang="sl-SI" sz="1200">
                <a:solidFill>
                  <a:srgbClr val="404040"/>
                </a:solidFill>
                <a:latin typeface="Trebuchet MS" panose="020B0603020202020204" pitchFamily="34" charset="0"/>
              </a:rPr>
              <a:t>Peta raven</a:t>
            </a:r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33043FF5-DF4E-4F00-B03F-DA8DFB632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2160588"/>
            <a:ext cx="4184650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85800" indent="-6842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>
                <a:solidFill>
                  <a:srgbClr val="404040"/>
                </a:solidFill>
                <a:latin typeface="Trebuchet MS" panose="020B0603020202020204" pitchFamily="34" charset="0"/>
              </a:rPr>
              <a:t>Uredite sloge besedila matrice</a:t>
            </a:r>
            <a:br>
              <a:rPr lang="sl-SI" altLang="sl-SI">
                <a:solidFill>
                  <a:srgbClr val="404040"/>
                </a:solidFill>
                <a:latin typeface="Trebuchet MS" panose="020B0603020202020204" pitchFamily="34" charset="0"/>
              </a:rPr>
            </a:br>
            <a:r>
              <a:rPr lang="sl-SI" altLang="sl-SI" sz="1600">
                <a:solidFill>
                  <a:srgbClr val="404040"/>
                </a:solidFill>
                <a:latin typeface="Trebuchet MS" panose="020B0603020202020204" pitchFamily="34" charset="0"/>
              </a:rPr>
              <a:t>Druga raven</a:t>
            </a:r>
            <a:br>
              <a:rPr lang="sl-SI" altLang="sl-SI" sz="1600">
                <a:solidFill>
                  <a:srgbClr val="404040"/>
                </a:solidFill>
                <a:latin typeface="Trebuchet MS" panose="020B0603020202020204" pitchFamily="34" charset="0"/>
              </a:rPr>
            </a:br>
            <a:r>
              <a:rPr lang="sl-SI" altLang="sl-SI" sz="1400">
                <a:solidFill>
                  <a:srgbClr val="404040"/>
                </a:solidFill>
                <a:latin typeface="Trebuchet MS" panose="020B0603020202020204" pitchFamily="34" charset="0"/>
              </a:rPr>
              <a:t>Tretja raven</a:t>
            </a:r>
            <a:br>
              <a:rPr lang="sl-SI" altLang="sl-SI" sz="1400">
                <a:solidFill>
                  <a:srgbClr val="404040"/>
                </a:solidFill>
                <a:latin typeface="Trebuchet MS" panose="020B0603020202020204" pitchFamily="34" charset="0"/>
              </a:rPr>
            </a:br>
            <a:r>
              <a:rPr lang="sl-SI" altLang="sl-SI" sz="1200">
                <a:solidFill>
                  <a:srgbClr val="404040"/>
                </a:solidFill>
                <a:latin typeface="Trebuchet MS" panose="020B0603020202020204" pitchFamily="34" charset="0"/>
              </a:rPr>
              <a:t>Četrta raven</a:t>
            </a:r>
            <a:br>
              <a:rPr lang="sl-SI" altLang="sl-SI" sz="1200">
                <a:solidFill>
                  <a:srgbClr val="404040"/>
                </a:solidFill>
                <a:latin typeface="Trebuchet MS" panose="020B0603020202020204" pitchFamily="34" charset="0"/>
              </a:rPr>
            </a:br>
            <a:r>
              <a:rPr lang="sl-SI" altLang="sl-SI" sz="1200">
                <a:solidFill>
                  <a:srgbClr val="404040"/>
                </a:solidFill>
                <a:latin typeface="Trebuchet MS" panose="020B0603020202020204" pitchFamily="34" charset="0"/>
              </a:rPr>
              <a:t>Peta raven</a:t>
            </a:r>
          </a:p>
        </p:txBody>
      </p:sp>
      <p:sp>
        <p:nvSpPr>
          <p:cNvPr id="5135" name="Rectangle 15">
            <a:extLst>
              <a:ext uri="{FF2B5EF4-FFF2-40B4-BE49-F238E27FC236}">
                <a16:creationId xmlns:a16="http://schemas.microsoft.com/office/drawing/2014/main" id="{8C5E1942-8EB2-4CCF-B87E-2F4EA889A28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205663" y="6042025"/>
            <a:ext cx="9096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</a:tabLst>
              <a:defRPr sz="900">
                <a:solidFill>
                  <a:srgbClr val="898989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5136" name="Text Box 16">
            <a:extLst>
              <a:ext uri="{FF2B5EF4-FFF2-40B4-BE49-F238E27FC236}">
                <a16:creationId xmlns:a16="http://schemas.microsoft.com/office/drawing/2014/main" id="{E96A1A4C-F5F2-492F-BB92-CA73F89F5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6042025"/>
            <a:ext cx="62976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5137" name="Rectangle 17">
            <a:extLst>
              <a:ext uri="{FF2B5EF4-FFF2-40B4-BE49-F238E27FC236}">
                <a16:creationId xmlns:a16="http://schemas.microsoft.com/office/drawing/2014/main" id="{935A69F9-B82B-49E6-A014-D8A331A3BFA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589963" y="6042025"/>
            <a:ext cx="6810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</a:tabLst>
              <a:defRPr sz="900">
                <a:solidFill>
                  <a:srgbClr val="90C226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fld id="{6EA42755-6ED9-4226-ABA6-CA5D365FD8E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1">
            <a:extLst>
              <a:ext uri="{FF2B5EF4-FFF2-40B4-BE49-F238E27FC236}">
                <a16:creationId xmlns:a16="http://schemas.microsoft.com/office/drawing/2014/main" id="{5BA6628B-977C-4E56-B32E-5D92789C0BD2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0413" cy="6864351"/>
            <a:chOff x="0" y="-5"/>
            <a:chExt cx="7679" cy="4324"/>
          </a:xfrm>
        </p:grpSpPr>
        <p:cxnSp>
          <p:nvCxnSpPr>
            <p:cNvPr id="6146" name="AutoShape 2">
              <a:extLst>
                <a:ext uri="{FF2B5EF4-FFF2-40B4-BE49-F238E27FC236}">
                  <a16:creationId xmlns:a16="http://schemas.microsoft.com/office/drawing/2014/main" id="{72DFB2A6-5E47-400F-BA4C-36893496FD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03" y="0"/>
              <a:ext cx="767" cy="4319"/>
            </a:xfrm>
            <a:prstGeom prst="straightConnector1">
              <a:avLst/>
            </a:prstGeom>
            <a:noFill/>
            <a:ln w="9360" cap="rnd">
              <a:solidFill>
                <a:srgbClr val="BFBFB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47" name="AutoShape 3">
              <a:extLst>
                <a:ext uri="{FF2B5EF4-FFF2-40B4-BE49-F238E27FC236}">
                  <a16:creationId xmlns:a16="http://schemas.microsoft.com/office/drawing/2014/main" id="{00903D48-A969-4AA7-ADC8-BE86C2E9AA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77" y="2319"/>
              <a:ext cx="2999" cy="2000"/>
            </a:xfrm>
            <a:prstGeom prst="straightConnector1">
              <a:avLst/>
            </a:prstGeom>
            <a:noFill/>
            <a:ln w="9360" cap="rnd">
              <a:solidFill>
                <a:srgbClr val="D9D9D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6148" name="Freeform 4">
              <a:extLst>
                <a:ext uri="{FF2B5EF4-FFF2-40B4-BE49-F238E27FC236}">
                  <a16:creationId xmlns:a16="http://schemas.microsoft.com/office/drawing/2014/main" id="{0460D968-E012-4A7A-91B4-E578348B8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" y="-5"/>
              <a:ext cx="1893" cy="4324"/>
            </a:xfrm>
            <a:custGeom>
              <a:avLst/>
              <a:gdLst>
                <a:gd name="G0" fmla="+- 0 0 0"/>
                <a:gd name="G1" fmla="+- 58229 0 0"/>
                <a:gd name="G2" fmla="+- 50723 0 0"/>
                <a:gd name="G3" fmla="+- 13916 0 0"/>
                <a:gd name="G4" fmla="+- G2 0 G0"/>
                <a:gd name="G5" fmla="+- G1 0 G0"/>
                <a:gd name="G6" fmla="*/ G5 1 58229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13916 w 3007349"/>
                <a:gd name="T1" fmla="*/ 0 h 6866467"/>
                <a:gd name="T2" fmla="*/ 58229 w 3007349"/>
                <a:gd name="T3" fmla="*/ 0 h 6866467"/>
                <a:gd name="T4" fmla="*/ 58229 w 3007349"/>
                <a:gd name="T5" fmla="*/ 50723 h 6866467"/>
                <a:gd name="T6" fmla="*/ 0 w 3007349"/>
                <a:gd name="T7" fmla="*/ 50723 h 6866467"/>
                <a:gd name="T8" fmla="*/ 13916 w 3007349"/>
                <a:gd name="T9" fmla="*/ 0 h 6866467"/>
                <a:gd name="T10" fmla="*/ G8 w 3007349"/>
                <a:gd name="T11" fmla="*/ G10 h 6866467"/>
                <a:gd name="T12" fmla="*/ G9 w 3007349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07349" h="6866467">
                  <a:moveTo>
                    <a:pt x="13916" y="0"/>
                  </a:moveTo>
                  <a:lnTo>
                    <a:pt x="58229" y="0"/>
                  </a:lnTo>
                  <a:lnTo>
                    <a:pt x="58229" y="50723"/>
                  </a:lnTo>
                  <a:lnTo>
                    <a:pt x="0" y="50723"/>
                  </a:lnTo>
                  <a:lnTo>
                    <a:pt x="13916" y="0"/>
                  </a:lnTo>
                  <a:close/>
                </a:path>
              </a:pathLst>
            </a:custGeom>
            <a:solidFill>
              <a:srgbClr val="90C226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6149" name="Freeform 5">
              <a:extLst>
                <a:ext uri="{FF2B5EF4-FFF2-40B4-BE49-F238E27FC236}">
                  <a16:creationId xmlns:a16="http://schemas.microsoft.com/office/drawing/2014/main" id="{87CB4C27-1AFE-428E-BCD5-91C62A38D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" y="-5"/>
              <a:ext cx="1629" cy="4324"/>
            </a:xfrm>
            <a:custGeom>
              <a:avLst/>
              <a:gdLst>
                <a:gd name="G0" fmla="+- 0 0 0"/>
                <a:gd name="G1" fmla="+- 17407 0 0"/>
                <a:gd name="G2" fmla="+- 50723 0 0"/>
                <a:gd name="G3" fmla="+- 22688 0 0"/>
                <a:gd name="G4" fmla="+- G2 0 G0"/>
                <a:gd name="G5" fmla="+- G1 0 G0"/>
                <a:gd name="G6" fmla="*/ G5 1 17407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573311"/>
                <a:gd name="T1" fmla="*/ 0 h 6866467"/>
                <a:gd name="T2" fmla="*/ 17407 w 2573311"/>
                <a:gd name="T3" fmla="*/ 0 h 6866467"/>
                <a:gd name="T4" fmla="*/ 17407 w 2573311"/>
                <a:gd name="T5" fmla="*/ 50723 h 6866467"/>
                <a:gd name="T6" fmla="*/ 22688 w 2573311"/>
                <a:gd name="T7" fmla="*/ 50723 h 6866467"/>
                <a:gd name="T8" fmla="*/ 0 w 2573311"/>
                <a:gd name="T9" fmla="*/ 0 h 6866467"/>
                <a:gd name="T10" fmla="*/ G8 w 2573311"/>
                <a:gd name="T11" fmla="*/ G10 h 6866467"/>
                <a:gd name="T12" fmla="*/ G9 w 2573311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573311" h="6866467">
                  <a:moveTo>
                    <a:pt x="0" y="0"/>
                  </a:moveTo>
                  <a:lnTo>
                    <a:pt x="17407" y="0"/>
                  </a:lnTo>
                  <a:lnTo>
                    <a:pt x="17407" y="50723"/>
                  </a:lnTo>
                  <a:lnTo>
                    <a:pt x="22688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6150" name="Freeform 6">
              <a:extLst>
                <a:ext uri="{FF2B5EF4-FFF2-40B4-BE49-F238E27FC236}">
                  <a16:creationId xmlns:a16="http://schemas.microsoft.com/office/drawing/2014/main" id="{74F5746B-2372-47C9-84CD-0604CC85B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" y="1920"/>
              <a:ext cx="2052" cy="2399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25254 h 21600"/>
                <a:gd name="T2" fmla="*/ 21600 w 21600"/>
                <a:gd name="T3" fmla="*/ 0 h 21600"/>
                <a:gd name="T4" fmla="*/ 21600 w 21600"/>
                <a:gd name="T5" fmla="*/ 25254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25254"/>
                  </a:moveTo>
                  <a:lnTo>
                    <a:pt x="21600" y="0"/>
                  </a:lnTo>
                  <a:lnTo>
                    <a:pt x="21600" y="25254"/>
                  </a:lnTo>
                  <a:close/>
                </a:path>
              </a:pathLst>
            </a:custGeom>
            <a:solidFill>
              <a:srgbClr val="54A021">
                <a:alpha val="71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6151" name="Freeform 7">
              <a:extLst>
                <a:ext uri="{FF2B5EF4-FFF2-40B4-BE49-F238E27FC236}">
                  <a16:creationId xmlns:a16="http://schemas.microsoft.com/office/drawing/2014/main" id="{6644D36A-31A6-4B9F-AE85-1D8000DED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" y="-5"/>
              <a:ext cx="1797" cy="4324"/>
            </a:xfrm>
            <a:custGeom>
              <a:avLst/>
              <a:gdLst>
                <a:gd name="G0" fmla="+- 0 0 0"/>
                <a:gd name="G1" fmla="+- 39965 0 0"/>
                <a:gd name="G2" fmla="+- 50723 0 0"/>
                <a:gd name="G3" fmla="+- 49110 0 0"/>
                <a:gd name="G4" fmla="+- G2 0 G0"/>
                <a:gd name="G5" fmla="+- G1 0 G0"/>
                <a:gd name="G6" fmla="*/ G5 1 39965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858013"/>
                <a:gd name="T1" fmla="*/ 0 h 6866467"/>
                <a:gd name="T2" fmla="*/ 39965 w 2858013"/>
                <a:gd name="T3" fmla="*/ 0 h 6866467"/>
                <a:gd name="T4" fmla="*/ 39965 w 2858013"/>
                <a:gd name="T5" fmla="*/ 50723 h 6866467"/>
                <a:gd name="T6" fmla="*/ 49110 w 2858013"/>
                <a:gd name="T7" fmla="*/ 50723 h 6866467"/>
                <a:gd name="T8" fmla="*/ 0 w 2858013"/>
                <a:gd name="T9" fmla="*/ 0 h 6866467"/>
                <a:gd name="T10" fmla="*/ G8 w 2858013"/>
                <a:gd name="T11" fmla="*/ G10 h 6866467"/>
                <a:gd name="T12" fmla="*/ G9 w 2858013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858013" h="6866467">
                  <a:moveTo>
                    <a:pt x="0" y="0"/>
                  </a:moveTo>
                  <a:lnTo>
                    <a:pt x="39965" y="0"/>
                  </a:lnTo>
                  <a:lnTo>
                    <a:pt x="39965" y="50723"/>
                  </a:lnTo>
                  <a:lnTo>
                    <a:pt x="49110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6152" name="Freeform 8">
              <a:extLst>
                <a:ext uri="{FF2B5EF4-FFF2-40B4-BE49-F238E27FC236}">
                  <a16:creationId xmlns:a16="http://schemas.microsoft.com/office/drawing/2014/main" id="{F5B6751D-E0A6-4315-A021-2EBA37B2D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" y="-5"/>
              <a:ext cx="812" cy="4324"/>
            </a:xfrm>
            <a:custGeom>
              <a:avLst/>
              <a:gdLst>
                <a:gd name="G0" fmla="+- 0 0 0"/>
                <a:gd name="G1" fmla="+- 44910 0 0"/>
                <a:gd name="G2" fmla="+- 42256 0 0"/>
                <a:gd name="G3" fmla="+- 36695 0 0"/>
                <a:gd name="G4" fmla="+- G2 0 G0"/>
                <a:gd name="G5" fmla="+- G1 0 G0"/>
                <a:gd name="G6" fmla="*/ G5 1 44910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36695 w 1290094"/>
                <a:gd name="T1" fmla="*/ 0 h 6858000"/>
                <a:gd name="T2" fmla="*/ 44910 w 1290094"/>
                <a:gd name="T3" fmla="*/ 0 h 6858000"/>
                <a:gd name="T4" fmla="*/ 44910 w 1290094"/>
                <a:gd name="T5" fmla="*/ 42256 h 6858000"/>
                <a:gd name="T6" fmla="*/ 0 w 1290094"/>
                <a:gd name="T7" fmla="*/ 42256 h 6858000"/>
                <a:gd name="T8" fmla="*/ 36695 w 1290094"/>
                <a:gd name="T9" fmla="*/ 0 h 6858000"/>
                <a:gd name="T10" fmla="*/ G8 w 1290094"/>
                <a:gd name="T11" fmla="*/ G10 h 6858000"/>
                <a:gd name="T12" fmla="*/ G9 w 1290094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90094" h="6858000">
                  <a:moveTo>
                    <a:pt x="36695" y="0"/>
                  </a:moveTo>
                  <a:lnTo>
                    <a:pt x="44910" y="0"/>
                  </a:lnTo>
                  <a:lnTo>
                    <a:pt x="44910" y="42256"/>
                  </a:lnTo>
                  <a:lnTo>
                    <a:pt x="0" y="42256"/>
                  </a:lnTo>
                  <a:lnTo>
                    <a:pt x="3669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6153" name="Freeform 9">
              <a:extLst>
                <a:ext uri="{FF2B5EF4-FFF2-40B4-BE49-F238E27FC236}">
                  <a16:creationId xmlns:a16="http://schemas.microsoft.com/office/drawing/2014/main" id="{D2F24100-1F59-4514-879E-FC3818426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" y="-5"/>
              <a:ext cx="786" cy="4324"/>
            </a:xfrm>
            <a:custGeom>
              <a:avLst/>
              <a:gdLst>
                <a:gd name="G0" fmla="+- 0 0 0"/>
                <a:gd name="G1" fmla="+- 4641 0 0"/>
                <a:gd name="G2" fmla="+- 42256 0 0"/>
                <a:gd name="G3" fmla="+- 60806 0 0"/>
                <a:gd name="G4" fmla="+- G2 0 G0"/>
                <a:gd name="G5" fmla="+- G1 0 G0"/>
                <a:gd name="G6" fmla="*/ G5 1 4641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0 w 1249825"/>
                <a:gd name="T1" fmla="*/ 0 h 6858000"/>
                <a:gd name="T2" fmla="*/ 4641 w 1249825"/>
                <a:gd name="T3" fmla="*/ 0 h 6858000"/>
                <a:gd name="T4" fmla="*/ 4641 w 1249825"/>
                <a:gd name="T5" fmla="*/ 42256 h 6858000"/>
                <a:gd name="T6" fmla="*/ 60806 w 1249825"/>
                <a:gd name="T7" fmla="*/ 42256 h 6858000"/>
                <a:gd name="T8" fmla="*/ 0 w 1249825"/>
                <a:gd name="T9" fmla="*/ 0 h 6858000"/>
                <a:gd name="T10" fmla="*/ G8 w 1249825"/>
                <a:gd name="T11" fmla="*/ G10 h 6858000"/>
                <a:gd name="T12" fmla="*/ G9 w 1249825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49825" h="6858000">
                  <a:moveTo>
                    <a:pt x="0" y="0"/>
                  </a:moveTo>
                  <a:lnTo>
                    <a:pt x="4641" y="0"/>
                  </a:lnTo>
                  <a:lnTo>
                    <a:pt x="4641" y="42256"/>
                  </a:lnTo>
                  <a:lnTo>
                    <a:pt x="60806" y="42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6154" name="Freeform 10">
              <a:extLst>
                <a:ext uri="{FF2B5EF4-FFF2-40B4-BE49-F238E27FC236}">
                  <a16:creationId xmlns:a16="http://schemas.microsoft.com/office/drawing/2014/main" id="{6C6BF6E0-1F51-4A91-8C30-7C3756BE5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3" y="2261"/>
              <a:ext cx="1144" cy="2058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38858 h 21600"/>
                <a:gd name="T2" fmla="*/ 21600 w 21600"/>
                <a:gd name="T3" fmla="*/ 0 h 21600"/>
                <a:gd name="T4" fmla="*/ 21600 w 21600"/>
                <a:gd name="T5" fmla="*/ 38858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38858"/>
                  </a:moveTo>
                  <a:lnTo>
                    <a:pt x="21600" y="0"/>
                  </a:lnTo>
                  <a:lnTo>
                    <a:pt x="21600" y="38858"/>
                  </a:lnTo>
                  <a:close/>
                </a:path>
              </a:pathLst>
            </a:custGeom>
            <a:solidFill>
              <a:srgbClr val="90C226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6155" name="Freeform 11">
              <a:extLst>
                <a:ext uri="{FF2B5EF4-FFF2-40B4-BE49-F238E27FC236}">
                  <a16:creationId xmlns:a16="http://schemas.microsoft.com/office/drawing/2014/main" id="{689D78BB-EF85-4625-AB5D-29262C936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28"/>
              <a:ext cx="282" cy="1791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*/ 21600 G5 1"/>
                <a:gd name="G9" fmla="*/ 21600 G4 1"/>
                <a:gd name="G10" fmla="*/ G8 1 G6"/>
                <a:gd name="G11" fmla="*/ G9 1 G6"/>
                <a:gd name="G12" fmla="+- G11 0 G7"/>
                <a:gd name="G13" fmla="+- G10 0 G7"/>
                <a:gd name="G14" fmla="*/ G12 1 2"/>
                <a:gd name="G15" fmla="*/ G13 1 2"/>
                <a:gd name="G16" fmla="*/ G13 G7 1"/>
                <a:gd name="G17" fmla="+- G7 G14 0"/>
                <a:gd name="G18" fmla="*/ G16 1 3392"/>
                <a:gd name="G19" fmla="*/ G16 1 34464"/>
                <a:gd name="G20" fmla="+- G18 G15 0"/>
                <a:gd name="T0" fmla="*/ 0 w 21600"/>
                <a:gd name="T1" fmla="*/ 137184 h 21600"/>
                <a:gd name="T2" fmla="*/ 0 w 21600"/>
                <a:gd name="T3" fmla="*/ 0 h 21600"/>
                <a:gd name="T4" fmla="*/ 21600 w 21600"/>
                <a:gd name="T5" fmla="*/ 137184 h 21600"/>
                <a:gd name="T6" fmla="*/ G18 w 21600"/>
                <a:gd name="T7" fmla="*/ G17 h 21600"/>
                <a:gd name="T8" fmla="*/ G20 w 21600"/>
                <a:gd name="T9" fmla="*/ G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137184"/>
                  </a:moveTo>
                  <a:lnTo>
                    <a:pt x="0" y="0"/>
                  </a:lnTo>
                  <a:lnTo>
                    <a:pt x="21600" y="137184"/>
                  </a:lnTo>
                  <a:close/>
                </a:path>
              </a:pathLst>
            </a:custGeom>
            <a:solidFill>
              <a:srgbClr val="90C226">
                <a:alpha val="8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6156" name="Rectangle 12">
            <a:extLst>
              <a:ext uri="{FF2B5EF4-FFF2-40B4-BE49-F238E27FC236}">
                <a16:creationId xmlns:a16="http://schemas.microsoft.com/office/drawing/2014/main" id="{25EB0CDD-4A14-432E-8C0D-0D6BE13E2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8594725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 naslova matrice</a:t>
            </a:r>
          </a:p>
        </p:txBody>
      </p:sp>
      <p:sp>
        <p:nvSpPr>
          <p:cNvPr id="6157" name="Rectangle 13">
            <a:extLst>
              <a:ext uri="{FF2B5EF4-FFF2-40B4-BE49-F238E27FC236}">
                <a16:creationId xmlns:a16="http://schemas.microsoft.com/office/drawing/2014/main" id="{074E5AB4-4A94-4225-AFAE-FB50287CBB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6275" y="2160588"/>
            <a:ext cx="418465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sloge besedila matrice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F704EA26-D8D6-4A83-99DE-7CBCED140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2736850"/>
            <a:ext cx="4186238" cy="330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85800" indent="-6842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>
                <a:solidFill>
                  <a:srgbClr val="404040"/>
                </a:solidFill>
                <a:latin typeface="Trebuchet MS" panose="020B0603020202020204" pitchFamily="34" charset="0"/>
              </a:rPr>
              <a:t>Uredite sloge besedila matrice</a:t>
            </a:r>
            <a:br>
              <a:rPr lang="sl-SI" altLang="sl-SI">
                <a:solidFill>
                  <a:srgbClr val="404040"/>
                </a:solidFill>
                <a:latin typeface="Trebuchet MS" panose="020B0603020202020204" pitchFamily="34" charset="0"/>
              </a:rPr>
            </a:br>
            <a:r>
              <a:rPr lang="sl-SI" altLang="sl-SI" sz="1600">
                <a:solidFill>
                  <a:srgbClr val="404040"/>
                </a:solidFill>
                <a:latin typeface="Trebuchet MS" panose="020B0603020202020204" pitchFamily="34" charset="0"/>
              </a:rPr>
              <a:t>Druga raven</a:t>
            </a:r>
            <a:br>
              <a:rPr lang="sl-SI" altLang="sl-SI" sz="1600">
                <a:solidFill>
                  <a:srgbClr val="404040"/>
                </a:solidFill>
                <a:latin typeface="Trebuchet MS" panose="020B0603020202020204" pitchFamily="34" charset="0"/>
              </a:rPr>
            </a:br>
            <a:r>
              <a:rPr lang="sl-SI" altLang="sl-SI" sz="1400">
                <a:solidFill>
                  <a:srgbClr val="404040"/>
                </a:solidFill>
                <a:latin typeface="Trebuchet MS" panose="020B0603020202020204" pitchFamily="34" charset="0"/>
              </a:rPr>
              <a:t>Tretja raven</a:t>
            </a:r>
            <a:br>
              <a:rPr lang="sl-SI" altLang="sl-SI" sz="1400">
                <a:solidFill>
                  <a:srgbClr val="404040"/>
                </a:solidFill>
                <a:latin typeface="Trebuchet MS" panose="020B0603020202020204" pitchFamily="34" charset="0"/>
              </a:rPr>
            </a:br>
            <a:r>
              <a:rPr lang="sl-SI" altLang="sl-SI" sz="1200">
                <a:solidFill>
                  <a:srgbClr val="404040"/>
                </a:solidFill>
                <a:latin typeface="Trebuchet MS" panose="020B0603020202020204" pitchFamily="34" charset="0"/>
              </a:rPr>
              <a:t>Četrta raven</a:t>
            </a:r>
            <a:br>
              <a:rPr lang="sl-SI" altLang="sl-SI" sz="1200">
                <a:solidFill>
                  <a:srgbClr val="404040"/>
                </a:solidFill>
                <a:latin typeface="Trebuchet MS" panose="020B0603020202020204" pitchFamily="34" charset="0"/>
              </a:rPr>
            </a:br>
            <a:r>
              <a:rPr lang="sl-SI" altLang="sl-SI" sz="1200">
                <a:solidFill>
                  <a:srgbClr val="404040"/>
                </a:solidFill>
                <a:latin typeface="Trebuchet MS" panose="020B0603020202020204" pitchFamily="34" charset="0"/>
              </a:rPr>
              <a:t>Peta raven</a:t>
            </a:r>
          </a:p>
        </p:txBody>
      </p:sp>
      <p:sp>
        <p:nvSpPr>
          <p:cNvPr id="6159" name="Text Box 15">
            <a:extLst>
              <a:ext uri="{FF2B5EF4-FFF2-40B4-BE49-F238E27FC236}">
                <a16:creationId xmlns:a16="http://schemas.microsoft.com/office/drawing/2014/main" id="{02E08355-F81C-4990-96DF-DA3114B7D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736850"/>
            <a:ext cx="4186237" cy="330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85800" indent="-6842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>
                <a:solidFill>
                  <a:srgbClr val="404040"/>
                </a:solidFill>
                <a:latin typeface="Trebuchet MS" panose="020B0603020202020204" pitchFamily="34" charset="0"/>
              </a:rPr>
              <a:t>Uredite sloge besedila matrice</a:t>
            </a:r>
            <a:br>
              <a:rPr lang="sl-SI" altLang="sl-SI">
                <a:solidFill>
                  <a:srgbClr val="404040"/>
                </a:solidFill>
                <a:latin typeface="Trebuchet MS" panose="020B0603020202020204" pitchFamily="34" charset="0"/>
              </a:rPr>
            </a:br>
            <a:r>
              <a:rPr lang="sl-SI" altLang="sl-SI" sz="1600">
                <a:solidFill>
                  <a:srgbClr val="404040"/>
                </a:solidFill>
                <a:latin typeface="Trebuchet MS" panose="020B0603020202020204" pitchFamily="34" charset="0"/>
              </a:rPr>
              <a:t>Druga raven</a:t>
            </a:r>
            <a:br>
              <a:rPr lang="sl-SI" altLang="sl-SI" sz="1600">
                <a:solidFill>
                  <a:srgbClr val="404040"/>
                </a:solidFill>
                <a:latin typeface="Trebuchet MS" panose="020B0603020202020204" pitchFamily="34" charset="0"/>
              </a:rPr>
            </a:br>
            <a:r>
              <a:rPr lang="sl-SI" altLang="sl-SI" sz="1400">
                <a:solidFill>
                  <a:srgbClr val="404040"/>
                </a:solidFill>
                <a:latin typeface="Trebuchet MS" panose="020B0603020202020204" pitchFamily="34" charset="0"/>
              </a:rPr>
              <a:t>Tretja raven</a:t>
            </a:r>
            <a:br>
              <a:rPr lang="sl-SI" altLang="sl-SI" sz="1400">
                <a:solidFill>
                  <a:srgbClr val="404040"/>
                </a:solidFill>
                <a:latin typeface="Trebuchet MS" panose="020B0603020202020204" pitchFamily="34" charset="0"/>
              </a:rPr>
            </a:br>
            <a:r>
              <a:rPr lang="sl-SI" altLang="sl-SI" sz="1200">
                <a:solidFill>
                  <a:srgbClr val="404040"/>
                </a:solidFill>
                <a:latin typeface="Trebuchet MS" panose="020B0603020202020204" pitchFamily="34" charset="0"/>
              </a:rPr>
              <a:t>Četrta raven</a:t>
            </a:r>
            <a:br>
              <a:rPr lang="sl-SI" altLang="sl-SI" sz="1200">
                <a:solidFill>
                  <a:srgbClr val="404040"/>
                </a:solidFill>
                <a:latin typeface="Trebuchet MS" panose="020B0603020202020204" pitchFamily="34" charset="0"/>
              </a:rPr>
            </a:br>
            <a:r>
              <a:rPr lang="sl-SI" altLang="sl-SI" sz="1200">
                <a:solidFill>
                  <a:srgbClr val="404040"/>
                </a:solidFill>
                <a:latin typeface="Trebuchet MS" panose="020B0603020202020204" pitchFamily="34" charset="0"/>
              </a:rPr>
              <a:t>Peta raven</a:t>
            </a:r>
          </a:p>
        </p:txBody>
      </p:sp>
      <p:sp>
        <p:nvSpPr>
          <p:cNvPr id="6160" name="Rectangle 16">
            <a:extLst>
              <a:ext uri="{FF2B5EF4-FFF2-40B4-BE49-F238E27FC236}">
                <a16:creationId xmlns:a16="http://schemas.microsoft.com/office/drawing/2014/main" id="{65FB4F76-CD26-4B2C-B4E4-480E599B058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205663" y="6042025"/>
            <a:ext cx="9096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</a:tabLst>
              <a:defRPr sz="900">
                <a:solidFill>
                  <a:srgbClr val="898989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6161" name="Text Box 17">
            <a:extLst>
              <a:ext uri="{FF2B5EF4-FFF2-40B4-BE49-F238E27FC236}">
                <a16:creationId xmlns:a16="http://schemas.microsoft.com/office/drawing/2014/main" id="{08ABAD68-276D-45B3-83B0-D8ABB1EED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6042025"/>
            <a:ext cx="62976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162" name="Rectangle 18">
            <a:extLst>
              <a:ext uri="{FF2B5EF4-FFF2-40B4-BE49-F238E27FC236}">
                <a16:creationId xmlns:a16="http://schemas.microsoft.com/office/drawing/2014/main" id="{73A6CA00-8597-46C0-9F85-30651497897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589963" y="6042025"/>
            <a:ext cx="6810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</a:tabLst>
              <a:defRPr sz="900">
                <a:solidFill>
                  <a:srgbClr val="90C226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fld id="{71F9113A-C2AF-4EF0-912C-A7F677CD279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1">
            <a:extLst>
              <a:ext uri="{FF2B5EF4-FFF2-40B4-BE49-F238E27FC236}">
                <a16:creationId xmlns:a16="http://schemas.microsoft.com/office/drawing/2014/main" id="{652A0177-1CC1-4BA8-834C-5510AF53F98A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0413" cy="6864351"/>
            <a:chOff x="0" y="-5"/>
            <a:chExt cx="7679" cy="4324"/>
          </a:xfrm>
        </p:grpSpPr>
        <p:cxnSp>
          <p:nvCxnSpPr>
            <p:cNvPr id="7170" name="AutoShape 2">
              <a:extLst>
                <a:ext uri="{FF2B5EF4-FFF2-40B4-BE49-F238E27FC236}">
                  <a16:creationId xmlns:a16="http://schemas.microsoft.com/office/drawing/2014/main" id="{C9C5AFC2-C238-46AA-9642-DFC9E099D4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03" y="0"/>
              <a:ext cx="767" cy="4319"/>
            </a:xfrm>
            <a:prstGeom prst="straightConnector1">
              <a:avLst/>
            </a:prstGeom>
            <a:noFill/>
            <a:ln w="9360" cap="rnd">
              <a:solidFill>
                <a:srgbClr val="BFBFB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71" name="AutoShape 3">
              <a:extLst>
                <a:ext uri="{FF2B5EF4-FFF2-40B4-BE49-F238E27FC236}">
                  <a16:creationId xmlns:a16="http://schemas.microsoft.com/office/drawing/2014/main" id="{873A96E3-9099-4769-8541-BEB3F73584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77" y="2319"/>
              <a:ext cx="2999" cy="2000"/>
            </a:xfrm>
            <a:prstGeom prst="straightConnector1">
              <a:avLst/>
            </a:prstGeom>
            <a:noFill/>
            <a:ln w="9360" cap="rnd">
              <a:solidFill>
                <a:srgbClr val="D9D9D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72" name="Freeform 4">
              <a:extLst>
                <a:ext uri="{FF2B5EF4-FFF2-40B4-BE49-F238E27FC236}">
                  <a16:creationId xmlns:a16="http://schemas.microsoft.com/office/drawing/2014/main" id="{EF9758DD-96AB-4186-AFF2-5CAD47E19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" y="-5"/>
              <a:ext cx="1893" cy="4324"/>
            </a:xfrm>
            <a:custGeom>
              <a:avLst/>
              <a:gdLst>
                <a:gd name="G0" fmla="+- 0 0 0"/>
                <a:gd name="G1" fmla="+- 58229 0 0"/>
                <a:gd name="G2" fmla="+- 50723 0 0"/>
                <a:gd name="G3" fmla="+- 13916 0 0"/>
                <a:gd name="G4" fmla="+- G2 0 G0"/>
                <a:gd name="G5" fmla="+- G1 0 G0"/>
                <a:gd name="G6" fmla="*/ G5 1 58229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13916 w 3007349"/>
                <a:gd name="T1" fmla="*/ 0 h 6866467"/>
                <a:gd name="T2" fmla="*/ 58229 w 3007349"/>
                <a:gd name="T3" fmla="*/ 0 h 6866467"/>
                <a:gd name="T4" fmla="*/ 58229 w 3007349"/>
                <a:gd name="T5" fmla="*/ 50723 h 6866467"/>
                <a:gd name="T6" fmla="*/ 0 w 3007349"/>
                <a:gd name="T7" fmla="*/ 50723 h 6866467"/>
                <a:gd name="T8" fmla="*/ 13916 w 3007349"/>
                <a:gd name="T9" fmla="*/ 0 h 6866467"/>
                <a:gd name="T10" fmla="*/ G8 w 3007349"/>
                <a:gd name="T11" fmla="*/ G10 h 6866467"/>
                <a:gd name="T12" fmla="*/ G9 w 3007349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07349" h="6866467">
                  <a:moveTo>
                    <a:pt x="13916" y="0"/>
                  </a:moveTo>
                  <a:lnTo>
                    <a:pt x="58229" y="0"/>
                  </a:lnTo>
                  <a:lnTo>
                    <a:pt x="58229" y="50723"/>
                  </a:lnTo>
                  <a:lnTo>
                    <a:pt x="0" y="50723"/>
                  </a:lnTo>
                  <a:lnTo>
                    <a:pt x="13916" y="0"/>
                  </a:lnTo>
                  <a:close/>
                </a:path>
              </a:pathLst>
            </a:custGeom>
            <a:solidFill>
              <a:srgbClr val="90C226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173" name="Freeform 5">
              <a:extLst>
                <a:ext uri="{FF2B5EF4-FFF2-40B4-BE49-F238E27FC236}">
                  <a16:creationId xmlns:a16="http://schemas.microsoft.com/office/drawing/2014/main" id="{12D69FCA-1253-4A05-88F8-E2CB43C98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" y="-5"/>
              <a:ext cx="1629" cy="4324"/>
            </a:xfrm>
            <a:custGeom>
              <a:avLst/>
              <a:gdLst>
                <a:gd name="G0" fmla="+- 0 0 0"/>
                <a:gd name="G1" fmla="+- 17407 0 0"/>
                <a:gd name="G2" fmla="+- 50723 0 0"/>
                <a:gd name="G3" fmla="+- 22688 0 0"/>
                <a:gd name="G4" fmla="+- G2 0 G0"/>
                <a:gd name="G5" fmla="+- G1 0 G0"/>
                <a:gd name="G6" fmla="*/ G5 1 17407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573311"/>
                <a:gd name="T1" fmla="*/ 0 h 6866467"/>
                <a:gd name="T2" fmla="*/ 17407 w 2573311"/>
                <a:gd name="T3" fmla="*/ 0 h 6866467"/>
                <a:gd name="T4" fmla="*/ 17407 w 2573311"/>
                <a:gd name="T5" fmla="*/ 50723 h 6866467"/>
                <a:gd name="T6" fmla="*/ 22688 w 2573311"/>
                <a:gd name="T7" fmla="*/ 50723 h 6866467"/>
                <a:gd name="T8" fmla="*/ 0 w 2573311"/>
                <a:gd name="T9" fmla="*/ 0 h 6866467"/>
                <a:gd name="T10" fmla="*/ G8 w 2573311"/>
                <a:gd name="T11" fmla="*/ G10 h 6866467"/>
                <a:gd name="T12" fmla="*/ G9 w 2573311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573311" h="6866467">
                  <a:moveTo>
                    <a:pt x="0" y="0"/>
                  </a:moveTo>
                  <a:lnTo>
                    <a:pt x="17407" y="0"/>
                  </a:lnTo>
                  <a:lnTo>
                    <a:pt x="17407" y="50723"/>
                  </a:lnTo>
                  <a:lnTo>
                    <a:pt x="22688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174" name="Freeform 6">
              <a:extLst>
                <a:ext uri="{FF2B5EF4-FFF2-40B4-BE49-F238E27FC236}">
                  <a16:creationId xmlns:a16="http://schemas.microsoft.com/office/drawing/2014/main" id="{D2FF118B-BC32-4DA0-8DBF-9FBC19321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" y="1920"/>
              <a:ext cx="2052" cy="2399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25254 h 21600"/>
                <a:gd name="T2" fmla="*/ 21600 w 21600"/>
                <a:gd name="T3" fmla="*/ 0 h 21600"/>
                <a:gd name="T4" fmla="*/ 21600 w 21600"/>
                <a:gd name="T5" fmla="*/ 25254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25254"/>
                  </a:moveTo>
                  <a:lnTo>
                    <a:pt x="21600" y="0"/>
                  </a:lnTo>
                  <a:lnTo>
                    <a:pt x="21600" y="25254"/>
                  </a:lnTo>
                  <a:close/>
                </a:path>
              </a:pathLst>
            </a:custGeom>
            <a:solidFill>
              <a:srgbClr val="54A021">
                <a:alpha val="71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175" name="Freeform 7">
              <a:extLst>
                <a:ext uri="{FF2B5EF4-FFF2-40B4-BE49-F238E27FC236}">
                  <a16:creationId xmlns:a16="http://schemas.microsoft.com/office/drawing/2014/main" id="{210D8857-A2A5-4B49-9B12-6E1391935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" y="-5"/>
              <a:ext cx="1797" cy="4324"/>
            </a:xfrm>
            <a:custGeom>
              <a:avLst/>
              <a:gdLst>
                <a:gd name="G0" fmla="+- 0 0 0"/>
                <a:gd name="G1" fmla="+- 39965 0 0"/>
                <a:gd name="G2" fmla="+- 50723 0 0"/>
                <a:gd name="G3" fmla="+- 49110 0 0"/>
                <a:gd name="G4" fmla="+- G2 0 G0"/>
                <a:gd name="G5" fmla="+- G1 0 G0"/>
                <a:gd name="G6" fmla="*/ G5 1 39965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858013"/>
                <a:gd name="T1" fmla="*/ 0 h 6866467"/>
                <a:gd name="T2" fmla="*/ 39965 w 2858013"/>
                <a:gd name="T3" fmla="*/ 0 h 6866467"/>
                <a:gd name="T4" fmla="*/ 39965 w 2858013"/>
                <a:gd name="T5" fmla="*/ 50723 h 6866467"/>
                <a:gd name="T6" fmla="*/ 49110 w 2858013"/>
                <a:gd name="T7" fmla="*/ 50723 h 6866467"/>
                <a:gd name="T8" fmla="*/ 0 w 2858013"/>
                <a:gd name="T9" fmla="*/ 0 h 6866467"/>
                <a:gd name="T10" fmla="*/ G8 w 2858013"/>
                <a:gd name="T11" fmla="*/ G10 h 6866467"/>
                <a:gd name="T12" fmla="*/ G9 w 2858013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858013" h="6866467">
                  <a:moveTo>
                    <a:pt x="0" y="0"/>
                  </a:moveTo>
                  <a:lnTo>
                    <a:pt x="39965" y="0"/>
                  </a:lnTo>
                  <a:lnTo>
                    <a:pt x="39965" y="50723"/>
                  </a:lnTo>
                  <a:lnTo>
                    <a:pt x="49110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176" name="Freeform 8">
              <a:extLst>
                <a:ext uri="{FF2B5EF4-FFF2-40B4-BE49-F238E27FC236}">
                  <a16:creationId xmlns:a16="http://schemas.microsoft.com/office/drawing/2014/main" id="{820BD724-3487-4AFC-8846-C34ABD761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" y="-5"/>
              <a:ext cx="812" cy="4324"/>
            </a:xfrm>
            <a:custGeom>
              <a:avLst/>
              <a:gdLst>
                <a:gd name="G0" fmla="+- 0 0 0"/>
                <a:gd name="G1" fmla="+- 44910 0 0"/>
                <a:gd name="G2" fmla="+- 42256 0 0"/>
                <a:gd name="G3" fmla="+- 36695 0 0"/>
                <a:gd name="G4" fmla="+- G2 0 G0"/>
                <a:gd name="G5" fmla="+- G1 0 G0"/>
                <a:gd name="G6" fmla="*/ G5 1 44910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36695 w 1290094"/>
                <a:gd name="T1" fmla="*/ 0 h 6858000"/>
                <a:gd name="T2" fmla="*/ 44910 w 1290094"/>
                <a:gd name="T3" fmla="*/ 0 h 6858000"/>
                <a:gd name="T4" fmla="*/ 44910 w 1290094"/>
                <a:gd name="T5" fmla="*/ 42256 h 6858000"/>
                <a:gd name="T6" fmla="*/ 0 w 1290094"/>
                <a:gd name="T7" fmla="*/ 42256 h 6858000"/>
                <a:gd name="T8" fmla="*/ 36695 w 1290094"/>
                <a:gd name="T9" fmla="*/ 0 h 6858000"/>
                <a:gd name="T10" fmla="*/ G8 w 1290094"/>
                <a:gd name="T11" fmla="*/ G10 h 6858000"/>
                <a:gd name="T12" fmla="*/ G9 w 1290094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90094" h="6858000">
                  <a:moveTo>
                    <a:pt x="36695" y="0"/>
                  </a:moveTo>
                  <a:lnTo>
                    <a:pt x="44910" y="0"/>
                  </a:lnTo>
                  <a:lnTo>
                    <a:pt x="44910" y="42256"/>
                  </a:lnTo>
                  <a:lnTo>
                    <a:pt x="0" y="42256"/>
                  </a:lnTo>
                  <a:lnTo>
                    <a:pt x="3669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177" name="Freeform 9">
              <a:extLst>
                <a:ext uri="{FF2B5EF4-FFF2-40B4-BE49-F238E27FC236}">
                  <a16:creationId xmlns:a16="http://schemas.microsoft.com/office/drawing/2014/main" id="{CAF4B1EA-576D-4DC1-BDED-7094922D7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" y="-5"/>
              <a:ext cx="786" cy="4324"/>
            </a:xfrm>
            <a:custGeom>
              <a:avLst/>
              <a:gdLst>
                <a:gd name="G0" fmla="+- 0 0 0"/>
                <a:gd name="G1" fmla="+- 4641 0 0"/>
                <a:gd name="G2" fmla="+- 42256 0 0"/>
                <a:gd name="G3" fmla="+- 60806 0 0"/>
                <a:gd name="G4" fmla="+- G2 0 G0"/>
                <a:gd name="G5" fmla="+- G1 0 G0"/>
                <a:gd name="G6" fmla="*/ G5 1 4641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0 w 1249825"/>
                <a:gd name="T1" fmla="*/ 0 h 6858000"/>
                <a:gd name="T2" fmla="*/ 4641 w 1249825"/>
                <a:gd name="T3" fmla="*/ 0 h 6858000"/>
                <a:gd name="T4" fmla="*/ 4641 w 1249825"/>
                <a:gd name="T5" fmla="*/ 42256 h 6858000"/>
                <a:gd name="T6" fmla="*/ 60806 w 1249825"/>
                <a:gd name="T7" fmla="*/ 42256 h 6858000"/>
                <a:gd name="T8" fmla="*/ 0 w 1249825"/>
                <a:gd name="T9" fmla="*/ 0 h 6858000"/>
                <a:gd name="T10" fmla="*/ G8 w 1249825"/>
                <a:gd name="T11" fmla="*/ G10 h 6858000"/>
                <a:gd name="T12" fmla="*/ G9 w 1249825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49825" h="6858000">
                  <a:moveTo>
                    <a:pt x="0" y="0"/>
                  </a:moveTo>
                  <a:lnTo>
                    <a:pt x="4641" y="0"/>
                  </a:lnTo>
                  <a:lnTo>
                    <a:pt x="4641" y="42256"/>
                  </a:lnTo>
                  <a:lnTo>
                    <a:pt x="60806" y="42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178" name="Freeform 10">
              <a:extLst>
                <a:ext uri="{FF2B5EF4-FFF2-40B4-BE49-F238E27FC236}">
                  <a16:creationId xmlns:a16="http://schemas.microsoft.com/office/drawing/2014/main" id="{43AC623C-C3E9-442B-9DD6-623C1C885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3" y="2261"/>
              <a:ext cx="1144" cy="2058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38858 h 21600"/>
                <a:gd name="T2" fmla="*/ 21600 w 21600"/>
                <a:gd name="T3" fmla="*/ 0 h 21600"/>
                <a:gd name="T4" fmla="*/ 21600 w 21600"/>
                <a:gd name="T5" fmla="*/ 38858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38858"/>
                  </a:moveTo>
                  <a:lnTo>
                    <a:pt x="21600" y="0"/>
                  </a:lnTo>
                  <a:lnTo>
                    <a:pt x="21600" y="38858"/>
                  </a:lnTo>
                  <a:close/>
                </a:path>
              </a:pathLst>
            </a:custGeom>
            <a:solidFill>
              <a:srgbClr val="90C226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179" name="Freeform 11">
              <a:extLst>
                <a:ext uri="{FF2B5EF4-FFF2-40B4-BE49-F238E27FC236}">
                  <a16:creationId xmlns:a16="http://schemas.microsoft.com/office/drawing/2014/main" id="{D08E8722-ADB4-4DA6-9DB5-2D71B83D4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28"/>
              <a:ext cx="282" cy="1791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*/ 21600 G5 1"/>
                <a:gd name="G9" fmla="*/ 21600 G4 1"/>
                <a:gd name="G10" fmla="*/ G8 1 G6"/>
                <a:gd name="G11" fmla="*/ G9 1 G6"/>
                <a:gd name="G12" fmla="+- G11 0 G7"/>
                <a:gd name="G13" fmla="+- G10 0 G7"/>
                <a:gd name="G14" fmla="*/ G12 1 2"/>
                <a:gd name="G15" fmla="*/ G13 1 2"/>
                <a:gd name="G16" fmla="*/ G13 G7 1"/>
                <a:gd name="G17" fmla="+- G7 G14 0"/>
                <a:gd name="G18" fmla="*/ G16 1 3392"/>
                <a:gd name="G19" fmla="*/ G16 1 34464"/>
                <a:gd name="G20" fmla="+- G18 G15 0"/>
                <a:gd name="T0" fmla="*/ 0 w 21600"/>
                <a:gd name="T1" fmla="*/ 137184 h 21600"/>
                <a:gd name="T2" fmla="*/ 0 w 21600"/>
                <a:gd name="T3" fmla="*/ 0 h 21600"/>
                <a:gd name="T4" fmla="*/ 21600 w 21600"/>
                <a:gd name="T5" fmla="*/ 137184 h 21600"/>
                <a:gd name="T6" fmla="*/ G18 w 21600"/>
                <a:gd name="T7" fmla="*/ G17 h 21600"/>
                <a:gd name="T8" fmla="*/ G20 w 21600"/>
                <a:gd name="T9" fmla="*/ G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137184"/>
                  </a:moveTo>
                  <a:lnTo>
                    <a:pt x="0" y="0"/>
                  </a:lnTo>
                  <a:lnTo>
                    <a:pt x="21600" y="137184"/>
                  </a:lnTo>
                  <a:close/>
                </a:path>
              </a:pathLst>
            </a:custGeom>
            <a:solidFill>
              <a:srgbClr val="90C226">
                <a:alpha val="8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7180" name="Rectangle 12">
            <a:extLst>
              <a:ext uri="{FF2B5EF4-FFF2-40B4-BE49-F238E27FC236}">
                <a16:creationId xmlns:a16="http://schemas.microsoft.com/office/drawing/2014/main" id="{5DB9D262-EE03-45A4-8E64-477FF09DF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8594725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 naslova matrice</a:t>
            </a:r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E574251E-4029-4F08-928B-22FB917F9C6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205663" y="6042025"/>
            <a:ext cx="9096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</a:tabLst>
              <a:defRPr sz="900">
                <a:solidFill>
                  <a:srgbClr val="898989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7182" name="Text Box 14">
            <a:extLst>
              <a:ext uri="{FF2B5EF4-FFF2-40B4-BE49-F238E27FC236}">
                <a16:creationId xmlns:a16="http://schemas.microsoft.com/office/drawing/2014/main" id="{1FFF1B99-3056-4FA9-8A49-D9CC5AF90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6042025"/>
            <a:ext cx="62976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183" name="Rectangle 15">
            <a:extLst>
              <a:ext uri="{FF2B5EF4-FFF2-40B4-BE49-F238E27FC236}">
                <a16:creationId xmlns:a16="http://schemas.microsoft.com/office/drawing/2014/main" id="{8EACCF54-1E8F-41AA-83B3-7FABDFA90B3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589963" y="6042025"/>
            <a:ext cx="6810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</a:tabLst>
              <a:defRPr sz="900">
                <a:solidFill>
                  <a:srgbClr val="90C226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fld id="{AD63E7F4-580F-4204-8C81-B99407F981D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>
            <a:extLst>
              <a:ext uri="{FF2B5EF4-FFF2-40B4-BE49-F238E27FC236}">
                <a16:creationId xmlns:a16="http://schemas.microsoft.com/office/drawing/2014/main" id="{F71353CB-0F42-4365-BAC9-2AC0CD747CD4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0413" cy="6864351"/>
            <a:chOff x="0" y="-5"/>
            <a:chExt cx="7679" cy="4324"/>
          </a:xfrm>
        </p:grpSpPr>
        <p:cxnSp>
          <p:nvCxnSpPr>
            <p:cNvPr id="8194" name="AutoShape 2">
              <a:extLst>
                <a:ext uri="{FF2B5EF4-FFF2-40B4-BE49-F238E27FC236}">
                  <a16:creationId xmlns:a16="http://schemas.microsoft.com/office/drawing/2014/main" id="{C0406FE8-F3D3-44BC-BEF7-95D59EED18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03" y="0"/>
              <a:ext cx="767" cy="4319"/>
            </a:xfrm>
            <a:prstGeom prst="straightConnector1">
              <a:avLst/>
            </a:prstGeom>
            <a:noFill/>
            <a:ln w="9360" cap="rnd">
              <a:solidFill>
                <a:srgbClr val="BFBFB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195" name="AutoShape 3">
              <a:extLst>
                <a:ext uri="{FF2B5EF4-FFF2-40B4-BE49-F238E27FC236}">
                  <a16:creationId xmlns:a16="http://schemas.microsoft.com/office/drawing/2014/main" id="{9E3681F5-8DFB-4DD0-A4A3-C56D7FBDCA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77" y="2319"/>
              <a:ext cx="2999" cy="2000"/>
            </a:xfrm>
            <a:prstGeom prst="straightConnector1">
              <a:avLst/>
            </a:prstGeom>
            <a:noFill/>
            <a:ln w="9360" cap="rnd">
              <a:solidFill>
                <a:srgbClr val="D9D9D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8196" name="Freeform 4">
              <a:extLst>
                <a:ext uri="{FF2B5EF4-FFF2-40B4-BE49-F238E27FC236}">
                  <a16:creationId xmlns:a16="http://schemas.microsoft.com/office/drawing/2014/main" id="{E396B21F-42F6-432C-AC05-5FCE96920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" y="-5"/>
              <a:ext cx="1893" cy="4324"/>
            </a:xfrm>
            <a:custGeom>
              <a:avLst/>
              <a:gdLst>
                <a:gd name="G0" fmla="+- 0 0 0"/>
                <a:gd name="G1" fmla="+- 58229 0 0"/>
                <a:gd name="G2" fmla="+- 50723 0 0"/>
                <a:gd name="G3" fmla="+- 13916 0 0"/>
                <a:gd name="G4" fmla="+- G2 0 G0"/>
                <a:gd name="G5" fmla="+- G1 0 G0"/>
                <a:gd name="G6" fmla="*/ G5 1 58229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13916 w 3007349"/>
                <a:gd name="T1" fmla="*/ 0 h 6866467"/>
                <a:gd name="T2" fmla="*/ 58229 w 3007349"/>
                <a:gd name="T3" fmla="*/ 0 h 6866467"/>
                <a:gd name="T4" fmla="*/ 58229 w 3007349"/>
                <a:gd name="T5" fmla="*/ 50723 h 6866467"/>
                <a:gd name="T6" fmla="*/ 0 w 3007349"/>
                <a:gd name="T7" fmla="*/ 50723 h 6866467"/>
                <a:gd name="T8" fmla="*/ 13916 w 3007349"/>
                <a:gd name="T9" fmla="*/ 0 h 6866467"/>
                <a:gd name="T10" fmla="*/ G8 w 3007349"/>
                <a:gd name="T11" fmla="*/ G10 h 6866467"/>
                <a:gd name="T12" fmla="*/ G9 w 3007349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07349" h="6866467">
                  <a:moveTo>
                    <a:pt x="13916" y="0"/>
                  </a:moveTo>
                  <a:lnTo>
                    <a:pt x="58229" y="0"/>
                  </a:lnTo>
                  <a:lnTo>
                    <a:pt x="58229" y="50723"/>
                  </a:lnTo>
                  <a:lnTo>
                    <a:pt x="0" y="50723"/>
                  </a:lnTo>
                  <a:lnTo>
                    <a:pt x="13916" y="0"/>
                  </a:lnTo>
                  <a:close/>
                </a:path>
              </a:pathLst>
            </a:custGeom>
            <a:solidFill>
              <a:srgbClr val="90C226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197" name="Freeform 5">
              <a:extLst>
                <a:ext uri="{FF2B5EF4-FFF2-40B4-BE49-F238E27FC236}">
                  <a16:creationId xmlns:a16="http://schemas.microsoft.com/office/drawing/2014/main" id="{15D84F43-891B-4A21-8F4E-D81CF79D2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" y="-5"/>
              <a:ext cx="1629" cy="4324"/>
            </a:xfrm>
            <a:custGeom>
              <a:avLst/>
              <a:gdLst>
                <a:gd name="G0" fmla="+- 0 0 0"/>
                <a:gd name="G1" fmla="+- 17407 0 0"/>
                <a:gd name="G2" fmla="+- 50723 0 0"/>
                <a:gd name="G3" fmla="+- 22688 0 0"/>
                <a:gd name="G4" fmla="+- G2 0 G0"/>
                <a:gd name="G5" fmla="+- G1 0 G0"/>
                <a:gd name="G6" fmla="*/ G5 1 17407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573311"/>
                <a:gd name="T1" fmla="*/ 0 h 6866467"/>
                <a:gd name="T2" fmla="*/ 17407 w 2573311"/>
                <a:gd name="T3" fmla="*/ 0 h 6866467"/>
                <a:gd name="T4" fmla="*/ 17407 w 2573311"/>
                <a:gd name="T5" fmla="*/ 50723 h 6866467"/>
                <a:gd name="T6" fmla="*/ 22688 w 2573311"/>
                <a:gd name="T7" fmla="*/ 50723 h 6866467"/>
                <a:gd name="T8" fmla="*/ 0 w 2573311"/>
                <a:gd name="T9" fmla="*/ 0 h 6866467"/>
                <a:gd name="T10" fmla="*/ G8 w 2573311"/>
                <a:gd name="T11" fmla="*/ G10 h 6866467"/>
                <a:gd name="T12" fmla="*/ G9 w 2573311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573311" h="6866467">
                  <a:moveTo>
                    <a:pt x="0" y="0"/>
                  </a:moveTo>
                  <a:lnTo>
                    <a:pt x="17407" y="0"/>
                  </a:lnTo>
                  <a:lnTo>
                    <a:pt x="17407" y="50723"/>
                  </a:lnTo>
                  <a:lnTo>
                    <a:pt x="22688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198" name="Freeform 6">
              <a:extLst>
                <a:ext uri="{FF2B5EF4-FFF2-40B4-BE49-F238E27FC236}">
                  <a16:creationId xmlns:a16="http://schemas.microsoft.com/office/drawing/2014/main" id="{A708F317-297D-452A-B983-38BB16CC9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" y="1920"/>
              <a:ext cx="2052" cy="2399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25254 h 21600"/>
                <a:gd name="T2" fmla="*/ 21600 w 21600"/>
                <a:gd name="T3" fmla="*/ 0 h 21600"/>
                <a:gd name="T4" fmla="*/ 21600 w 21600"/>
                <a:gd name="T5" fmla="*/ 25254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25254"/>
                  </a:moveTo>
                  <a:lnTo>
                    <a:pt x="21600" y="0"/>
                  </a:lnTo>
                  <a:lnTo>
                    <a:pt x="21600" y="25254"/>
                  </a:lnTo>
                  <a:close/>
                </a:path>
              </a:pathLst>
            </a:custGeom>
            <a:solidFill>
              <a:srgbClr val="54A021">
                <a:alpha val="71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199" name="Freeform 7">
              <a:extLst>
                <a:ext uri="{FF2B5EF4-FFF2-40B4-BE49-F238E27FC236}">
                  <a16:creationId xmlns:a16="http://schemas.microsoft.com/office/drawing/2014/main" id="{76BF3238-8BC0-4FC5-82CE-D46CAF70F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" y="-5"/>
              <a:ext cx="1797" cy="4324"/>
            </a:xfrm>
            <a:custGeom>
              <a:avLst/>
              <a:gdLst>
                <a:gd name="G0" fmla="+- 0 0 0"/>
                <a:gd name="G1" fmla="+- 39965 0 0"/>
                <a:gd name="G2" fmla="+- 50723 0 0"/>
                <a:gd name="G3" fmla="+- 49110 0 0"/>
                <a:gd name="G4" fmla="+- G2 0 G0"/>
                <a:gd name="G5" fmla="+- G1 0 G0"/>
                <a:gd name="G6" fmla="*/ G5 1 39965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858013"/>
                <a:gd name="T1" fmla="*/ 0 h 6866467"/>
                <a:gd name="T2" fmla="*/ 39965 w 2858013"/>
                <a:gd name="T3" fmla="*/ 0 h 6866467"/>
                <a:gd name="T4" fmla="*/ 39965 w 2858013"/>
                <a:gd name="T5" fmla="*/ 50723 h 6866467"/>
                <a:gd name="T6" fmla="*/ 49110 w 2858013"/>
                <a:gd name="T7" fmla="*/ 50723 h 6866467"/>
                <a:gd name="T8" fmla="*/ 0 w 2858013"/>
                <a:gd name="T9" fmla="*/ 0 h 6866467"/>
                <a:gd name="T10" fmla="*/ G8 w 2858013"/>
                <a:gd name="T11" fmla="*/ G10 h 6866467"/>
                <a:gd name="T12" fmla="*/ G9 w 2858013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858013" h="6866467">
                  <a:moveTo>
                    <a:pt x="0" y="0"/>
                  </a:moveTo>
                  <a:lnTo>
                    <a:pt x="39965" y="0"/>
                  </a:lnTo>
                  <a:lnTo>
                    <a:pt x="39965" y="50723"/>
                  </a:lnTo>
                  <a:lnTo>
                    <a:pt x="49110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200" name="Freeform 8">
              <a:extLst>
                <a:ext uri="{FF2B5EF4-FFF2-40B4-BE49-F238E27FC236}">
                  <a16:creationId xmlns:a16="http://schemas.microsoft.com/office/drawing/2014/main" id="{481C08BA-2735-42B5-A848-6C57ED594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" y="-5"/>
              <a:ext cx="812" cy="4324"/>
            </a:xfrm>
            <a:custGeom>
              <a:avLst/>
              <a:gdLst>
                <a:gd name="G0" fmla="+- 0 0 0"/>
                <a:gd name="G1" fmla="+- 44910 0 0"/>
                <a:gd name="G2" fmla="+- 42256 0 0"/>
                <a:gd name="G3" fmla="+- 36695 0 0"/>
                <a:gd name="G4" fmla="+- G2 0 G0"/>
                <a:gd name="G5" fmla="+- G1 0 G0"/>
                <a:gd name="G6" fmla="*/ G5 1 44910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36695 w 1290094"/>
                <a:gd name="T1" fmla="*/ 0 h 6858000"/>
                <a:gd name="T2" fmla="*/ 44910 w 1290094"/>
                <a:gd name="T3" fmla="*/ 0 h 6858000"/>
                <a:gd name="T4" fmla="*/ 44910 w 1290094"/>
                <a:gd name="T5" fmla="*/ 42256 h 6858000"/>
                <a:gd name="T6" fmla="*/ 0 w 1290094"/>
                <a:gd name="T7" fmla="*/ 42256 h 6858000"/>
                <a:gd name="T8" fmla="*/ 36695 w 1290094"/>
                <a:gd name="T9" fmla="*/ 0 h 6858000"/>
                <a:gd name="T10" fmla="*/ G8 w 1290094"/>
                <a:gd name="T11" fmla="*/ G10 h 6858000"/>
                <a:gd name="T12" fmla="*/ G9 w 1290094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90094" h="6858000">
                  <a:moveTo>
                    <a:pt x="36695" y="0"/>
                  </a:moveTo>
                  <a:lnTo>
                    <a:pt x="44910" y="0"/>
                  </a:lnTo>
                  <a:lnTo>
                    <a:pt x="44910" y="42256"/>
                  </a:lnTo>
                  <a:lnTo>
                    <a:pt x="0" y="42256"/>
                  </a:lnTo>
                  <a:lnTo>
                    <a:pt x="3669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201" name="Freeform 9">
              <a:extLst>
                <a:ext uri="{FF2B5EF4-FFF2-40B4-BE49-F238E27FC236}">
                  <a16:creationId xmlns:a16="http://schemas.microsoft.com/office/drawing/2014/main" id="{E38EDB4C-78FF-4C26-AB9B-2E7A41FFF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" y="-5"/>
              <a:ext cx="786" cy="4324"/>
            </a:xfrm>
            <a:custGeom>
              <a:avLst/>
              <a:gdLst>
                <a:gd name="G0" fmla="+- 0 0 0"/>
                <a:gd name="G1" fmla="+- 4641 0 0"/>
                <a:gd name="G2" fmla="+- 42256 0 0"/>
                <a:gd name="G3" fmla="+- 60806 0 0"/>
                <a:gd name="G4" fmla="+- G2 0 G0"/>
                <a:gd name="G5" fmla="+- G1 0 G0"/>
                <a:gd name="G6" fmla="*/ G5 1 4641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0 w 1249825"/>
                <a:gd name="T1" fmla="*/ 0 h 6858000"/>
                <a:gd name="T2" fmla="*/ 4641 w 1249825"/>
                <a:gd name="T3" fmla="*/ 0 h 6858000"/>
                <a:gd name="T4" fmla="*/ 4641 w 1249825"/>
                <a:gd name="T5" fmla="*/ 42256 h 6858000"/>
                <a:gd name="T6" fmla="*/ 60806 w 1249825"/>
                <a:gd name="T7" fmla="*/ 42256 h 6858000"/>
                <a:gd name="T8" fmla="*/ 0 w 1249825"/>
                <a:gd name="T9" fmla="*/ 0 h 6858000"/>
                <a:gd name="T10" fmla="*/ G8 w 1249825"/>
                <a:gd name="T11" fmla="*/ G10 h 6858000"/>
                <a:gd name="T12" fmla="*/ G9 w 1249825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49825" h="6858000">
                  <a:moveTo>
                    <a:pt x="0" y="0"/>
                  </a:moveTo>
                  <a:lnTo>
                    <a:pt x="4641" y="0"/>
                  </a:lnTo>
                  <a:lnTo>
                    <a:pt x="4641" y="42256"/>
                  </a:lnTo>
                  <a:lnTo>
                    <a:pt x="60806" y="42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202" name="Freeform 10">
              <a:extLst>
                <a:ext uri="{FF2B5EF4-FFF2-40B4-BE49-F238E27FC236}">
                  <a16:creationId xmlns:a16="http://schemas.microsoft.com/office/drawing/2014/main" id="{5CB83C1F-69AB-4D04-812F-7A05363EB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3" y="2261"/>
              <a:ext cx="1144" cy="2058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38858 h 21600"/>
                <a:gd name="T2" fmla="*/ 21600 w 21600"/>
                <a:gd name="T3" fmla="*/ 0 h 21600"/>
                <a:gd name="T4" fmla="*/ 21600 w 21600"/>
                <a:gd name="T5" fmla="*/ 38858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38858"/>
                  </a:moveTo>
                  <a:lnTo>
                    <a:pt x="21600" y="0"/>
                  </a:lnTo>
                  <a:lnTo>
                    <a:pt x="21600" y="38858"/>
                  </a:lnTo>
                  <a:close/>
                </a:path>
              </a:pathLst>
            </a:custGeom>
            <a:solidFill>
              <a:srgbClr val="90C226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203" name="Freeform 11">
              <a:extLst>
                <a:ext uri="{FF2B5EF4-FFF2-40B4-BE49-F238E27FC236}">
                  <a16:creationId xmlns:a16="http://schemas.microsoft.com/office/drawing/2014/main" id="{A4C16A3E-CB72-4E98-903D-2F804CEFC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28"/>
              <a:ext cx="282" cy="1791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*/ 21600 G5 1"/>
                <a:gd name="G9" fmla="*/ 21600 G4 1"/>
                <a:gd name="G10" fmla="*/ G8 1 G6"/>
                <a:gd name="G11" fmla="*/ G9 1 G6"/>
                <a:gd name="G12" fmla="+- G11 0 G7"/>
                <a:gd name="G13" fmla="+- G10 0 G7"/>
                <a:gd name="G14" fmla="*/ G12 1 2"/>
                <a:gd name="G15" fmla="*/ G13 1 2"/>
                <a:gd name="G16" fmla="*/ G13 G7 1"/>
                <a:gd name="G17" fmla="+- G7 G14 0"/>
                <a:gd name="G18" fmla="*/ G16 1 3392"/>
                <a:gd name="G19" fmla="*/ G16 1 34464"/>
                <a:gd name="G20" fmla="+- G18 G15 0"/>
                <a:gd name="T0" fmla="*/ 0 w 21600"/>
                <a:gd name="T1" fmla="*/ 137184 h 21600"/>
                <a:gd name="T2" fmla="*/ 0 w 21600"/>
                <a:gd name="T3" fmla="*/ 0 h 21600"/>
                <a:gd name="T4" fmla="*/ 21600 w 21600"/>
                <a:gd name="T5" fmla="*/ 137184 h 21600"/>
                <a:gd name="T6" fmla="*/ G18 w 21600"/>
                <a:gd name="T7" fmla="*/ G17 h 21600"/>
                <a:gd name="T8" fmla="*/ G20 w 21600"/>
                <a:gd name="T9" fmla="*/ G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137184"/>
                  </a:moveTo>
                  <a:lnTo>
                    <a:pt x="0" y="0"/>
                  </a:lnTo>
                  <a:lnTo>
                    <a:pt x="21600" y="137184"/>
                  </a:lnTo>
                  <a:close/>
                </a:path>
              </a:pathLst>
            </a:custGeom>
            <a:solidFill>
              <a:srgbClr val="90C226">
                <a:alpha val="8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8204" name="Rectangle 12">
            <a:extLst>
              <a:ext uri="{FF2B5EF4-FFF2-40B4-BE49-F238E27FC236}">
                <a16:creationId xmlns:a16="http://schemas.microsoft.com/office/drawing/2014/main" id="{FFA4EF67-EEEF-472C-B308-BCC4628D1A7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205663" y="6042025"/>
            <a:ext cx="9096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</a:tabLst>
              <a:defRPr sz="900">
                <a:solidFill>
                  <a:srgbClr val="898989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79B7E006-C9E2-4B6C-B9AB-5EF05FA48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6042025"/>
            <a:ext cx="62976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206" name="Rectangle 14">
            <a:extLst>
              <a:ext uri="{FF2B5EF4-FFF2-40B4-BE49-F238E27FC236}">
                <a16:creationId xmlns:a16="http://schemas.microsoft.com/office/drawing/2014/main" id="{048CC3F9-AF14-4BF5-960E-162F1E49316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589963" y="6042025"/>
            <a:ext cx="6810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</a:tabLst>
              <a:defRPr sz="900">
                <a:solidFill>
                  <a:srgbClr val="90C226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fld id="{ADB3C2F3-7CE0-4A78-874A-BB92D72B837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1">
            <a:extLst>
              <a:ext uri="{FF2B5EF4-FFF2-40B4-BE49-F238E27FC236}">
                <a16:creationId xmlns:a16="http://schemas.microsoft.com/office/drawing/2014/main" id="{0C5D9192-1C3D-46C5-B3F3-FAE5D5E8B844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0413" cy="6864351"/>
            <a:chOff x="0" y="-5"/>
            <a:chExt cx="7679" cy="4324"/>
          </a:xfrm>
        </p:grpSpPr>
        <p:cxnSp>
          <p:nvCxnSpPr>
            <p:cNvPr id="9218" name="AutoShape 2">
              <a:extLst>
                <a:ext uri="{FF2B5EF4-FFF2-40B4-BE49-F238E27FC236}">
                  <a16:creationId xmlns:a16="http://schemas.microsoft.com/office/drawing/2014/main" id="{A03E8298-4930-478B-B34D-259EEAE167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03" y="0"/>
              <a:ext cx="767" cy="4319"/>
            </a:xfrm>
            <a:prstGeom prst="straightConnector1">
              <a:avLst/>
            </a:prstGeom>
            <a:noFill/>
            <a:ln w="9360" cap="rnd">
              <a:solidFill>
                <a:srgbClr val="BFBFB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19" name="AutoShape 3">
              <a:extLst>
                <a:ext uri="{FF2B5EF4-FFF2-40B4-BE49-F238E27FC236}">
                  <a16:creationId xmlns:a16="http://schemas.microsoft.com/office/drawing/2014/main" id="{A87AAEDB-4073-4FDF-AA0E-1E89726A78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77" y="2319"/>
              <a:ext cx="2999" cy="2000"/>
            </a:xfrm>
            <a:prstGeom prst="straightConnector1">
              <a:avLst/>
            </a:prstGeom>
            <a:noFill/>
            <a:ln w="9360" cap="rnd">
              <a:solidFill>
                <a:srgbClr val="D9D9D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220" name="Freeform 4">
              <a:extLst>
                <a:ext uri="{FF2B5EF4-FFF2-40B4-BE49-F238E27FC236}">
                  <a16:creationId xmlns:a16="http://schemas.microsoft.com/office/drawing/2014/main" id="{797CDB11-6DBC-4C56-BBD5-7FFDB590F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" y="-5"/>
              <a:ext cx="1893" cy="4324"/>
            </a:xfrm>
            <a:custGeom>
              <a:avLst/>
              <a:gdLst>
                <a:gd name="G0" fmla="+- 0 0 0"/>
                <a:gd name="G1" fmla="+- 58229 0 0"/>
                <a:gd name="G2" fmla="+- 50723 0 0"/>
                <a:gd name="G3" fmla="+- 13916 0 0"/>
                <a:gd name="G4" fmla="+- G2 0 G0"/>
                <a:gd name="G5" fmla="+- G1 0 G0"/>
                <a:gd name="G6" fmla="*/ G5 1 58229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13916 w 3007349"/>
                <a:gd name="T1" fmla="*/ 0 h 6866467"/>
                <a:gd name="T2" fmla="*/ 58229 w 3007349"/>
                <a:gd name="T3" fmla="*/ 0 h 6866467"/>
                <a:gd name="T4" fmla="*/ 58229 w 3007349"/>
                <a:gd name="T5" fmla="*/ 50723 h 6866467"/>
                <a:gd name="T6" fmla="*/ 0 w 3007349"/>
                <a:gd name="T7" fmla="*/ 50723 h 6866467"/>
                <a:gd name="T8" fmla="*/ 13916 w 3007349"/>
                <a:gd name="T9" fmla="*/ 0 h 6866467"/>
                <a:gd name="T10" fmla="*/ G8 w 3007349"/>
                <a:gd name="T11" fmla="*/ G10 h 6866467"/>
                <a:gd name="T12" fmla="*/ G9 w 3007349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07349" h="6866467">
                  <a:moveTo>
                    <a:pt x="13916" y="0"/>
                  </a:moveTo>
                  <a:lnTo>
                    <a:pt x="58229" y="0"/>
                  </a:lnTo>
                  <a:lnTo>
                    <a:pt x="58229" y="50723"/>
                  </a:lnTo>
                  <a:lnTo>
                    <a:pt x="0" y="50723"/>
                  </a:lnTo>
                  <a:lnTo>
                    <a:pt x="13916" y="0"/>
                  </a:lnTo>
                  <a:close/>
                </a:path>
              </a:pathLst>
            </a:custGeom>
            <a:solidFill>
              <a:srgbClr val="90C226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221" name="Freeform 5">
              <a:extLst>
                <a:ext uri="{FF2B5EF4-FFF2-40B4-BE49-F238E27FC236}">
                  <a16:creationId xmlns:a16="http://schemas.microsoft.com/office/drawing/2014/main" id="{D67F2E25-4CB2-4618-A1D6-F37AC169E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" y="-5"/>
              <a:ext cx="1629" cy="4324"/>
            </a:xfrm>
            <a:custGeom>
              <a:avLst/>
              <a:gdLst>
                <a:gd name="G0" fmla="+- 0 0 0"/>
                <a:gd name="G1" fmla="+- 17407 0 0"/>
                <a:gd name="G2" fmla="+- 50723 0 0"/>
                <a:gd name="G3" fmla="+- 22688 0 0"/>
                <a:gd name="G4" fmla="+- G2 0 G0"/>
                <a:gd name="G5" fmla="+- G1 0 G0"/>
                <a:gd name="G6" fmla="*/ G5 1 17407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573311"/>
                <a:gd name="T1" fmla="*/ 0 h 6866467"/>
                <a:gd name="T2" fmla="*/ 17407 w 2573311"/>
                <a:gd name="T3" fmla="*/ 0 h 6866467"/>
                <a:gd name="T4" fmla="*/ 17407 w 2573311"/>
                <a:gd name="T5" fmla="*/ 50723 h 6866467"/>
                <a:gd name="T6" fmla="*/ 22688 w 2573311"/>
                <a:gd name="T7" fmla="*/ 50723 h 6866467"/>
                <a:gd name="T8" fmla="*/ 0 w 2573311"/>
                <a:gd name="T9" fmla="*/ 0 h 6866467"/>
                <a:gd name="T10" fmla="*/ G8 w 2573311"/>
                <a:gd name="T11" fmla="*/ G10 h 6866467"/>
                <a:gd name="T12" fmla="*/ G9 w 2573311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573311" h="6866467">
                  <a:moveTo>
                    <a:pt x="0" y="0"/>
                  </a:moveTo>
                  <a:lnTo>
                    <a:pt x="17407" y="0"/>
                  </a:lnTo>
                  <a:lnTo>
                    <a:pt x="17407" y="50723"/>
                  </a:lnTo>
                  <a:lnTo>
                    <a:pt x="22688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222" name="Freeform 6">
              <a:extLst>
                <a:ext uri="{FF2B5EF4-FFF2-40B4-BE49-F238E27FC236}">
                  <a16:creationId xmlns:a16="http://schemas.microsoft.com/office/drawing/2014/main" id="{9AB8EEDD-EC50-4C80-B1FE-998778913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" y="1920"/>
              <a:ext cx="2052" cy="2399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25254 h 21600"/>
                <a:gd name="T2" fmla="*/ 21600 w 21600"/>
                <a:gd name="T3" fmla="*/ 0 h 21600"/>
                <a:gd name="T4" fmla="*/ 21600 w 21600"/>
                <a:gd name="T5" fmla="*/ 25254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25254"/>
                  </a:moveTo>
                  <a:lnTo>
                    <a:pt x="21600" y="0"/>
                  </a:lnTo>
                  <a:lnTo>
                    <a:pt x="21600" y="25254"/>
                  </a:lnTo>
                  <a:close/>
                </a:path>
              </a:pathLst>
            </a:custGeom>
            <a:solidFill>
              <a:srgbClr val="54A021">
                <a:alpha val="71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223" name="Freeform 7">
              <a:extLst>
                <a:ext uri="{FF2B5EF4-FFF2-40B4-BE49-F238E27FC236}">
                  <a16:creationId xmlns:a16="http://schemas.microsoft.com/office/drawing/2014/main" id="{27B15870-63C3-46B5-B18D-73A918F72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" y="-5"/>
              <a:ext cx="1797" cy="4324"/>
            </a:xfrm>
            <a:custGeom>
              <a:avLst/>
              <a:gdLst>
                <a:gd name="G0" fmla="+- 0 0 0"/>
                <a:gd name="G1" fmla="+- 39965 0 0"/>
                <a:gd name="G2" fmla="+- 50723 0 0"/>
                <a:gd name="G3" fmla="+- 49110 0 0"/>
                <a:gd name="G4" fmla="+- G2 0 G0"/>
                <a:gd name="G5" fmla="+- G1 0 G0"/>
                <a:gd name="G6" fmla="*/ G5 1 39965"/>
                <a:gd name="G7" fmla="*/ G4 1 50723"/>
                <a:gd name="G8" fmla="*/ G0 1 G6"/>
                <a:gd name="G9" fmla="*/ G1 1 G6"/>
                <a:gd name="G10" fmla="*/ G0 1 G7"/>
                <a:gd name="G11" fmla="*/ G2 1 G7"/>
                <a:gd name="T0" fmla="*/ 0 w 2858013"/>
                <a:gd name="T1" fmla="*/ 0 h 6866467"/>
                <a:gd name="T2" fmla="*/ 39965 w 2858013"/>
                <a:gd name="T3" fmla="*/ 0 h 6866467"/>
                <a:gd name="T4" fmla="*/ 39965 w 2858013"/>
                <a:gd name="T5" fmla="*/ 50723 h 6866467"/>
                <a:gd name="T6" fmla="*/ 49110 w 2858013"/>
                <a:gd name="T7" fmla="*/ 50723 h 6866467"/>
                <a:gd name="T8" fmla="*/ 0 w 2858013"/>
                <a:gd name="T9" fmla="*/ 0 h 6866467"/>
                <a:gd name="T10" fmla="*/ G8 w 2858013"/>
                <a:gd name="T11" fmla="*/ G10 h 6866467"/>
                <a:gd name="T12" fmla="*/ G9 w 2858013"/>
                <a:gd name="T13" fmla="*/ G11 h 686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858013" h="6866467">
                  <a:moveTo>
                    <a:pt x="0" y="0"/>
                  </a:moveTo>
                  <a:lnTo>
                    <a:pt x="39965" y="0"/>
                  </a:lnTo>
                  <a:lnTo>
                    <a:pt x="39965" y="50723"/>
                  </a:lnTo>
                  <a:lnTo>
                    <a:pt x="49110" y="50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224" name="Freeform 8">
              <a:extLst>
                <a:ext uri="{FF2B5EF4-FFF2-40B4-BE49-F238E27FC236}">
                  <a16:creationId xmlns:a16="http://schemas.microsoft.com/office/drawing/2014/main" id="{3D1810D3-5345-4AD4-BDAB-E1C4882DD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" y="-5"/>
              <a:ext cx="812" cy="4324"/>
            </a:xfrm>
            <a:custGeom>
              <a:avLst/>
              <a:gdLst>
                <a:gd name="G0" fmla="+- 0 0 0"/>
                <a:gd name="G1" fmla="+- 44910 0 0"/>
                <a:gd name="G2" fmla="+- 42256 0 0"/>
                <a:gd name="G3" fmla="+- 36695 0 0"/>
                <a:gd name="G4" fmla="+- G2 0 G0"/>
                <a:gd name="G5" fmla="+- G1 0 G0"/>
                <a:gd name="G6" fmla="*/ G5 1 44910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36695 w 1290094"/>
                <a:gd name="T1" fmla="*/ 0 h 6858000"/>
                <a:gd name="T2" fmla="*/ 44910 w 1290094"/>
                <a:gd name="T3" fmla="*/ 0 h 6858000"/>
                <a:gd name="T4" fmla="*/ 44910 w 1290094"/>
                <a:gd name="T5" fmla="*/ 42256 h 6858000"/>
                <a:gd name="T6" fmla="*/ 0 w 1290094"/>
                <a:gd name="T7" fmla="*/ 42256 h 6858000"/>
                <a:gd name="T8" fmla="*/ 36695 w 1290094"/>
                <a:gd name="T9" fmla="*/ 0 h 6858000"/>
                <a:gd name="T10" fmla="*/ G8 w 1290094"/>
                <a:gd name="T11" fmla="*/ G10 h 6858000"/>
                <a:gd name="T12" fmla="*/ G9 w 1290094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90094" h="6858000">
                  <a:moveTo>
                    <a:pt x="36695" y="0"/>
                  </a:moveTo>
                  <a:lnTo>
                    <a:pt x="44910" y="0"/>
                  </a:lnTo>
                  <a:lnTo>
                    <a:pt x="44910" y="42256"/>
                  </a:lnTo>
                  <a:lnTo>
                    <a:pt x="0" y="42256"/>
                  </a:lnTo>
                  <a:lnTo>
                    <a:pt x="3669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225" name="Freeform 9">
              <a:extLst>
                <a:ext uri="{FF2B5EF4-FFF2-40B4-BE49-F238E27FC236}">
                  <a16:creationId xmlns:a16="http://schemas.microsoft.com/office/drawing/2014/main" id="{00A5FA55-5A72-4D52-887F-226BFCD08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" y="-5"/>
              <a:ext cx="786" cy="4324"/>
            </a:xfrm>
            <a:custGeom>
              <a:avLst/>
              <a:gdLst>
                <a:gd name="G0" fmla="+- 0 0 0"/>
                <a:gd name="G1" fmla="+- 4641 0 0"/>
                <a:gd name="G2" fmla="+- 42256 0 0"/>
                <a:gd name="G3" fmla="+- 60806 0 0"/>
                <a:gd name="G4" fmla="+- G2 0 G0"/>
                <a:gd name="G5" fmla="+- G1 0 G0"/>
                <a:gd name="G6" fmla="*/ G5 1 4641"/>
                <a:gd name="G7" fmla="*/ G4 1 42256"/>
                <a:gd name="G8" fmla="*/ G0 1 G6"/>
                <a:gd name="G9" fmla="*/ G1 1 G6"/>
                <a:gd name="G10" fmla="*/ G0 1 G7"/>
                <a:gd name="G11" fmla="*/ G2 1 G7"/>
                <a:gd name="T0" fmla="*/ 0 w 1249825"/>
                <a:gd name="T1" fmla="*/ 0 h 6858000"/>
                <a:gd name="T2" fmla="*/ 4641 w 1249825"/>
                <a:gd name="T3" fmla="*/ 0 h 6858000"/>
                <a:gd name="T4" fmla="*/ 4641 w 1249825"/>
                <a:gd name="T5" fmla="*/ 42256 h 6858000"/>
                <a:gd name="T6" fmla="*/ 60806 w 1249825"/>
                <a:gd name="T7" fmla="*/ 42256 h 6858000"/>
                <a:gd name="T8" fmla="*/ 0 w 1249825"/>
                <a:gd name="T9" fmla="*/ 0 h 6858000"/>
                <a:gd name="T10" fmla="*/ G8 w 1249825"/>
                <a:gd name="T11" fmla="*/ G10 h 6858000"/>
                <a:gd name="T12" fmla="*/ G9 w 1249825"/>
                <a:gd name="T13" fmla="*/ G11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49825" h="6858000">
                  <a:moveTo>
                    <a:pt x="0" y="0"/>
                  </a:moveTo>
                  <a:lnTo>
                    <a:pt x="4641" y="0"/>
                  </a:lnTo>
                  <a:lnTo>
                    <a:pt x="4641" y="42256"/>
                  </a:lnTo>
                  <a:lnTo>
                    <a:pt x="60806" y="42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226" name="Freeform 10">
              <a:extLst>
                <a:ext uri="{FF2B5EF4-FFF2-40B4-BE49-F238E27FC236}">
                  <a16:creationId xmlns:a16="http://schemas.microsoft.com/office/drawing/2014/main" id="{9B8CE5CD-51C1-443B-A89A-0EDC33D87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3" y="2261"/>
              <a:ext cx="1144" cy="2058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+- 34464 0 0"/>
                <a:gd name="G9" fmla="*/ 21600 G5 1"/>
                <a:gd name="G10" fmla="*/ 21600 G4 1"/>
                <a:gd name="G11" fmla="*/ G9 1 G6"/>
                <a:gd name="G12" fmla="*/ G10 1 G6"/>
                <a:gd name="G13" fmla="+- G12 0 G7"/>
                <a:gd name="G14" fmla="+- G11 0 G7"/>
                <a:gd name="G15" fmla="*/ G13 1 2"/>
                <a:gd name="G16" fmla="*/ G14 1 2"/>
                <a:gd name="G17" fmla="*/ G14 G8 1"/>
                <a:gd name="G18" fmla="+- G7 G15 0"/>
                <a:gd name="G19" fmla="*/ G17 1 3392"/>
                <a:gd name="G20" fmla="*/ G17 1 34464"/>
                <a:gd name="G21" fmla="+- G19 G16 0"/>
                <a:gd name="T0" fmla="*/ 0 w 21600"/>
                <a:gd name="T1" fmla="*/ 38858 h 21600"/>
                <a:gd name="T2" fmla="*/ 21600 w 21600"/>
                <a:gd name="T3" fmla="*/ 0 h 21600"/>
                <a:gd name="T4" fmla="*/ 21600 w 21600"/>
                <a:gd name="T5" fmla="*/ 38858 h 21600"/>
                <a:gd name="T6" fmla="*/ G19 w 21600"/>
                <a:gd name="T7" fmla="*/ G18 h 21600"/>
                <a:gd name="T8" fmla="*/ G21 w 21600"/>
                <a:gd name="T9" fmla="*/ G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38858"/>
                  </a:moveTo>
                  <a:lnTo>
                    <a:pt x="21600" y="0"/>
                  </a:lnTo>
                  <a:lnTo>
                    <a:pt x="21600" y="38858"/>
                  </a:lnTo>
                  <a:close/>
                </a:path>
              </a:pathLst>
            </a:custGeom>
            <a:solidFill>
              <a:srgbClr val="90C226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227" name="Freeform 11">
              <a:extLst>
                <a:ext uri="{FF2B5EF4-FFF2-40B4-BE49-F238E27FC236}">
                  <a16:creationId xmlns:a16="http://schemas.microsoft.com/office/drawing/2014/main" id="{22D97D6F-1D60-4DDA-AC2A-231E24870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28"/>
              <a:ext cx="282" cy="1791"/>
            </a:xfrm>
            <a:custGeom>
              <a:avLst/>
              <a:gdLst>
                <a:gd name="G0" fmla="+- 10800 0 0"/>
                <a:gd name="G1" fmla="+- 21600 0 0"/>
                <a:gd name="G2" fmla="+- 10800 0 0"/>
                <a:gd name="G3" fmla="+- 21600 0 0"/>
                <a:gd name="G4" fmla="+- G3 0 G2"/>
                <a:gd name="G5" fmla="+- G1 0 G0"/>
                <a:gd name="G6" fmla="min G5 G4"/>
                <a:gd name="G7" fmla="+- 0 0 0"/>
                <a:gd name="G8" fmla="*/ 21600 G5 1"/>
                <a:gd name="G9" fmla="*/ 21600 G4 1"/>
                <a:gd name="G10" fmla="*/ G8 1 G6"/>
                <a:gd name="G11" fmla="*/ G9 1 G6"/>
                <a:gd name="G12" fmla="+- G11 0 G7"/>
                <a:gd name="G13" fmla="+- G10 0 G7"/>
                <a:gd name="G14" fmla="*/ G12 1 2"/>
                <a:gd name="G15" fmla="*/ G13 1 2"/>
                <a:gd name="G16" fmla="*/ G13 G7 1"/>
                <a:gd name="G17" fmla="+- G7 G14 0"/>
                <a:gd name="G18" fmla="*/ G16 1 3392"/>
                <a:gd name="G19" fmla="*/ G16 1 34464"/>
                <a:gd name="G20" fmla="+- G18 G15 0"/>
                <a:gd name="T0" fmla="*/ 0 w 21600"/>
                <a:gd name="T1" fmla="*/ 137184 h 21600"/>
                <a:gd name="T2" fmla="*/ 0 w 21600"/>
                <a:gd name="T3" fmla="*/ 0 h 21600"/>
                <a:gd name="T4" fmla="*/ 21600 w 21600"/>
                <a:gd name="T5" fmla="*/ 137184 h 21600"/>
                <a:gd name="T6" fmla="*/ G18 w 21600"/>
                <a:gd name="T7" fmla="*/ G17 h 21600"/>
                <a:gd name="T8" fmla="*/ G20 w 21600"/>
                <a:gd name="T9" fmla="*/ G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137184"/>
                  </a:moveTo>
                  <a:lnTo>
                    <a:pt x="0" y="0"/>
                  </a:lnTo>
                  <a:lnTo>
                    <a:pt x="21600" y="137184"/>
                  </a:lnTo>
                  <a:close/>
                </a:path>
              </a:pathLst>
            </a:custGeom>
            <a:solidFill>
              <a:srgbClr val="90C226">
                <a:alpha val="8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9228" name="Rectangle 12">
            <a:extLst>
              <a:ext uri="{FF2B5EF4-FFF2-40B4-BE49-F238E27FC236}">
                <a16:creationId xmlns:a16="http://schemas.microsoft.com/office/drawing/2014/main" id="{3E1F595A-AF3F-408E-8B64-569D9691E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1498600"/>
            <a:ext cx="3852862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 naslova matrice</a:t>
            </a:r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id="{C0B86535-07F6-41B9-80FB-5B5F1B608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913" y="514350"/>
            <a:ext cx="4513262" cy="55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85800" indent="-6842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>
                <a:solidFill>
                  <a:srgbClr val="404040"/>
                </a:solidFill>
                <a:latin typeface="Trebuchet MS" panose="020B0603020202020204" pitchFamily="34" charset="0"/>
              </a:rPr>
              <a:t>Uredite sloge besedila matrice</a:t>
            </a:r>
            <a:br>
              <a:rPr lang="sl-SI" altLang="sl-SI">
                <a:solidFill>
                  <a:srgbClr val="404040"/>
                </a:solidFill>
                <a:latin typeface="Trebuchet MS" panose="020B0603020202020204" pitchFamily="34" charset="0"/>
              </a:rPr>
            </a:br>
            <a:r>
              <a:rPr lang="sl-SI" altLang="sl-SI" sz="1600">
                <a:solidFill>
                  <a:srgbClr val="404040"/>
                </a:solidFill>
                <a:latin typeface="Trebuchet MS" panose="020B0603020202020204" pitchFamily="34" charset="0"/>
              </a:rPr>
              <a:t>Druga raven</a:t>
            </a:r>
            <a:br>
              <a:rPr lang="sl-SI" altLang="sl-SI" sz="1600">
                <a:solidFill>
                  <a:srgbClr val="404040"/>
                </a:solidFill>
                <a:latin typeface="Trebuchet MS" panose="020B0603020202020204" pitchFamily="34" charset="0"/>
              </a:rPr>
            </a:br>
            <a:r>
              <a:rPr lang="sl-SI" altLang="sl-SI" sz="1400">
                <a:solidFill>
                  <a:srgbClr val="404040"/>
                </a:solidFill>
                <a:latin typeface="Trebuchet MS" panose="020B0603020202020204" pitchFamily="34" charset="0"/>
              </a:rPr>
              <a:t>Tretja raven</a:t>
            </a:r>
            <a:br>
              <a:rPr lang="sl-SI" altLang="sl-SI" sz="1400">
                <a:solidFill>
                  <a:srgbClr val="404040"/>
                </a:solidFill>
                <a:latin typeface="Trebuchet MS" panose="020B0603020202020204" pitchFamily="34" charset="0"/>
              </a:rPr>
            </a:br>
            <a:r>
              <a:rPr lang="sl-SI" altLang="sl-SI" sz="1200">
                <a:solidFill>
                  <a:srgbClr val="404040"/>
                </a:solidFill>
                <a:latin typeface="Trebuchet MS" panose="020B0603020202020204" pitchFamily="34" charset="0"/>
              </a:rPr>
              <a:t>Četrta raven</a:t>
            </a:r>
            <a:br>
              <a:rPr lang="sl-SI" altLang="sl-SI" sz="1200">
                <a:solidFill>
                  <a:srgbClr val="404040"/>
                </a:solidFill>
                <a:latin typeface="Trebuchet MS" panose="020B0603020202020204" pitchFamily="34" charset="0"/>
              </a:rPr>
            </a:br>
            <a:r>
              <a:rPr lang="sl-SI" altLang="sl-SI" sz="1200">
                <a:solidFill>
                  <a:srgbClr val="404040"/>
                </a:solidFill>
                <a:latin typeface="Trebuchet MS" panose="020B0603020202020204" pitchFamily="34" charset="0"/>
              </a:rPr>
              <a:t>Peta raven</a:t>
            </a:r>
          </a:p>
        </p:txBody>
      </p:sp>
      <p:sp>
        <p:nvSpPr>
          <p:cNvPr id="9230" name="Rectangle 14">
            <a:extLst>
              <a:ext uri="{FF2B5EF4-FFF2-40B4-BE49-F238E27FC236}">
                <a16:creationId xmlns:a16="http://schemas.microsoft.com/office/drawing/2014/main" id="{3058D39A-ACCC-46B9-8021-EFE16A2BA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2776538"/>
            <a:ext cx="3852862" cy="258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sloge besedila matrice</a:t>
            </a:r>
          </a:p>
        </p:txBody>
      </p:sp>
      <p:sp>
        <p:nvSpPr>
          <p:cNvPr id="9231" name="Rectangle 15">
            <a:extLst>
              <a:ext uri="{FF2B5EF4-FFF2-40B4-BE49-F238E27FC236}">
                <a16:creationId xmlns:a16="http://schemas.microsoft.com/office/drawing/2014/main" id="{FFDDD98B-1329-45DC-A9BB-01F14E0545E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205663" y="6042025"/>
            <a:ext cx="9096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</a:tabLst>
              <a:defRPr sz="900">
                <a:solidFill>
                  <a:srgbClr val="898989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sl-SI" altLang="sl-SI"/>
              <a:t>23.4.16</a:t>
            </a:r>
          </a:p>
        </p:txBody>
      </p:sp>
      <p:sp>
        <p:nvSpPr>
          <p:cNvPr id="9232" name="Text Box 16">
            <a:extLst>
              <a:ext uri="{FF2B5EF4-FFF2-40B4-BE49-F238E27FC236}">
                <a16:creationId xmlns:a16="http://schemas.microsoft.com/office/drawing/2014/main" id="{0037BDDE-70DB-498B-8B66-C752BE38A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6042025"/>
            <a:ext cx="62976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233" name="Rectangle 17">
            <a:extLst>
              <a:ext uri="{FF2B5EF4-FFF2-40B4-BE49-F238E27FC236}">
                <a16:creationId xmlns:a16="http://schemas.microsoft.com/office/drawing/2014/main" id="{92B5A81D-6E2D-47AC-9799-5EABF1FDF96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589963" y="6042025"/>
            <a:ext cx="6810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</a:tabLst>
              <a:defRPr sz="900">
                <a:solidFill>
                  <a:srgbClr val="90C226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</a:lstStyle>
          <a:p>
            <a:fld id="{5985B4FE-E35D-4CDF-9D3A-225E2089162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beeriety.com/wp-content/uploads/fermented.png" TargetMode="External"/><Relationship Id="rId3" Type="http://schemas.openxmlformats.org/officeDocument/2006/relationships/hyperlink" Target="https://en.wikipedia.org/wiki/Distilled_beverage" TargetMode="External"/><Relationship Id="rId7" Type="http://schemas.openxmlformats.org/officeDocument/2006/relationships/hyperlink" Target="https://en.wikipedia.org/wiki/Alcoho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en.wikipedia.org/wiki/Fermentation" TargetMode="External"/><Relationship Id="rId5" Type="http://schemas.openxmlformats.org/officeDocument/2006/relationships/hyperlink" Target="https://en.wikipedia.org/wiki/Distillation" TargetMode="External"/><Relationship Id="rId10" Type="http://schemas.openxmlformats.org/officeDocument/2006/relationships/hyperlink" Target="http://liquor.s3.amazonaws.com/wp-content/uploads/2014/07/Stolichnaya-80.jpg" TargetMode="External"/><Relationship Id="rId4" Type="http://schemas.openxmlformats.org/officeDocument/2006/relationships/hyperlink" Target="https://en.wikipedia.org/wiki/Alcoholic_beverage" TargetMode="External"/><Relationship Id="rId9" Type="http://schemas.openxmlformats.org/officeDocument/2006/relationships/hyperlink" Target="http://www.whiskyintelligence.com/wp-content/uploads/2012/12/aa179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C11F5DA4-2945-436E-A361-7BAA02356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242888"/>
            <a:ext cx="776763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</a:pPr>
            <a:r>
              <a:rPr lang="sl-SI" altLang="sl-SI" sz="5400">
                <a:solidFill>
                  <a:srgbClr val="90C226"/>
                </a:solidFill>
                <a:latin typeface="Trebuchet MS" panose="020B0603020202020204" pitchFamily="34" charset="0"/>
              </a:rPr>
              <a:t>DISTILLATION OF SPIRITS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966C3DDA-2BC1-4DF5-B1EE-1658AD49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2564904"/>
            <a:ext cx="4373563" cy="281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B93B2F37-1D15-4F08-9C34-447EFB6F4D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609600"/>
            <a:ext cx="8596312" cy="1320800"/>
          </a:xfrm>
          <a:ln/>
        </p:spPr>
        <p:txBody>
          <a:bodyPr vert="eaVert"/>
          <a:lstStyle/>
          <a:p>
            <a:pPr algn="l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 sz="3600">
                <a:solidFill>
                  <a:srgbClr val="90C226"/>
                </a:solidFill>
                <a:latin typeface="Trebuchet MS" panose="020B0603020202020204" pitchFamily="34" charset="0"/>
              </a:rPr>
              <a:t>Distillation of spirits</a:t>
            </a:r>
          </a:p>
        </p:txBody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3B27145B-0952-4744-9915-724612E66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F98E534B-4931-4D07-B87F-691427171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301750"/>
            <a:ext cx="8596312" cy="473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Text Box 4">
            <a:extLst>
              <a:ext uri="{FF2B5EF4-FFF2-40B4-BE49-F238E27FC236}">
                <a16:creationId xmlns:a16="http://schemas.microsoft.com/office/drawing/2014/main" id="{070488A3-5934-4141-9BE8-4A0F0D6D4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6086475"/>
            <a:ext cx="73469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sl-SI" altLang="sl-SI">
                <a:latin typeface="Calibri" panose="020F0502020204030204" pitchFamily="34" charset="0"/>
              </a:rPr>
              <a:t>Picture 7: Slivovka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00CFD36F-9900-4A29-9776-91A509B1CD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609600"/>
            <a:ext cx="8596312" cy="1320800"/>
          </a:xfrm>
          <a:ln/>
        </p:spPr>
        <p:txBody>
          <a:bodyPr vert="eaVert"/>
          <a:lstStyle/>
          <a:p>
            <a:pPr algn="l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 sz="3600">
                <a:solidFill>
                  <a:srgbClr val="90C226"/>
                </a:solidFill>
                <a:latin typeface="Trebuchet MS" panose="020B0603020202020204" pitchFamily="34" charset="0"/>
              </a:rPr>
              <a:t>Summary</a:t>
            </a:r>
          </a:p>
        </p:txBody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2785A836-6424-439C-B9E6-1E183521C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85800" indent="-6842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 sz="2400">
                <a:solidFill>
                  <a:srgbClr val="404040"/>
                </a:solidFill>
                <a:latin typeface="Trebuchet MS" panose="020B0603020202020204" pitchFamily="34" charset="0"/>
              </a:rPr>
              <a:t>Pre-distillation process</a:t>
            </a: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endParaRPr lang="sl-SI" altLang="sl-SI" sz="240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 sz="2400">
                <a:solidFill>
                  <a:srgbClr val="404040"/>
                </a:solidFill>
                <a:latin typeface="Trebuchet MS" panose="020B0603020202020204" pitchFamily="34" charset="0"/>
              </a:rPr>
              <a:t>Distillation equipment</a:t>
            </a: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endParaRPr lang="sl-SI" altLang="sl-SI" sz="240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 sz="2400">
                <a:solidFill>
                  <a:srgbClr val="404040"/>
                </a:solidFill>
                <a:latin typeface="Trebuchet MS" panose="020B0603020202020204" pitchFamily="34" charset="0"/>
              </a:rPr>
              <a:t>Distillation of spirits</a:t>
            </a: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endParaRPr lang="sl-SI" altLang="sl-SI" sz="240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endParaRPr lang="sl-SI" altLang="sl-SI" sz="240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A12A5505-C44B-48A5-95D4-8845001582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609600"/>
            <a:ext cx="8596312" cy="1320800"/>
          </a:xfrm>
          <a:ln/>
        </p:spPr>
        <p:txBody>
          <a:bodyPr vert="eaVert"/>
          <a:lstStyle/>
          <a:p>
            <a:pPr algn="l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 sz="3600">
                <a:solidFill>
                  <a:srgbClr val="90C226"/>
                </a:solidFill>
                <a:latin typeface="Trebuchet MS" panose="020B0603020202020204" pitchFamily="34" charset="0"/>
              </a:rPr>
              <a:t>Sources</a:t>
            </a:r>
          </a:p>
        </p:txBody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51EC8D03-8C86-4B62-BDBA-816515AD9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85800" indent="-6842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>
                <a:solidFill>
                  <a:srgbClr val="404040"/>
                </a:solidFill>
                <a:latin typeface="Trebuchet MS" panose="020B0603020202020204" pitchFamily="34" charset="0"/>
                <a:hlinkClick r:id="rId3"/>
              </a:rPr>
              <a:t>https://en.wikipedia.org/wiki/Distilled_beverage</a:t>
            </a: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>
                <a:solidFill>
                  <a:srgbClr val="404040"/>
                </a:solidFill>
                <a:latin typeface="Trebuchet MS" panose="020B0603020202020204" pitchFamily="34" charset="0"/>
                <a:hlinkClick r:id="rId4"/>
              </a:rPr>
              <a:t>https://en.wikipedia.org/wiki/Alcoholic_beverage</a:t>
            </a: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>
                <a:solidFill>
                  <a:srgbClr val="404040"/>
                </a:solidFill>
                <a:latin typeface="Trebuchet MS" panose="020B0603020202020204" pitchFamily="34" charset="0"/>
                <a:hlinkClick r:id="rId5"/>
              </a:rPr>
              <a:t>https://en.wikipedia.org/wiki/Distillation</a:t>
            </a: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>
                <a:solidFill>
                  <a:srgbClr val="404040"/>
                </a:solidFill>
                <a:latin typeface="Trebuchet MS" panose="020B0603020202020204" pitchFamily="34" charset="0"/>
                <a:hlinkClick r:id="rId6"/>
              </a:rPr>
              <a:t>https://en.wikipedia.org/wiki/Fermentation</a:t>
            </a: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>
                <a:solidFill>
                  <a:srgbClr val="404040"/>
                </a:solidFill>
                <a:latin typeface="Trebuchet MS" panose="020B0603020202020204" pitchFamily="34" charset="0"/>
                <a:hlinkClick r:id="rId7"/>
              </a:rPr>
              <a:t>https://en.wikipedia.org/wiki/Alcohol</a:t>
            </a: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>
                <a:solidFill>
                  <a:srgbClr val="404040"/>
                </a:solidFill>
                <a:latin typeface="Trebuchet MS" panose="020B0603020202020204" pitchFamily="34" charset="0"/>
                <a:hlinkClick r:id="rId8"/>
              </a:rPr>
              <a:t>http://blog.beeriety.com/wp-content/uploads/fermented.png</a:t>
            </a: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>
                <a:solidFill>
                  <a:srgbClr val="404040"/>
                </a:solidFill>
                <a:latin typeface="Trebuchet MS" panose="020B0603020202020204" pitchFamily="34" charset="0"/>
                <a:hlinkClick r:id="rId9"/>
              </a:rPr>
              <a:t>http://www.whiskyintelligence.com/wp-content/uploads/2012/12/aa179.jpg</a:t>
            </a: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>
                <a:solidFill>
                  <a:srgbClr val="404040"/>
                </a:solidFill>
                <a:latin typeface="Trebuchet MS" panose="020B0603020202020204" pitchFamily="34" charset="0"/>
                <a:hlinkClick r:id="rId10"/>
              </a:rPr>
              <a:t>http://liquor.s3.amazonaws.com/wp-content/uploads/2014/07/Stolichnaya-80.jpg</a:t>
            </a: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endParaRPr lang="sl-SI" altLang="sl-SI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endParaRPr lang="sl-SI" altLang="sl-SI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BC765B1C-2087-466E-B176-6926D7A311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609600"/>
            <a:ext cx="8596312" cy="1320800"/>
          </a:xfrm>
          <a:ln/>
        </p:spPr>
        <p:txBody>
          <a:bodyPr vert="eaVert" anchorCtr="1"/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 sz="3600">
                <a:solidFill>
                  <a:srgbClr val="90C226"/>
                </a:solidFill>
                <a:latin typeface="Trebuchet MS" panose="020B0603020202020204" pitchFamily="34" charset="0"/>
              </a:rPr>
              <a:t>Thank you!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37EEC4F4-B90B-4447-B149-274F37D9F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A5DC7887-C620-4AC4-B9CA-07B171892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742950"/>
            <a:ext cx="5507037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491E18FE-26F4-46EC-9AC8-4F8F314648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609600"/>
            <a:ext cx="8596312" cy="1320800"/>
          </a:xfrm>
          <a:ln/>
        </p:spPr>
        <p:txBody>
          <a:bodyPr vert="eaVert"/>
          <a:lstStyle/>
          <a:p>
            <a:pPr algn="l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 sz="3600">
                <a:solidFill>
                  <a:srgbClr val="90C226"/>
                </a:solidFill>
                <a:latin typeface="Trebuchet MS" panose="020B0603020202020204" pitchFamily="34" charset="0"/>
              </a:rPr>
              <a:t>Contents</a:t>
            </a: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B90A5834-3DF0-4921-8E81-733EED98E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85800" indent="-6842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Times New Roman" panose="02020603050405020304" pitchFamily="18" charset="0"/>
              <a:buAutoNum type="arabicPeriod"/>
            </a:pPr>
            <a:r>
              <a:rPr lang="sl-SI" altLang="sl-SI" sz="2400">
                <a:solidFill>
                  <a:srgbClr val="404040"/>
                </a:solidFill>
                <a:latin typeface="Trebuchet MS" panose="020B0603020202020204" pitchFamily="34" charset="0"/>
              </a:rPr>
              <a:t>Pre-distillation procedures</a:t>
            </a: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Times New Roman" panose="02020603050405020304" pitchFamily="18" charset="0"/>
              <a:buAutoNum type="arabicPeriod"/>
            </a:pPr>
            <a:endParaRPr lang="sl-SI" altLang="sl-SI" sz="240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Times New Roman" panose="02020603050405020304" pitchFamily="18" charset="0"/>
              <a:buAutoNum type="arabicPeriod"/>
            </a:pPr>
            <a:r>
              <a:rPr lang="sl-SI" altLang="sl-SI" sz="2400">
                <a:solidFill>
                  <a:srgbClr val="404040"/>
                </a:solidFill>
                <a:latin typeface="Trebuchet MS" panose="020B0603020202020204" pitchFamily="34" charset="0"/>
              </a:rPr>
              <a:t>Distillation equipment</a:t>
            </a: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Times New Roman" panose="02020603050405020304" pitchFamily="18" charset="0"/>
              <a:buAutoNum type="arabicPeriod"/>
            </a:pPr>
            <a:endParaRPr lang="sl-SI" altLang="sl-SI" sz="240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Times New Roman" panose="02020603050405020304" pitchFamily="18" charset="0"/>
              <a:buAutoNum type="arabicPeriod"/>
            </a:pPr>
            <a:r>
              <a:rPr lang="sl-SI" altLang="sl-SI" sz="2400">
                <a:solidFill>
                  <a:srgbClr val="404040"/>
                </a:solidFill>
                <a:latin typeface="Trebuchet MS" panose="020B0603020202020204" pitchFamily="34" charset="0"/>
              </a:rPr>
              <a:t>Distillation of spirits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0F92536D-2DB4-483D-A555-72BB5471630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609600"/>
            <a:ext cx="8596312" cy="1320800"/>
          </a:xfrm>
          <a:ln/>
        </p:spPr>
        <p:txBody>
          <a:bodyPr vert="eaVert"/>
          <a:lstStyle/>
          <a:p>
            <a:pPr algn="l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 sz="3600">
                <a:solidFill>
                  <a:srgbClr val="90C226"/>
                </a:solidFill>
                <a:latin typeface="Trebuchet MS" panose="020B0603020202020204" pitchFamily="34" charset="0"/>
              </a:rPr>
              <a:t>Distillation prodcedures</a:t>
            </a:r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A489A411-508F-4253-A441-42C553472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85800" indent="-6842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GB" altLang="sl-SI" sz="2400">
                <a:solidFill>
                  <a:srgbClr val="404040"/>
                </a:solidFill>
                <a:latin typeface="Trebuchet MS" panose="020B0603020202020204" pitchFamily="34" charset="0"/>
              </a:rPr>
              <a:t>From</a:t>
            </a:r>
            <a:r>
              <a:rPr lang="sl-SI" altLang="sl-SI" sz="2400">
                <a:solidFill>
                  <a:srgbClr val="404040"/>
                </a:solidFill>
                <a:latin typeface="Trebuchet MS" panose="020B0603020202020204" pitchFamily="34" charset="0"/>
              </a:rPr>
              <a:t> the field to the fermentation process</a:t>
            </a: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endParaRPr lang="sl-SI" altLang="sl-SI" sz="240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 sz="2400">
                <a:solidFill>
                  <a:srgbClr val="404040"/>
                </a:solidFill>
                <a:latin typeface="Trebuchet MS" panose="020B0603020202020204" pitchFamily="34" charset="0"/>
              </a:rPr>
              <a:t>Fermentation</a:t>
            </a: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endParaRPr lang="sl-SI" altLang="sl-SI" sz="240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 sz="2400">
                <a:solidFill>
                  <a:srgbClr val="404040"/>
                </a:solidFill>
                <a:latin typeface="Trebuchet MS" panose="020B0603020202020204" pitchFamily="34" charset="0"/>
              </a:rPr>
              <a:t>Distillation of the fermented mixture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0C1045E0-F634-4320-986C-1D191A59F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4505325"/>
            <a:ext cx="56673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4">
            <a:extLst>
              <a:ext uri="{FF2B5EF4-FFF2-40B4-BE49-F238E27FC236}">
                <a16:creationId xmlns:a16="http://schemas.microsoft.com/office/drawing/2014/main" id="{45966564-3377-4BE5-B177-8F6BC058F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6226175"/>
            <a:ext cx="51387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sl-SI" altLang="sl-SI">
                <a:latin typeface="Trebuchet MS" panose="020B0603020202020204" pitchFamily="34" charset="0"/>
              </a:rPr>
              <a:t>Picture 1: Fermentation process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CFE00C83-3916-4646-BDBF-6C68F973682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609600"/>
            <a:ext cx="8596312" cy="1320800"/>
          </a:xfrm>
          <a:ln/>
        </p:spPr>
        <p:txBody>
          <a:bodyPr vert="eaVert"/>
          <a:lstStyle/>
          <a:p>
            <a:pPr algn="l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 sz="3600">
                <a:solidFill>
                  <a:srgbClr val="90C226"/>
                </a:solidFill>
                <a:latin typeface="Trebuchet MS" panose="020B0603020202020204" pitchFamily="34" charset="0"/>
              </a:rPr>
              <a:t>Distillation equipment</a:t>
            </a:r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1AD2A896-44ED-454F-958C-C5313A4EF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85800" indent="-6842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 sz="2400">
                <a:solidFill>
                  <a:srgbClr val="404040"/>
                </a:solidFill>
                <a:latin typeface="Trebuchet MS" panose="020B0603020202020204" pitchFamily="34" charset="0"/>
              </a:rPr>
              <a:t>Simple pot</a:t>
            </a: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endParaRPr lang="sl-SI" altLang="sl-SI" sz="240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 sz="2400">
                <a:solidFill>
                  <a:srgbClr val="404040"/>
                </a:solidFill>
                <a:latin typeface="Trebuchet MS" panose="020B0603020202020204" pitchFamily="34" charset="0"/>
              </a:rPr>
              <a:t>Condenser joint – swan‘s neck</a:t>
            </a: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endParaRPr lang="sl-SI" altLang="sl-SI" sz="240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 sz="2400">
                <a:solidFill>
                  <a:srgbClr val="404040"/>
                </a:solidFill>
                <a:latin typeface="Trebuchet MS" panose="020B0603020202020204" pitchFamily="34" charset="0"/>
              </a:rPr>
              <a:t>Condenser</a:t>
            </a: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endParaRPr lang="sl-SI" altLang="sl-SI" sz="240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 sz="2400">
                <a:solidFill>
                  <a:srgbClr val="404040"/>
                </a:solidFill>
                <a:latin typeface="Trebuchet MS" panose="020B0603020202020204" pitchFamily="34" charset="0"/>
              </a:rPr>
              <a:t>Output joint or tank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44795774-7476-430E-9FD5-8DF0340387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609600"/>
            <a:ext cx="8596312" cy="1320800"/>
          </a:xfrm>
          <a:ln/>
        </p:spPr>
        <p:txBody>
          <a:bodyPr vert="eaVert"/>
          <a:lstStyle/>
          <a:p>
            <a:pPr algn="l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sl-SI" sz="3600">
                <a:solidFill>
                  <a:srgbClr val="90C226"/>
                </a:solidFill>
                <a:latin typeface="Trebuchet MS" panose="020B0603020202020204" pitchFamily="34" charset="0"/>
              </a:rPr>
              <a:t>Distillation</a:t>
            </a:r>
            <a:r>
              <a:rPr lang="sl-SI" altLang="sl-SI" sz="3600">
                <a:solidFill>
                  <a:srgbClr val="90C226"/>
                </a:solidFill>
                <a:latin typeface="Trebuchet MS" panose="020B0603020202020204" pitchFamily="34" charset="0"/>
              </a:rPr>
              <a:t> equipment </a:t>
            </a:r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49751180-3FD1-46F4-AB77-1B7EFFD54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2160588"/>
            <a:ext cx="8596312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1D3B0EC6-1885-41C3-AD2F-D69A89DEA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2200275"/>
            <a:ext cx="6411912" cy="418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Text Box 4">
            <a:extLst>
              <a:ext uri="{FF2B5EF4-FFF2-40B4-BE49-F238E27FC236}">
                <a16:creationId xmlns:a16="http://schemas.microsoft.com/office/drawing/2014/main" id="{3CA929DC-DE40-4659-9DAD-AF33F6605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1554163"/>
            <a:ext cx="54086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sl-SI" altLang="sl-SI">
                <a:latin typeface="Trebuchet MS" panose="020B0603020202020204" pitchFamily="34" charset="0"/>
              </a:rPr>
              <a:t>Picture 2: Distillation equipment of a simple spirit distillation apparatus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BDE3111E-D91C-4510-AE34-80F6F15B98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609600"/>
            <a:ext cx="8596312" cy="1320800"/>
          </a:xfrm>
          <a:ln/>
        </p:spPr>
        <p:txBody>
          <a:bodyPr vert="eaVert"/>
          <a:lstStyle/>
          <a:p>
            <a:pPr algn="l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 sz="3600">
                <a:solidFill>
                  <a:srgbClr val="90C226"/>
                </a:solidFill>
                <a:latin typeface="Trebuchet MS" panose="020B0603020202020204" pitchFamily="34" charset="0"/>
              </a:rPr>
              <a:t>Distillation equipment</a:t>
            </a:r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51CA5C61-9CDE-4356-AC0F-17927AD45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1930400"/>
            <a:ext cx="8596312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85800" indent="-6842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 sz="2400">
                <a:solidFill>
                  <a:srgbClr val="404040"/>
                </a:solidFill>
                <a:latin typeface="Trebuchet MS" panose="020B0603020202020204" pitchFamily="34" charset="0"/>
              </a:rPr>
              <a:t>Modern advanced distillation column</a:t>
            </a: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endParaRPr lang="sl-SI" altLang="sl-SI" sz="240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 sz="2400">
                <a:solidFill>
                  <a:srgbClr val="404040"/>
                </a:solidFill>
                <a:latin typeface="Trebuchet MS" panose="020B0603020202020204" pitchFamily="34" charset="0"/>
              </a:rPr>
              <a:t>Reflux &amp; fractional distillation</a:t>
            </a: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endParaRPr lang="sl-SI" altLang="sl-SI" sz="240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endParaRPr lang="sl-SI" altLang="sl-SI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1DD5FB01-4BB7-4EE3-8644-35F2F984E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1390650"/>
            <a:ext cx="3159125" cy="560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5C97911E-B419-48B0-878D-5B5619C156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609600"/>
            <a:ext cx="8596312" cy="1320800"/>
          </a:xfrm>
          <a:ln/>
        </p:spPr>
        <p:txBody>
          <a:bodyPr vert="eaVert"/>
          <a:lstStyle/>
          <a:p>
            <a:pPr algn="l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 sz="3600">
                <a:solidFill>
                  <a:srgbClr val="90C226"/>
                </a:solidFill>
                <a:latin typeface="Trebuchet MS" panose="020B0603020202020204" pitchFamily="34" charset="0"/>
              </a:rPr>
              <a:t>Distillation equipment</a:t>
            </a:r>
          </a:p>
        </p:txBody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DFB3C9C5-A405-49A0-A273-55B592ED8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8F42766B-A441-4EB8-945F-C42035D6D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649413"/>
            <a:ext cx="8596312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Text Box 4">
            <a:extLst>
              <a:ext uri="{FF2B5EF4-FFF2-40B4-BE49-F238E27FC236}">
                <a16:creationId xmlns:a16="http://schemas.microsoft.com/office/drawing/2014/main" id="{1D4917E5-335B-470D-8E5E-527C8B380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6086475"/>
            <a:ext cx="81581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sl-SI" altLang="sl-SI">
                <a:latin typeface="Trebuchet MS" panose="020B0603020202020204" pitchFamily="34" charset="0"/>
              </a:rPr>
              <a:t>Picture 1: Modern small vodka distillation column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DD2BADC9-E556-40C8-9836-FE260B05FE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609600"/>
            <a:ext cx="8596312" cy="1320800"/>
          </a:xfrm>
          <a:ln/>
        </p:spPr>
        <p:txBody>
          <a:bodyPr vert="eaVert"/>
          <a:lstStyle/>
          <a:p>
            <a:pPr algn="l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 sz="3600">
                <a:solidFill>
                  <a:srgbClr val="90C226"/>
                </a:solidFill>
                <a:latin typeface="Trebuchet MS" panose="020B0603020202020204" pitchFamily="34" charset="0"/>
              </a:rPr>
              <a:t>Distillation of spirits</a:t>
            </a:r>
          </a:p>
        </p:txBody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A30ABA31-9012-4953-B416-9B91E27D4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1581150"/>
            <a:ext cx="8596312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85800" indent="-6842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 sz="2400">
                <a:solidFill>
                  <a:srgbClr val="404040"/>
                </a:solidFill>
                <a:latin typeface="Trebuchet MS" panose="020B0603020202020204" pitchFamily="34" charset="0"/>
              </a:rPr>
              <a:t>Whisky or whiskey</a:t>
            </a: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 sz="2400">
                <a:solidFill>
                  <a:srgbClr val="404040"/>
                </a:solidFill>
                <a:latin typeface="Trebuchet MS" panose="020B0603020202020204" pitchFamily="34" charset="0"/>
              </a:rPr>
              <a:t>Vodka</a:t>
            </a: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 sz="2400">
                <a:solidFill>
                  <a:srgbClr val="404040"/>
                </a:solidFill>
                <a:latin typeface="Trebuchet MS" panose="020B0603020202020204" pitchFamily="34" charset="0"/>
              </a:rPr>
              <a:t>Rum</a:t>
            </a: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 sz="2400">
                <a:solidFill>
                  <a:srgbClr val="404040"/>
                </a:solidFill>
                <a:latin typeface="Trebuchet MS" panose="020B0603020202020204" pitchFamily="34" charset="0"/>
              </a:rPr>
              <a:t>Schnapps</a:t>
            </a: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sl-SI" altLang="sl-SI" sz="2400">
                <a:solidFill>
                  <a:srgbClr val="404040"/>
                </a:solidFill>
                <a:latin typeface="Trebuchet MS" panose="020B0603020202020204" pitchFamily="34" charset="0"/>
              </a:rPr>
              <a:t>Slivovica or Slivovka</a:t>
            </a:r>
          </a:p>
          <a:p>
            <a:pPr hangingPunct="1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endParaRPr lang="sl-SI" altLang="sl-SI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93E794F9-9D83-4F6C-9E0D-373F2D7FC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463" y="6064250"/>
            <a:ext cx="35956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sl-SI" altLang="sl-SI">
                <a:latin typeface="Trebuchet MS" panose="020B0603020202020204" pitchFamily="34" charset="0"/>
              </a:rPr>
              <a:t>Picture 1: Slovenia vodka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DB7BFDB3-648C-4EAD-BF7A-99FCE5562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920750"/>
            <a:ext cx="600075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FC693674-FE46-492C-A640-11393B4651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609600"/>
            <a:ext cx="8596312" cy="1320800"/>
          </a:xfrm>
          <a:ln/>
        </p:spPr>
        <p:txBody>
          <a:bodyPr vert="eaVert"/>
          <a:lstStyle/>
          <a:p>
            <a:pPr algn="l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 sz="3600">
                <a:solidFill>
                  <a:srgbClr val="90C226"/>
                </a:solidFill>
                <a:latin typeface="Trebuchet MS" panose="020B0603020202020204" pitchFamily="34" charset="0"/>
              </a:rPr>
              <a:t>Distillation of spirits</a:t>
            </a:r>
          </a:p>
        </p:txBody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11F77AD3-E695-4CA0-A578-FA810F74B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FEA605CE-1FD8-4282-8C90-920B8F228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398588"/>
            <a:ext cx="8596312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Text Box 4">
            <a:extLst>
              <a:ext uri="{FF2B5EF4-FFF2-40B4-BE49-F238E27FC236}">
                <a16:creationId xmlns:a16="http://schemas.microsoft.com/office/drawing/2014/main" id="{88F3D445-15E9-4E4B-A148-9F9D567EA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6040438"/>
            <a:ext cx="81438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sl-SI" altLang="sl-SI">
                <a:latin typeface="Calibri" panose="020F0502020204030204" pitchFamily="34" charset="0"/>
              </a:rPr>
              <a:t>Picture 6: Whisky distillery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247</Words>
  <Application>Microsoft Office PowerPoint</Application>
  <PresentationFormat>Widescreen</PresentationFormat>
  <Paragraphs>70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13</vt:i4>
      </vt:variant>
    </vt:vector>
  </HeadingPairs>
  <TitlesOfParts>
    <vt:vector size="35" baseType="lpstr">
      <vt:lpstr>Arial</vt:lpstr>
      <vt:lpstr>Calibri</vt:lpstr>
      <vt:lpstr>Times New Roman</vt:lpstr>
      <vt:lpstr>Trebuchet MS</vt:lpstr>
      <vt:lpstr>Wingdings 3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Contents</vt:lpstr>
      <vt:lpstr>Distillation prodcedures</vt:lpstr>
      <vt:lpstr>Distillation equipment</vt:lpstr>
      <vt:lpstr>Distillation equipment </vt:lpstr>
      <vt:lpstr>Distillation equipment</vt:lpstr>
      <vt:lpstr>Distillation equipment</vt:lpstr>
      <vt:lpstr>Distillation of spirits</vt:lpstr>
      <vt:lpstr>Distillation of spirits</vt:lpstr>
      <vt:lpstr>Distillation of spirits</vt:lpstr>
      <vt:lpstr>Summary</vt:lpstr>
      <vt:lpstr>Sources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2019-05-30T09:19:18Z</dcterms:created>
  <dcterms:modified xsi:type="dcterms:W3CDTF">2019-05-30T09:19:19Z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