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3"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9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F4BED77D-78AA-433E-B30B-2A2909B8C078}"/>
              </a:ext>
            </a:extLst>
          </p:cNvPr>
          <p:cNvGrpSpPr>
            <a:grpSpLocks/>
          </p:cNvGrpSpPr>
          <p:nvPr/>
        </p:nvGrpSpPr>
        <p:grpSpPr bwMode="auto">
          <a:xfrm>
            <a:off x="0" y="3902075"/>
            <a:ext cx="3400425" cy="2949575"/>
            <a:chOff x="0" y="2458"/>
            <a:chExt cx="2142" cy="1858"/>
          </a:xfrm>
        </p:grpSpPr>
        <p:sp>
          <p:nvSpPr>
            <p:cNvPr id="47107" name="Freeform 3">
              <a:extLst>
                <a:ext uri="{FF2B5EF4-FFF2-40B4-BE49-F238E27FC236}">
                  <a16:creationId xmlns:a16="http://schemas.microsoft.com/office/drawing/2014/main" id="{D82B5054-B527-494B-9DD7-17862846BC6D}"/>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08" name="Freeform 4">
              <a:extLst>
                <a:ext uri="{FF2B5EF4-FFF2-40B4-BE49-F238E27FC236}">
                  <a16:creationId xmlns:a16="http://schemas.microsoft.com/office/drawing/2014/main" id="{DF92083B-41FA-4D73-A215-DABFEB5E23B4}"/>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09" name="Freeform 5">
              <a:extLst>
                <a:ext uri="{FF2B5EF4-FFF2-40B4-BE49-F238E27FC236}">
                  <a16:creationId xmlns:a16="http://schemas.microsoft.com/office/drawing/2014/main" id="{FCD48A3C-9D1C-4F5B-BB21-01F5302545D7}"/>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0" name="Freeform 6">
              <a:extLst>
                <a:ext uri="{FF2B5EF4-FFF2-40B4-BE49-F238E27FC236}">
                  <a16:creationId xmlns:a16="http://schemas.microsoft.com/office/drawing/2014/main" id="{6CF9EC39-B198-46CC-8F79-845A0ADB03A4}"/>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1" name="Oval 7">
              <a:extLst>
                <a:ext uri="{FF2B5EF4-FFF2-40B4-BE49-F238E27FC236}">
                  <a16:creationId xmlns:a16="http://schemas.microsoft.com/office/drawing/2014/main" id="{736098F5-8E81-49D0-9E41-2D81FABA26DE}"/>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7112" name="Oval 8">
              <a:extLst>
                <a:ext uri="{FF2B5EF4-FFF2-40B4-BE49-F238E27FC236}">
                  <a16:creationId xmlns:a16="http://schemas.microsoft.com/office/drawing/2014/main" id="{219F8847-8548-4C52-85B3-AFDED7DD766E}"/>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7113" name="Oval 9">
              <a:extLst>
                <a:ext uri="{FF2B5EF4-FFF2-40B4-BE49-F238E27FC236}">
                  <a16:creationId xmlns:a16="http://schemas.microsoft.com/office/drawing/2014/main" id="{E5752B53-556D-4843-B162-B84CC0E84D0D}"/>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47114" name="Rectangle 10">
            <a:extLst>
              <a:ext uri="{FF2B5EF4-FFF2-40B4-BE49-F238E27FC236}">
                <a16:creationId xmlns:a16="http://schemas.microsoft.com/office/drawing/2014/main" id="{376E6586-3733-41DC-8312-16789A45D3CD}"/>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sl-SI" altLang="sl-SI" noProof="0"/>
              <a:t>Kliknite, če želite urediti slog naslova matrice</a:t>
            </a:r>
          </a:p>
        </p:txBody>
      </p:sp>
      <p:sp>
        <p:nvSpPr>
          <p:cNvPr id="47115" name="Rectangle 11">
            <a:extLst>
              <a:ext uri="{FF2B5EF4-FFF2-40B4-BE49-F238E27FC236}">
                <a16:creationId xmlns:a16="http://schemas.microsoft.com/office/drawing/2014/main" id="{E4812B55-2588-4B72-BEB8-6E93E63D86EC}"/>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47116" name="Rectangle 12">
            <a:extLst>
              <a:ext uri="{FF2B5EF4-FFF2-40B4-BE49-F238E27FC236}">
                <a16:creationId xmlns:a16="http://schemas.microsoft.com/office/drawing/2014/main" id="{83EEB785-4ECA-40B7-93A0-AB0BE1F595D6}"/>
              </a:ext>
            </a:extLst>
          </p:cNvPr>
          <p:cNvSpPr>
            <a:spLocks noGrp="1" noChangeArrowheads="1"/>
          </p:cNvSpPr>
          <p:nvPr>
            <p:ph type="dt" sz="quarter" idx="2"/>
          </p:nvPr>
        </p:nvSpPr>
        <p:spPr/>
        <p:txBody>
          <a:bodyPr/>
          <a:lstStyle>
            <a:lvl1pPr>
              <a:defRPr/>
            </a:lvl1pPr>
          </a:lstStyle>
          <a:p>
            <a:endParaRPr lang="sl-SI" altLang="sl-SI"/>
          </a:p>
        </p:txBody>
      </p:sp>
      <p:sp>
        <p:nvSpPr>
          <p:cNvPr id="47117" name="Rectangle 13">
            <a:extLst>
              <a:ext uri="{FF2B5EF4-FFF2-40B4-BE49-F238E27FC236}">
                <a16:creationId xmlns:a16="http://schemas.microsoft.com/office/drawing/2014/main" id="{2833F08D-AD99-4081-9CBD-6F68BBEC3D9F}"/>
              </a:ext>
            </a:extLst>
          </p:cNvPr>
          <p:cNvSpPr>
            <a:spLocks noGrp="1" noChangeArrowheads="1"/>
          </p:cNvSpPr>
          <p:nvPr>
            <p:ph type="ftr" sz="quarter" idx="3"/>
          </p:nvPr>
        </p:nvSpPr>
        <p:spPr/>
        <p:txBody>
          <a:bodyPr/>
          <a:lstStyle>
            <a:lvl1pPr>
              <a:defRPr/>
            </a:lvl1pPr>
          </a:lstStyle>
          <a:p>
            <a:endParaRPr lang="sl-SI" altLang="sl-SI"/>
          </a:p>
        </p:txBody>
      </p:sp>
      <p:sp>
        <p:nvSpPr>
          <p:cNvPr id="47118" name="Rectangle 14">
            <a:extLst>
              <a:ext uri="{FF2B5EF4-FFF2-40B4-BE49-F238E27FC236}">
                <a16:creationId xmlns:a16="http://schemas.microsoft.com/office/drawing/2014/main" id="{B4006F6E-FBEB-420B-BF33-15DAFB919B4C}"/>
              </a:ext>
            </a:extLst>
          </p:cNvPr>
          <p:cNvSpPr>
            <a:spLocks noGrp="1" noChangeArrowheads="1"/>
          </p:cNvSpPr>
          <p:nvPr>
            <p:ph type="sldNum" sz="quarter" idx="4"/>
          </p:nvPr>
        </p:nvSpPr>
        <p:spPr/>
        <p:txBody>
          <a:bodyPr/>
          <a:lstStyle>
            <a:lvl1pPr>
              <a:defRPr/>
            </a:lvl1pPr>
          </a:lstStyle>
          <a:p>
            <a:fld id="{AE79BC19-8AB4-450B-AC7B-3DC1DE439FE0}"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FD9C6-67EE-4F36-AD53-7FDBE855AC7A}"/>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FB5D2FE-CBBB-4C95-95BB-DBB96FE7C3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601C0AF-659C-4291-A17B-7E5B4634ED4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D7C0596-4E92-43AD-8D7F-9F3E58D17B9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5FAA476-36EB-473A-9296-3B89851B8E19}"/>
              </a:ext>
            </a:extLst>
          </p:cNvPr>
          <p:cNvSpPr>
            <a:spLocks noGrp="1"/>
          </p:cNvSpPr>
          <p:nvPr>
            <p:ph type="sldNum" sz="quarter" idx="12"/>
          </p:nvPr>
        </p:nvSpPr>
        <p:spPr/>
        <p:txBody>
          <a:bodyPr/>
          <a:lstStyle>
            <a:lvl1pPr>
              <a:defRPr/>
            </a:lvl1pPr>
          </a:lstStyle>
          <a:p>
            <a:fld id="{195A5E6C-D0B4-40FA-975E-7439BED6969D}" type="slidenum">
              <a:rPr lang="sl-SI" altLang="sl-SI"/>
              <a:pPr/>
              <a:t>‹#›</a:t>
            </a:fld>
            <a:endParaRPr lang="sl-SI" altLang="sl-SI"/>
          </a:p>
        </p:txBody>
      </p:sp>
    </p:spTree>
    <p:extLst>
      <p:ext uri="{BB962C8B-B14F-4D97-AF65-F5344CB8AC3E}">
        <p14:creationId xmlns:p14="http://schemas.microsoft.com/office/powerpoint/2010/main" val="150850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B65315-1FAB-4EF2-86A8-E2B0460FFD62}"/>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68F0A8E-BE4E-4107-B9D5-81DF0E26E4F5}"/>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35582F6-153D-4BF8-B34C-043240B9784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D0C646A-D0B3-4FBE-9F6E-F7A35F659D3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2B79E6B-DE80-49D8-8512-4B569B8A6811}"/>
              </a:ext>
            </a:extLst>
          </p:cNvPr>
          <p:cNvSpPr>
            <a:spLocks noGrp="1"/>
          </p:cNvSpPr>
          <p:nvPr>
            <p:ph type="sldNum" sz="quarter" idx="12"/>
          </p:nvPr>
        </p:nvSpPr>
        <p:spPr/>
        <p:txBody>
          <a:bodyPr/>
          <a:lstStyle>
            <a:lvl1pPr>
              <a:defRPr/>
            </a:lvl1pPr>
          </a:lstStyle>
          <a:p>
            <a:fld id="{F3C5ED4D-9385-40D3-8F80-7602EAA5BF8B}" type="slidenum">
              <a:rPr lang="sl-SI" altLang="sl-SI"/>
              <a:pPr/>
              <a:t>‹#›</a:t>
            </a:fld>
            <a:endParaRPr lang="sl-SI" altLang="sl-SI"/>
          </a:p>
        </p:txBody>
      </p:sp>
    </p:spTree>
    <p:extLst>
      <p:ext uri="{BB962C8B-B14F-4D97-AF65-F5344CB8AC3E}">
        <p14:creationId xmlns:p14="http://schemas.microsoft.com/office/powerpoint/2010/main" val="304106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EA747-47B8-4018-B9D3-DDEDDB5440B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08E30A7-2A89-45E6-B8CA-8A30C2BF2F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CA61BF2-CA62-4DCB-918D-3C7555D5514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7C87BDA-2C78-44AC-A66D-98DA98DE307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0BCC737-9A9B-43F8-9AE4-99298B100A32}"/>
              </a:ext>
            </a:extLst>
          </p:cNvPr>
          <p:cNvSpPr>
            <a:spLocks noGrp="1"/>
          </p:cNvSpPr>
          <p:nvPr>
            <p:ph type="sldNum" sz="quarter" idx="12"/>
          </p:nvPr>
        </p:nvSpPr>
        <p:spPr/>
        <p:txBody>
          <a:bodyPr/>
          <a:lstStyle>
            <a:lvl1pPr>
              <a:defRPr/>
            </a:lvl1pPr>
          </a:lstStyle>
          <a:p>
            <a:fld id="{1D2C8A9B-24BC-4B9B-8109-38C52C085394}" type="slidenum">
              <a:rPr lang="sl-SI" altLang="sl-SI"/>
              <a:pPr/>
              <a:t>‹#›</a:t>
            </a:fld>
            <a:endParaRPr lang="sl-SI" altLang="sl-SI"/>
          </a:p>
        </p:txBody>
      </p:sp>
    </p:spTree>
    <p:extLst>
      <p:ext uri="{BB962C8B-B14F-4D97-AF65-F5344CB8AC3E}">
        <p14:creationId xmlns:p14="http://schemas.microsoft.com/office/powerpoint/2010/main" val="1644892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483B9-1090-45A3-9616-29C59A541E8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35455D70-4748-4D7F-AD8C-E05C2F6786E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5E8EAF2-09EE-4295-8FDF-7B284D3598A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9ADA3BA-FA29-49BE-A3F3-10A7D1CF0EF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38AA02F-A4A6-4D0F-BD0E-35E9A070B913}"/>
              </a:ext>
            </a:extLst>
          </p:cNvPr>
          <p:cNvSpPr>
            <a:spLocks noGrp="1"/>
          </p:cNvSpPr>
          <p:nvPr>
            <p:ph type="sldNum" sz="quarter" idx="12"/>
          </p:nvPr>
        </p:nvSpPr>
        <p:spPr/>
        <p:txBody>
          <a:bodyPr/>
          <a:lstStyle>
            <a:lvl1pPr>
              <a:defRPr/>
            </a:lvl1pPr>
          </a:lstStyle>
          <a:p>
            <a:fld id="{26958A55-B54E-4B0A-8FB3-592FE946AD8C}" type="slidenum">
              <a:rPr lang="sl-SI" altLang="sl-SI"/>
              <a:pPr/>
              <a:t>‹#›</a:t>
            </a:fld>
            <a:endParaRPr lang="sl-SI" altLang="sl-SI"/>
          </a:p>
        </p:txBody>
      </p:sp>
    </p:spTree>
    <p:extLst>
      <p:ext uri="{BB962C8B-B14F-4D97-AF65-F5344CB8AC3E}">
        <p14:creationId xmlns:p14="http://schemas.microsoft.com/office/powerpoint/2010/main" val="121273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23AA0-0A82-469F-BA6B-20C63F8C0EF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7CF9E55-D98A-4018-B276-83866F453901}"/>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32E306FE-CD3C-4967-93CF-F67FE784A7E5}"/>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F46DBBD-EDD8-4A17-9514-37A3AB8E9B8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68357EC-F430-4C85-AE2C-2BA967FE2FA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506E9EB-0D90-4392-91F0-1C6BE4A3F438}"/>
              </a:ext>
            </a:extLst>
          </p:cNvPr>
          <p:cNvSpPr>
            <a:spLocks noGrp="1"/>
          </p:cNvSpPr>
          <p:nvPr>
            <p:ph type="sldNum" sz="quarter" idx="12"/>
          </p:nvPr>
        </p:nvSpPr>
        <p:spPr/>
        <p:txBody>
          <a:bodyPr/>
          <a:lstStyle>
            <a:lvl1pPr>
              <a:defRPr/>
            </a:lvl1pPr>
          </a:lstStyle>
          <a:p>
            <a:fld id="{456C71CF-1AB3-4AF3-9B82-1D14A860A021}" type="slidenum">
              <a:rPr lang="sl-SI" altLang="sl-SI"/>
              <a:pPr/>
              <a:t>‹#›</a:t>
            </a:fld>
            <a:endParaRPr lang="sl-SI" altLang="sl-SI"/>
          </a:p>
        </p:txBody>
      </p:sp>
    </p:spTree>
    <p:extLst>
      <p:ext uri="{BB962C8B-B14F-4D97-AF65-F5344CB8AC3E}">
        <p14:creationId xmlns:p14="http://schemas.microsoft.com/office/powerpoint/2010/main" val="91501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FBF2-DC37-4DA9-869D-90409D6EFF7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5ADA8578-582E-46CA-982A-CCA2B8079C1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A74F03-B964-46BD-9655-4218F821D43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3F00B630-43FE-4DBA-AD0E-1A6A4A10C3A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E751AC-E8CA-4C97-8068-6B4B80DD70A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A512E59-8335-4353-90D2-67BA2AF032CA}"/>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5A4C2FC2-8DC0-4D11-9F2C-D6F4E6592CB1}"/>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A77FD698-C483-49E1-B82C-E103337461D4}"/>
              </a:ext>
            </a:extLst>
          </p:cNvPr>
          <p:cNvSpPr>
            <a:spLocks noGrp="1"/>
          </p:cNvSpPr>
          <p:nvPr>
            <p:ph type="sldNum" sz="quarter" idx="12"/>
          </p:nvPr>
        </p:nvSpPr>
        <p:spPr/>
        <p:txBody>
          <a:bodyPr/>
          <a:lstStyle>
            <a:lvl1pPr>
              <a:defRPr/>
            </a:lvl1pPr>
          </a:lstStyle>
          <a:p>
            <a:fld id="{E808EC7C-7674-4C73-B965-7557C584E665}" type="slidenum">
              <a:rPr lang="sl-SI" altLang="sl-SI"/>
              <a:pPr/>
              <a:t>‹#›</a:t>
            </a:fld>
            <a:endParaRPr lang="sl-SI" altLang="sl-SI"/>
          </a:p>
        </p:txBody>
      </p:sp>
    </p:spTree>
    <p:extLst>
      <p:ext uri="{BB962C8B-B14F-4D97-AF65-F5344CB8AC3E}">
        <p14:creationId xmlns:p14="http://schemas.microsoft.com/office/powerpoint/2010/main" val="2098245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8D91F-EC8A-4D1D-8525-D031CCEB2F6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39C4866C-338A-416D-92C1-69C8E58185AF}"/>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431FF6CE-BFC1-4C71-A2BD-660F2990913A}"/>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BD683F5B-F6F8-4EEA-9AEB-1FC392EB8D94}"/>
              </a:ext>
            </a:extLst>
          </p:cNvPr>
          <p:cNvSpPr>
            <a:spLocks noGrp="1"/>
          </p:cNvSpPr>
          <p:nvPr>
            <p:ph type="sldNum" sz="quarter" idx="12"/>
          </p:nvPr>
        </p:nvSpPr>
        <p:spPr/>
        <p:txBody>
          <a:bodyPr/>
          <a:lstStyle>
            <a:lvl1pPr>
              <a:defRPr/>
            </a:lvl1pPr>
          </a:lstStyle>
          <a:p>
            <a:fld id="{2456E37F-2A5B-4263-98FD-83561AE6526B}" type="slidenum">
              <a:rPr lang="sl-SI" altLang="sl-SI"/>
              <a:pPr/>
              <a:t>‹#›</a:t>
            </a:fld>
            <a:endParaRPr lang="sl-SI" altLang="sl-SI"/>
          </a:p>
        </p:txBody>
      </p:sp>
    </p:spTree>
    <p:extLst>
      <p:ext uri="{BB962C8B-B14F-4D97-AF65-F5344CB8AC3E}">
        <p14:creationId xmlns:p14="http://schemas.microsoft.com/office/powerpoint/2010/main" val="305829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4CCD91-3BA5-44A8-8C8F-CF85F96296A9}"/>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0D268CF8-4221-42F2-AAC0-4671E2311935}"/>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378A33DB-1059-42BC-93B1-65D0AFCBB047}"/>
              </a:ext>
            </a:extLst>
          </p:cNvPr>
          <p:cNvSpPr>
            <a:spLocks noGrp="1"/>
          </p:cNvSpPr>
          <p:nvPr>
            <p:ph type="sldNum" sz="quarter" idx="12"/>
          </p:nvPr>
        </p:nvSpPr>
        <p:spPr/>
        <p:txBody>
          <a:bodyPr/>
          <a:lstStyle>
            <a:lvl1pPr>
              <a:defRPr/>
            </a:lvl1pPr>
          </a:lstStyle>
          <a:p>
            <a:fld id="{3B77A10A-5EE3-4AA4-A3A0-42FAF819028C}" type="slidenum">
              <a:rPr lang="sl-SI" altLang="sl-SI"/>
              <a:pPr/>
              <a:t>‹#›</a:t>
            </a:fld>
            <a:endParaRPr lang="sl-SI" altLang="sl-SI"/>
          </a:p>
        </p:txBody>
      </p:sp>
    </p:spTree>
    <p:extLst>
      <p:ext uri="{BB962C8B-B14F-4D97-AF65-F5344CB8AC3E}">
        <p14:creationId xmlns:p14="http://schemas.microsoft.com/office/powerpoint/2010/main" val="253413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96411-3882-4900-86A7-0677CDCC74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685C6FCA-C26C-48E8-AF1C-753BD75E549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7EC062BA-9F48-4D18-8332-1DC5A36BB1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B76C2C-5D37-456B-A10D-1C4D30DBB6D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0EBEC5A-0D73-4499-8E41-8CE5E0EA3F8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5161AF2-61A3-4F48-B748-758BCCE04D7F}"/>
              </a:ext>
            </a:extLst>
          </p:cNvPr>
          <p:cNvSpPr>
            <a:spLocks noGrp="1"/>
          </p:cNvSpPr>
          <p:nvPr>
            <p:ph type="sldNum" sz="quarter" idx="12"/>
          </p:nvPr>
        </p:nvSpPr>
        <p:spPr/>
        <p:txBody>
          <a:bodyPr/>
          <a:lstStyle>
            <a:lvl1pPr>
              <a:defRPr/>
            </a:lvl1pPr>
          </a:lstStyle>
          <a:p>
            <a:fld id="{CE873982-72E5-46B1-B00D-57788C73CFE5}" type="slidenum">
              <a:rPr lang="sl-SI" altLang="sl-SI"/>
              <a:pPr/>
              <a:t>‹#›</a:t>
            </a:fld>
            <a:endParaRPr lang="sl-SI" altLang="sl-SI"/>
          </a:p>
        </p:txBody>
      </p:sp>
    </p:spTree>
    <p:extLst>
      <p:ext uri="{BB962C8B-B14F-4D97-AF65-F5344CB8AC3E}">
        <p14:creationId xmlns:p14="http://schemas.microsoft.com/office/powerpoint/2010/main" val="237422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0A898-A678-4B2B-8AED-612FA40E76C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4C9EFCE1-F1A7-40F3-B16C-35C24725C99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CF64CE6-E779-4547-9811-A66C9769783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5112B2-4856-4EE4-943C-FB3B5A574DE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43DC393-A79E-4492-BCF7-3ABC19E8538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A05799D-7054-4B4D-A707-D0E5C8BCC7EC}"/>
              </a:ext>
            </a:extLst>
          </p:cNvPr>
          <p:cNvSpPr>
            <a:spLocks noGrp="1"/>
          </p:cNvSpPr>
          <p:nvPr>
            <p:ph type="sldNum" sz="quarter" idx="12"/>
          </p:nvPr>
        </p:nvSpPr>
        <p:spPr/>
        <p:txBody>
          <a:bodyPr/>
          <a:lstStyle>
            <a:lvl1pPr>
              <a:defRPr/>
            </a:lvl1pPr>
          </a:lstStyle>
          <a:p>
            <a:fld id="{BA314146-B9B7-4A79-8BA9-6770E7510C1C}" type="slidenum">
              <a:rPr lang="sl-SI" altLang="sl-SI"/>
              <a:pPr/>
              <a:t>‹#›</a:t>
            </a:fld>
            <a:endParaRPr lang="sl-SI" altLang="sl-SI"/>
          </a:p>
        </p:txBody>
      </p:sp>
    </p:spTree>
    <p:extLst>
      <p:ext uri="{BB962C8B-B14F-4D97-AF65-F5344CB8AC3E}">
        <p14:creationId xmlns:p14="http://schemas.microsoft.com/office/powerpoint/2010/main" val="1366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082" name="Group 2">
            <a:extLst>
              <a:ext uri="{FF2B5EF4-FFF2-40B4-BE49-F238E27FC236}">
                <a16:creationId xmlns:a16="http://schemas.microsoft.com/office/drawing/2014/main" id="{35D6788E-D24F-4FC0-891F-A87648B982CC}"/>
              </a:ext>
            </a:extLst>
          </p:cNvPr>
          <p:cNvGrpSpPr>
            <a:grpSpLocks/>
          </p:cNvGrpSpPr>
          <p:nvPr/>
        </p:nvGrpSpPr>
        <p:grpSpPr bwMode="auto">
          <a:xfrm>
            <a:off x="0" y="3902075"/>
            <a:ext cx="3400425" cy="2949575"/>
            <a:chOff x="0" y="2458"/>
            <a:chExt cx="2142" cy="1858"/>
          </a:xfrm>
        </p:grpSpPr>
        <p:sp>
          <p:nvSpPr>
            <p:cNvPr id="46083" name="Freeform 3">
              <a:extLst>
                <a:ext uri="{FF2B5EF4-FFF2-40B4-BE49-F238E27FC236}">
                  <a16:creationId xmlns:a16="http://schemas.microsoft.com/office/drawing/2014/main" id="{9F761B41-5453-417E-A18F-6E64454E57E4}"/>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4" name="Freeform 4">
              <a:extLst>
                <a:ext uri="{FF2B5EF4-FFF2-40B4-BE49-F238E27FC236}">
                  <a16:creationId xmlns:a16="http://schemas.microsoft.com/office/drawing/2014/main" id="{BD3A56C6-E883-4700-8897-D2893D27E6FA}"/>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5" name="Freeform 5">
              <a:extLst>
                <a:ext uri="{FF2B5EF4-FFF2-40B4-BE49-F238E27FC236}">
                  <a16:creationId xmlns:a16="http://schemas.microsoft.com/office/drawing/2014/main" id="{131B10E3-6262-40D8-A774-31094923CFF4}"/>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6" name="Freeform 6">
              <a:extLst>
                <a:ext uri="{FF2B5EF4-FFF2-40B4-BE49-F238E27FC236}">
                  <a16:creationId xmlns:a16="http://schemas.microsoft.com/office/drawing/2014/main" id="{933A007B-55F1-43B5-AFE7-307A9E218EEB}"/>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7" name="Oval 7">
              <a:extLst>
                <a:ext uri="{FF2B5EF4-FFF2-40B4-BE49-F238E27FC236}">
                  <a16:creationId xmlns:a16="http://schemas.microsoft.com/office/drawing/2014/main" id="{8228B4E3-0C65-4913-B07D-8B3CA30F7CE5}"/>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6088" name="Oval 8">
              <a:extLst>
                <a:ext uri="{FF2B5EF4-FFF2-40B4-BE49-F238E27FC236}">
                  <a16:creationId xmlns:a16="http://schemas.microsoft.com/office/drawing/2014/main" id="{5BE2B1CA-73CC-450B-9239-FF280C9500D9}"/>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6089" name="Oval 9">
              <a:extLst>
                <a:ext uri="{FF2B5EF4-FFF2-40B4-BE49-F238E27FC236}">
                  <a16:creationId xmlns:a16="http://schemas.microsoft.com/office/drawing/2014/main" id="{4CC779BD-2A3A-4054-AF9A-D5A9AEEA1413}"/>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46090" name="Rectangle 10">
            <a:extLst>
              <a:ext uri="{FF2B5EF4-FFF2-40B4-BE49-F238E27FC236}">
                <a16:creationId xmlns:a16="http://schemas.microsoft.com/office/drawing/2014/main" id="{81645498-535C-489B-8BFE-1C841DD48CD6}"/>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l-SI" altLang="sl-SI"/>
              <a:t>Kliknite, če želite urediti slog naslova matrice</a:t>
            </a:r>
          </a:p>
        </p:txBody>
      </p:sp>
      <p:sp>
        <p:nvSpPr>
          <p:cNvPr id="46091" name="Rectangle 11">
            <a:extLst>
              <a:ext uri="{FF2B5EF4-FFF2-40B4-BE49-F238E27FC236}">
                <a16:creationId xmlns:a16="http://schemas.microsoft.com/office/drawing/2014/main" id="{30D54353-ADDC-4445-9713-C205A9DA32FF}"/>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6092" name="Rectangle 12">
            <a:extLst>
              <a:ext uri="{FF2B5EF4-FFF2-40B4-BE49-F238E27FC236}">
                <a16:creationId xmlns:a16="http://schemas.microsoft.com/office/drawing/2014/main" id="{A2E8DA82-61ED-439E-A11F-C1902FFE1653}"/>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sl-SI" altLang="sl-SI"/>
          </a:p>
        </p:txBody>
      </p:sp>
      <p:sp>
        <p:nvSpPr>
          <p:cNvPr id="46093" name="Rectangle 13">
            <a:extLst>
              <a:ext uri="{FF2B5EF4-FFF2-40B4-BE49-F238E27FC236}">
                <a16:creationId xmlns:a16="http://schemas.microsoft.com/office/drawing/2014/main" id="{7E51442C-2288-4EAB-93D5-FBC49A0C23B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sl-SI" altLang="sl-SI"/>
          </a:p>
        </p:txBody>
      </p:sp>
      <p:sp>
        <p:nvSpPr>
          <p:cNvPr id="46094" name="Rectangle 14">
            <a:extLst>
              <a:ext uri="{FF2B5EF4-FFF2-40B4-BE49-F238E27FC236}">
                <a16:creationId xmlns:a16="http://schemas.microsoft.com/office/drawing/2014/main" id="{D343EE8C-B3C9-4C5A-87F4-081CFF9034DE}"/>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607D068D-149F-4216-ABB6-CEA4B955097C}"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7.jpeg"/><Relationship Id="rId2" Type="http://schemas.openxmlformats.org/officeDocument/2006/relationships/hyperlink" Target="http://www.campusi.com/load.pl?cat=book&amp;script=prod&amp;op=buy&amp;ean=9781577316381&amp;pqcs=soF9jdEemHn7UU2i8kxxVQ" TargetMode="Externa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hyperlink" Target="http://www.campusi.com/load.pl?cat=book&amp;script=prod&amp;op=buy&amp;ean=9780967979014&amp;pqcs=soF9jdEemHn7UU2i8kxxVQ"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D257E45-62F7-4E50-BEB5-D585AC0CF349}"/>
              </a:ext>
            </a:extLst>
          </p:cNvPr>
          <p:cNvSpPr>
            <a:spLocks noGrp="1" noChangeArrowheads="1"/>
          </p:cNvSpPr>
          <p:nvPr>
            <p:ph type="ctrTitle"/>
          </p:nvPr>
        </p:nvSpPr>
        <p:spPr>
          <a:xfrm>
            <a:off x="1619250" y="404813"/>
            <a:ext cx="7772400" cy="1555750"/>
          </a:xfrm>
        </p:spPr>
        <p:txBody>
          <a:bodyPr/>
          <a:lstStyle/>
          <a:p>
            <a:r>
              <a:rPr lang="sl-SI" altLang="sl-SI" sz="7000"/>
              <a:t>DREAMS</a:t>
            </a:r>
          </a:p>
        </p:txBody>
      </p:sp>
      <p:sp>
        <p:nvSpPr>
          <p:cNvPr id="2051" name="Rectangle 3">
            <a:extLst>
              <a:ext uri="{FF2B5EF4-FFF2-40B4-BE49-F238E27FC236}">
                <a16:creationId xmlns:a16="http://schemas.microsoft.com/office/drawing/2014/main" id="{C1E5587B-E726-4DA4-8754-1E959941D047}"/>
              </a:ext>
            </a:extLst>
          </p:cNvPr>
          <p:cNvSpPr>
            <a:spLocks noGrp="1" noChangeArrowheads="1"/>
          </p:cNvSpPr>
          <p:nvPr>
            <p:ph type="subTitle" idx="1"/>
          </p:nvPr>
        </p:nvSpPr>
        <p:spPr/>
        <p:txBody>
          <a:bodyPr/>
          <a:lstStyle/>
          <a:p>
            <a:endParaRPr lang="sl-SI" altLang="sl-SI"/>
          </a:p>
        </p:txBody>
      </p:sp>
      <p:pic>
        <p:nvPicPr>
          <p:cNvPr id="2052" name="Picture 4" descr="1">
            <a:extLst>
              <a:ext uri="{FF2B5EF4-FFF2-40B4-BE49-F238E27FC236}">
                <a16:creationId xmlns:a16="http://schemas.microsoft.com/office/drawing/2014/main" id="{09D98FAB-FA93-4F73-A012-6611025361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398713"/>
            <a:ext cx="4103688" cy="4103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heel spokes="8"/>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554A4F82-353A-42C2-AC5F-391AD629A4D3}"/>
              </a:ext>
            </a:extLst>
          </p:cNvPr>
          <p:cNvSpPr>
            <a:spLocks noGrp="1" noChangeArrowheads="1"/>
          </p:cNvSpPr>
          <p:nvPr>
            <p:ph type="body" idx="1"/>
          </p:nvPr>
        </p:nvSpPr>
        <p:spPr>
          <a:xfrm>
            <a:off x="179388" y="333375"/>
            <a:ext cx="8686800" cy="4530725"/>
          </a:xfrm>
        </p:spPr>
        <p:txBody>
          <a:bodyPr/>
          <a:lstStyle/>
          <a:p>
            <a:pPr algn="just"/>
            <a:r>
              <a:rPr lang="en-GB" altLang="ja-JP" sz="2800">
                <a:ea typeface="MS PGothic" panose="020B0600070205080204" pitchFamily="34" charset="-128"/>
              </a:rPr>
              <a:t>Do you know that we sometimes have more than 5 different dreams in the night and the shortest can be just 2 seconds long? I am really interested in the meaning of dreams, so I’ve decided to present you some interesting facts about dreaming.</a:t>
            </a:r>
            <a:endParaRPr lang="sl-SI" altLang="sl-SI" sz="2800"/>
          </a:p>
        </p:txBody>
      </p:sp>
      <p:pic>
        <p:nvPicPr>
          <p:cNvPr id="3076" name="Picture 4" descr="dreams1-1">
            <a:extLst>
              <a:ext uri="{FF2B5EF4-FFF2-40B4-BE49-F238E27FC236}">
                <a16:creationId xmlns:a16="http://schemas.microsoft.com/office/drawing/2014/main" id="{F0F431FD-4D5F-44A9-B89F-8A5F9162AA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2997200"/>
            <a:ext cx="4681537" cy="3109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slide(fromBottom)">
                                      <p:cBhvr>
                                        <p:cTn id="7" dur="500">
                                          <p:stCondLst>
                                            <p:cond delay="0"/>
                                          </p:stCondLst>
                                        </p:cTn>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95BE88D4-3903-4CB1-859A-C2EFA28CC0B6}"/>
              </a:ext>
            </a:extLst>
          </p:cNvPr>
          <p:cNvSpPr>
            <a:spLocks noGrp="1" noChangeArrowheads="1"/>
          </p:cNvSpPr>
          <p:nvPr>
            <p:ph type="body" idx="1"/>
          </p:nvPr>
        </p:nvSpPr>
        <p:spPr>
          <a:xfrm>
            <a:off x="250825" y="333375"/>
            <a:ext cx="8642350" cy="4530725"/>
          </a:xfrm>
        </p:spPr>
        <p:txBody>
          <a:bodyPr/>
          <a:lstStyle/>
          <a:p>
            <a:pPr algn="just"/>
            <a:r>
              <a:rPr lang="en-GB" altLang="ja-JP" sz="2800">
                <a:ea typeface="MS PGothic" panose="020B0600070205080204" pitchFamily="34" charset="-128"/>
              </a:rPr>
              <a:t>We often don’t remember our dreams and that show us that we had a great sleep. But sometimes we remember all the scary details; we are even so scared that we don’t want sleep back. </a:t>
            </a:r>
            <a:endParaRPr lang="sl-SI" altLang="sl-SI" sz="2800"/>
          </a:p>
        </p:txBody>
      </p:sp>
      <p:pic>
        <p:nvPicPr>
          <p:cNvPr id="8196" name="Picture 4" descr="3">
            <a:extLst>
              <a:ext uri="{FF2B5EF4-FFF2-40B4-BE49-F238E27FC236}">
                <a16:creationId xmlns:a16="http://schemas.microsoft.com/office/drawing/2014/main" id="{D391AAAB-6E68-4B05-BAA3-A0CC72D30E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573463"/>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pain-is-just-weakness-leaving-your-body-4649">
            <a:extLst>
              <a:ext uri="{FF2B5EF4-FFF2-40B4-BE49-F238E27FC236}">
                <a16:creationId xmlns:a16="http://schemas.microsoft.com/office/drawing/2014/main" id="{7988BA68-69F8-4497-8871-7E17FF7EFF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2492375"/>
            <a:ext cx="2667000" cy="30861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5">
            <a:extLst>
              <a:ext uri="{FF2B5EF4-FFF2-40B4-BE49-F238E27FC236}">
                <a16:creationId xmlns:a16="http://schemas.microsoft.com/office/drawing/2014/main" id="{FC098970-05AD-4899-A86F-858E80336B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3573463"/>
            <a:ext cx="3455988" cy="3036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70F4797A-8C08-4C12-815C-1E65CA8F010D}"/>
              </a:ext>
            </a:extLst>
          </p:cNvPr>
          <p:cNvSpPr>
            <a:spLocks noGrp="1" noChangeArrowheads="1"/>
          </p:cNvSpPr>
          <p:nvPr>
            <p:ph type="body" idx="1"/>
          </p:nvPr>
        </p:nvSpPr>
        <p:spPr>
          <a:xfrm>
            <a:off x="395288" y="260350"/>
            <a:ext cx="8507412" cy="4530725"/>
          </a:xfrm>
        </p:spPr>
        <p:txBody>
          <a:bodyPr/>
          <a:lstStyle/>
          <a:p>
            <a:pPr algn="just">
              <a:lnSpc>
                <a:spcPct val="90000"/>
              </a:lnSpc>
            </a:pPr>
            <a:r>
              <a:rPr lang="en-GB" altLang="ja-JP" sz="2800">
                <a:ea typeface="MS PGothic" panose="020B0600070205080204" pitchFamily="34" charset="-128"/>
              </a:rPr>
              <a:t>Some experts think that we should keep a diary of our dreams. That would help us to find the meaning, say goodbye to our biggest fears and maybe even see in the future. Experts get even so far that they invented ‘DreamLight’. That’s a mask worn over your eyes, and when you start to dream it recognizes your eye movements and a light inside the mask starts to flash. You became aware of your dreaming.</a:t>
            </a:r>
            <a:endParaRPr lang="sl-SI" altLang="sl-SI" sz="2800"/>
          </a:p>
        </p:txBody>
      </p:sp>
      <p:pic>
        <p:nvPicPr>
          <p:cNvPr id="9220" name="Picture 4" descr="10278">
            <a:extLst>
              <a:ext uri="{FF2B5EF4-FFF2-40B4-BE49-F238E27FC236}">
                <a16:creationId xmlns:a16="http://schemas.microsoft.com/office/drawing/2014/main" id="{F315944D-6194-4CC6-874A-F46570ABF4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221163"/>
            <a:ext cx="2520950" cy="2303462"/>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11111111">
            <a:extLst>
              <a:ext uri="{FF2B5EF4-FFF2-40B4-BE49-F238E27FC236}">
                <a16:creationId xmlns:a16="http://schemas.microsoft.com/office/drawing/2014/main" id="{506A82D8-2137-49DF-8D31-E1D7E8FC87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3716338"/>
            <a:ext cx="4751388" cy="2833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A515EA1C-268C-4C59-B3B3-1ED2EBDB078F}"/>
              </a:ext>
            </a:extLst>
          </p:cNvPr>
          <p:cNvSpPr>
            <a:spLocks noGrp="1" noChangeArrowheads="1"/>
          </p:cNvSpPr>
          <p:nvPr>
            <p:ph type="body" idx="1"/>
          </p:nvPr>
        </p:nvSpPr>
        <p:spPr>
          <a:xfrm>
            <a:off x="179388" y="260350"/>
            <a:ext cx="8713787" cy="4464050"/>
          </a:xfrm>
        </p:spPr>
        <p:txBody>
          <a:bodyPr/>
          <a:lstStyle/>
          <a:p>
            <a:pPr algn="just"/>
            <a:r>
              <a:rPr lang="en-GB" altLang="ja-JP" sz="2800">
                <a:ea typeface="MS PGothic" panose="020B0600070205080204" pitchFamily="34" charset="-128"/>
              </a:rPr>
              <a:t>The dreams that appear the most often are: locked doors, blocked passageways, river you can’t swim, disappearing teeth and hair, weakness in your body, flying and escaping from a dangerous man. This dreams mean a wish to escape and a fear of growing old.</a:t>
            </a:r>
            <a:endParaRPr lang="sl-SI" altLang="sl-SI" sz="2800"/>
          </a:p>
        </p:txBody>
      </p:sp>
      <p:pic>
        <p:nvPicPr>
          <p:cNvPr id="10244" name="Picture 4" descr="a">
            <a:extLst>
              <a:ext uri="{FF2B5EF4-FFF2-40B4-BE49-F238E27FC236}">
                <a16:creationId xmlns:a16="http://schemas.microsoft.com/office/drawing/2014/main" id="{EA6F34F1-A7E1-448C-A17D-CEE55389C8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4149725"/>
            <a:ext cx="3024188" cy="2271713"/>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b">
            <a:extLst>
              <a:ext uri="{FF2B5EF4-FFF2-40B4-BE49-F238E27FC236}">
                <a16:creationId xmlns:a16="http://schemas.microsoft.com/office/drawing/2014/main" id="{8ED830B0-2FF1-4616-AE43-7F81CE5F3B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3357563"/>
            <a:ext cx="1871663" cy="1403350"/>
          </a:xfrm>
          <a:prstGeom prst="rect">
            <a:avLst/>
          </a:prstGeom>
          <a:noFill/>
          <a:extLst>
            <a:ext uri="{909E8E84-426E-40DD-AFC4-6F175D3DCCD1}">
              <a14:hiddenFill xmlns:a14="http://schemas.microsoft.com/office/drawing/2010/main">
                <a:solidFill>
                  <a:srgbClr val="FFFFFF"/>
                </a:solidFill>
              </a14:hiddenFill>
            </a:ext>
          </a:extLst>
        </p:spPr>
      </p:pic>
      <p:pic>
        <p:nvPicPr>
          <p:cNvPr id="10247" name="Picture 7" descr="CHR286_Armed_Dangerous_big">
            <a:extLst>
              <a:ext uri="{FF2B5EF4-FFF2-40B4-BE49-F238E27FC236}">
                <a16:creationId xmlns:a16="http://schemas.microsoft.com/office/drawing/2014/main" id="{73E39E22-68BD-4A15-9622-467CA8E208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1700" y="2565400"/>
            <a:ext cx="3162300" cy="3990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stCondLst>
                                            <p:cond delay="0"/>
                                          </p:stCondLst>
                                        </p:cTn>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518EAF2A-376E-4263-A1DF-0E471DB195FB}"/>
              </a:ext>
            </a:extLst>
          </p:cNvPr>
          <p:cNvSpPr>
            <a:spLocks noGrp="1" noChangeArrowheads="1"/>
          </p:cNvSpPr>
          <p:nvPr>
            <p:ph type="body" idx="1"/>
          </p:nvPr>
        </p:nvSpPr>
        <p:spPr>
          <a:xfrm>
            <a:off x="250825" y="260350"/>
            <a:ext cx="8713788" cy="4530725"/>
          </a:xfrm>
        </p:spPr>
        <p:txBody>
          <a:bodyPr/>
          <a:lstStyle/>
          <a:p>
            <a:pPr algn="just"/>
            <a:r>
              <a:rPr lang="en-GB" altLang="ja-JP" sz="2800">
                <a:ea typeface="MS PGothic" panose="020B0600070205080204" pitchFamily="34" charset="-128"/>
              </a:rPr>
              <a:t>Do you sometimes feel tired when you wake up? Experts think that after bad dreams, which are important for our lives, we often feel tired, without happiness and we would like to sleep back.</a:t>
            </a:r>
            <a:endParaRPr lang="sl-SI" altLang="sl-SI" sz="2800"/>
          </a:p>
        </p:txBody>
      </p:sp>
      <p:pic>
        <p:nvPicPr>
          <p:cNvPr id="11268" name="Picture 4" descr="111111111111">
            <a:extLst>
              <a:ext uri="{FF2B5EF4-FFF2-40B4-BE49-F238E27FC236}">
                <a16:creationId xmlns:a16="http://schemas.microsoft.com/office/drawing/2014/main" id="{34C68E79-63D0-4725-8237-594924FE1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349500"/>
            <a:ext cx="2760662" cy="3325813"/>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utrujenost">
            <a:extLst>
              <a:ext uri="{FF2B5EF4-FFF2-40B4-BE49-F238E27FC236}">
                <a16:creationId xmlns:a16="http://schemas.microsoft.com/office/drawing/2014/main" id="{4FF9EF75-C3D4-440F-92A1-6552C64FCC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5084763"/>
            <a:ext cx="2159000" cy="1444625"/>
          </a:xfrm>
          <a:prstGeom prst="rect">
            <a:avLst/>
          </a:prstGeom>
          <a:noFill/>
          <a:extLst>
            <a:ext uri="{909E8E84-426E-40DD-AFC4-6F175D3DCCD1}">
              <a14:hiddenFill xmlns:a14="http://schemas.microsoft.com/office/drawing/2010/main">
                <a:solidFill>
                  <a:srgbClr val="FFFFFF"/>
                </a:solidFill>
              </a14:hiddenFill>
            </a:ext>
          </a:extLst>
        </p:spPr>
      </p:pic>
      <p:sp>
        <p:nvSpPr>
          <p:cNvPr id="11275" name="AutoShape 11">
            <a:extLst>
              <a:ext uri="{FF2B5EF4-FFF2-40B4-BE49-F238E27FC236}">
                <a16:creationId xmlns:a16="http://schemas.microsoft.com/office/drawing/2014/main" id="{610D8264-A4D0-479E-9C56-A44CE4A9218F}"/>
              </a:ext>
            </a:extLst>
          </p:cNvPr>
          <p:cNvSpPr>
            <a:spLocks noChangeArrowheads="1"/>
          </p:cNvSpPr>
          <p:nvPr/>
        </p:nvSpPr>
        <p:spPr bwMode="auto">
          <a:xfrm>
            <a:off x="4716463" y="2060575"/>
            <a:ext cx="3673475" cy="2592388"/>
          </a:xfrm>
          <a:prstGeom prst="cloudCallout">
            <a:avLst>
              <a:gd name="adj1" fmla="val -43750"/>
              <a:gd name="adj2" fmla="val 7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sl-SI" altLang="sl-SI"/>
          </a:p>
        </p:txBody>
      </p:sp>
      <p:pic>
        <p:nvPicPr>
          <p:cNvPr id="11276" name="Picture 12" descr="sleep">
            <a:extLst>
              <a:ext uri="{FF2B5EF4-FFF2-40B4-BE49-F238E27FC236}">
                <a16:creationId xmlns:a16="http://schemas.microsoft.com/office/drawing/2014/main" id="{AB92DEDB-4449-4EA0-BFEB-C4C6FF0C7A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2276475"/>
            <a:ext cx="2879725" cy="2160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anim calcmode="lin" valueType="num">
                                      <p:cBhvr>
                                        <p:cTn id="8"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126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F6D149D5-F9E6-4382-B0C7-2C83F8D9F518}"/>
              </a:ext>
            </a:extLst>
          </p:cNvPr>
          <p:cNvSpPr>
            <a:spLocks noGrp="1" noChangeArrowheads="1"/>
          </p:cNvSpPr>
          <p:nvPr>
            <p:ph type="body" idx="1"/>
          </p:nvPr>
        </p:nvSpPr>
        <p:spPr>
          <a:xfrm>
            <a:off x="179388" y="260350"/>
            <a:ext cx="8785225" cy="4530725"/>
          </a:xfrm>
        </p:spPr>
        <p:txBody>
          <a:bodyPr/>
          <a:lstStyle/>
          <a:p>
            <a:pPr algn="just"/>
            <a:r>
              <a:rPr lang="en-GB" altLang="ja-JP" sz="2800">
                <a:ea typeface="MS PGothic" panose="020B0600070205080204" pitchFamily="34" charset="-128"/>
              </a:rPr>
              <a:t>We have many books that describe us what do dreams mean, but often we don’t find our dreams in it. So I think we should all keep a diary and find the meaning of our dreams!</a:t>
            </a:r>
          </a:p>
        </p:txBody>
      </p:sp>
      <p:pic>
        <p:nvPicPr>
          <p:cNvPr id="48133" name="Picture 5" descr="The Secret History of Dreaming ISBN-13:9781577316381 - compare prices">
            <a:hlinkClick r:id="rId2" tooltip="The Secret History of Dreaming ISBN-13:9781577316381 - compare prices"/>
            <a:extLst>
              <a:ext uri="{FF2B5EF4-FFF2-40B4-BE49-F238E27FC236}">
                <a16:creationId xmlns:a16="http://schemas.microsoft.com/office/drawing/2014/main" id="{4C4A6378-7993-4560-9FFE-7B199FD2F5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4149725"/>
            <a:ext cx="1670050" cy="2473325"/>
          </a:xfrm>
          <a:prstGeom prst="rect">
            <a:avLst/>
          </a:prstGeom>
          <a:noFill/>
          <a:extLst>
            <a:ext uri="{909E8E84-426E-40DD-AFC4-6F175D3DCCD1}">
              <a14:hiddenFill xmlns:a14="http://schemas.microsoft.com/office/drawing/2010/main">
                <a:solidFill>
                  <a:srgbClr val="FFFFFF"/>
                </a:solidFill>
              </a14:hiddenFill>
            </a:ext>
          </a:extLst>
        </p:spPr>
      </p:pic>
      <p:pic>
        <p:nvPicPr>
          <p:cNvPr id="48135" name="Picture 7" descr="The Dream Book: Symbols for Self Understanding ISBN-13:9780967979014 - compare prices">
            <a:hlinkClick r:id="rId4" tooltip="The Dream Book: Symbols for Self Understanding ISBN-13:9780967979014 - compare prices"/>
            <a:extLst>
              <a:ext uri="{FF2B5EF4-FFF2-40B4-BE49-F238E27FC236}">
                <a16:creationId xmlns:a16="http://schemas.microsoft.com/office/drawing/2014/main" id="{62907324-3941-4171-89F6-082222DB6B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6238" y="3213100"/>
            <a:ext cx="1712912" cy="2665413"/>
          </a:xfrm>
          <a:prstGeom prst="rect">
            <a:avLst/>
          </a:prstGeom>
          <a:noFill/>
          <a:extLst>
            <a:ext uri="{909E8E84-426E-40DD-AFC4-6F175D3DCCD1}">
              <a14:hiddenFill xmlns:a14="http://schemas.microsoft.com/office/drawing/2010/main">
                <a:solidFill>
                  <a:srgbClr val="FFFFFF"/>
                </a:solidFill>
              </a14:hiddenFill>
            </a:ext>
          </a:extLst>
        </p:spPr>
      </p:pic>
      <p:pic>
        <p:nvPicPr>
          <p:cNvPr id="48136" name="Picture 8" descr="222">
            <a:extLst>
              <a:ext uri="{FF2B5EF4-FFF2-40B4-BE49-F238E27FC236}">
                <a16:creationId xmlns:a16="http://schemas.microsoft.com/office/drawing/2014/main" id="{8BB2D50C-A033-408B-948E-828F3B2821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263" y="2636838"/>
            <a:ext cx="1536700" cy="2303462"/>
          </a:xfrm>
          <a:prstGeom prst="rect">
            <a:avLst/>
          </a:prstGeom>
          <a:noFill/>
          <a:extLst>
            <a:ext uri="{909E8E84-426E-40DD-AFC4-6F175D3DCCD1}">
              <a14:hiddenFill xmlns:a14="http://schemas.microsoft.com/office/drawing/2010/main">
                <a:solidFill>
                  <a:srgbClr val="FFFFFF"/>
                </a:solidFill>
              </a14:hiddenFill>
            </a:ext>
          </a:extLst>
        </p:spPr>
      </p:pic>
      <p:pic>
        <p:nvPicPr>
          <p:cNvPr id="48137" name="Picture 9" descr="22222222222222">
            <a:extLst>
              <a:ext uri="{FF2B5EF4-FFF2-40B4-BE49-F238E27FC236}">
                <a16:creationId xmlns:a16="http://schemas.microsoft.com/office/drawing/2014/main" id="{29C5BF07-4D41-40CF-8F4B-474B8F3516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4388" y="1844675"/>
            <a:ext cx="1573212" cy="2376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stCondLst>
                                            <p:cond delay="0"/>
                                          </p:stCondLst>
                                        </p:cTn>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E13BEEAB-4188-4C81-AAA6-A781C76CD712}"/>
              </a:ext>
            </a:extLst>
          </p:cNvPr>
          <p:cNvSpPr>
            <a:spLocks noGrp="1" noChangeArrowheads="1"/>
          </p:cNvSpPr>
          <p:nvPr>
            <p:ph type="body" idx="1"/>
          </p:nvPr>
        </p:nvSpPr>
        <p:spPr>
          <a:xfrm>
            <a:off x="395288" y="333375"/>
            <a:ext cx="8229600" cy="4530725"/>
          </a:xfrm>
        </p:spPr>
        <p:txBody>
          <a:bodyPr/>
          <a:lstStyle/>
          <a:p>
            <a:pPr>
              <a:buFont typeface="Wingdings" panose="05000000000000000000" pitchFamily="2" charset="2"/>
              <a:buNone/>
            </a:pPr>
            <a:r>
              <a:rPr lang="en-GB" altLang="ja-JP" sz="7000">
                <a:ea typeface="MS PGothic" panose="020B0600070205080204" pitchFamily="34" charset="-128"/>
              </a:rPr>
              <a:t>Let’s go dreaming!</a:t>
            </a:r>
            <a:endParaRPr lang="sl-SI" altLang="sl-SI" sz="7000"/>
          </a:p>
          <a:p>
            <a:pPr>
              <a:buFont typeface="Wingdings" panose="05000000000000000000" pitchFamily="2" charset="2"/>
              <a:buNone/>
            </a:pPr>
            <a:endParaRPr lang="sl-SI" altLang="sl-SI" sz="7000"/>
          </a:p>
        </p:txBody>
      </p:sp>
      <p:pic>
        <p:nvPicPr>
          <p:cNvPr id="49156" name="Picture 4" descr="2">
            <a:extLst>
              <a:ext uri="{FF2B5EF4-FFF2-40B4-BE49-F238E27FC236}">
                <a16:creationId xmlns:a16="http://schemas.microsoft.com/office/drawing/2014/main" id="{ED9835D1-93B5-475B-AE9F-BE8298409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989138"/>
            <a:ext cx="3505200" cy="4467225"/>
          </a:xfrm>
          <a:prstGeom prst="rect">
            <a:avLst/>
          </a:prstGeom>
          <a:noFill/>
          <a:extLst>
            <a:ext uri="{909E8E84-426E-40DD-AFC4-6F175D3DCCD1}">
              <a14:hiddenFill xmlns:a14="http://schemas.microsoft.com/office/drawing/2010/main">
                <a:solidFill>
                  <a:srgbClr val="FFFFFF"/>
                </a:solidFill>
              </a14:hiddenFill>
            </a:ext>
          </a:extLst>
        </p:spPr>
      </p:pic>
      <p:sp>
        <p:nvSpPr>
          <p:cNvPr id="49157" name="Rectangle 5">
            <a:extLst>
              <a:ext uri="{FF2B5EF4-FFF2-40B4-BE49-F238E27FC236}">
                <a16:creationId xmlns:a16="http://schemas.microsoft.com/office/drawing/2014/main" id="{707C8F55-F617-466B-AD22-467C17C5B2D8}"/>
              </a:ext>
            </a:extLst>
          </p:cNvPr>
          <p:cNvSpPr>
            <a:spLocks noChangeArrowheads="1"/>
          </p:cNvSpPr>
          <p:nvPr/>
        </p:nvSpPr>
        <p:spPr bwMode="auto">
          <a:xfrm>
            <a:off x="1908175" y="3860800"/>
            <a:ext cx="3673475" cy="179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5pPr>
            <a:lvl6pPr marL="2514600"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6pPr>
            <a:lvl7pPr marL="2971800"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7pPr>
            <a:lvl8pPr marL="3429000"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8pPr>
            <a:lvl9pPr marL="3886200"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Arial" panose="020B0604020202020204" pitchFamily="34" charset="0"/>
                <a:cs typeface="Arial" panose="020B0604020202020204" pitchFamily="34" charset="0"/>
              </a:defRPr>
            </a:lvl9pPr>
          </a:lstStyle>
          <a:p>
            <a:pPr>
              <a:buFont typeface="Wingdings" panose="05000000000000000000" pitchFamily="2" charset="2"/>
              <a:buNone/>
            </a:pPr>
            <a:endParaRPr lang="sl-SI" altLang="sl-SI" sz="1400"/>
          </a:p>
          <a:p>
            <a:pPr>
              <a:buFont typeface="Wingdings" panose="05000000000000000000" pitchFamily="2" charset="2"/>
              <a:buNone/>
            </a:pPr>
            <a:endParaRPr lang="sl-SI" altLang="sl-SI" sz="1400"/>
          </a:p>
        </p:txBody>
      </p:sp>
    </p:spTree>
  </p:cSld>
  <p:clrMapOvr>
    <a:masterClrMapping/>
  </p:clrMapOvr>
  <p:transition/>
</p:sld>
</file>

<file path=ppt/theme/theme1.xml><?xml version="1.0" encoding="utf-8"?>
<a:theme xmlns:a="http://schemas.openxmlformats.org/drawingml/2006/main" name="Krožnica">
  <a:themeElements>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Krožnic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Krožnica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Krožnica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Krožnica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ožnica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Krožnica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Krožnica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Krožnica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Krožnica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0</TotalTime>
  <Words>303</Words>
  <Application>Microsoft Office PowerPoint</Application>
  <PresentationFormat>On-screen Show (4:3)</PresentationFormat>
  <Paragraphs>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Wingdings</vt:lpstr>
      <vt:lpstr>Krožnica</vt:lpstr>
      <vt:lpstr>DREAMS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2019-05-30T09:19:21Z</dcterms:created>
  <dcterms:modified xsi:type="dcterms:W3CDTF">2019-05-30T09:19:21Z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