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57" r:id="rId11"/>
  </p:sldIdLst>
  <p:sldSz cx="12192000" cy="6858000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051ECB-FA5B-4C4B-B3BC-11D122B6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19A2-158D-44FB-B103-C231E304F5D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8D6D12A-FA29-45C5-8F70-7BE9BC3D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C6E46BB-EBA2-4552-B901-D2E06A0B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CC68B-D6BD-47B3-8FBC-D93D86C58A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010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B1750A3-9425-424D-9D4C-763B3F5A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27E-B6B5-4E6F-BE71-A71F813FCAC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13EE629-2C2E-48F8-8B60-5E581257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7726194-E3DC-4E22-A826-F5D3AABC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13308-C5B5-4C96-A45B-D00539220D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848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50544E5-1450-470D-A3EA-736BF6651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9441-87B4-4A26-A97E-67A040A083C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696ACF8-269D-45E0-8E38-E1F30ED9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DCAAD75-1B66-4892-8516-B6756FA7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49F85-6E15-4973-91AD-23704F457E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043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0956334-208F-4CEB-A925-01E7D7E7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2951-D2FE-4952-B3D7-490CA00032D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DB9B76D-225C-4E41-B37D-6921D271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E5F907-197F-4382-9E64-A6529872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1BDEC-E5E1-4FAC-BBC7-F635E51960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470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1C41E9E-4F8A-46FC-8B0C-7C51F7DF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11E5F-3BA9-4865-9933-D35F85EA755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54E0207-D844-4D17-BA8E-C3C905DE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5534885-32AB-43A1-B539-83BC6B1A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EB8C6-25D5-4941-B94C-C318DC7BE3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485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0D2589E-A2E5-490F-A317-4DCF54B9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45C8-C605-45AC-8BF3-77106660765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73759E6-C5DA-44A8-9C06-91264A83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8CA71D9-3E17-4780-91CB-4AB47FBB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A19AD-D05D-4440-B25E-56D580200F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250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F3DAD30-5A6F-4CDC-882C-BACF91E2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D360-B791-40B2-954D-D670588EEFA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D1C80DB-28DF-432E-ABD4-E0021BB7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108DCFA-3DE2-40AB-BD1D-AA7E1454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C0999-17AD-4B89-A0CE-361549F82D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900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3E568FB-8A68-41A5-B8FD-CBCF41C0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C367-D10E-445B-98DF-D514EC10B41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107EFFF-0FC5-4DCC-9AD2-D0962929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6464E43-52E6-4ED0-A06F-16CE62CC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34326-1899-41C4-A214-543F784F55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544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20F6F4B-11FC-46C1-B10A-C60EAFB6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8880-C188-432D-94E8-172B5F850C7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FF2E69D-B9D9-488D-8484-526722CF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AE04B3A-189A-4DE7-A9CC-6E9BE389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D5A56-BE9F-4AF4-A26E-7B89727677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187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59F7E78-98D8-43CD-8142-49875881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D0AC-00C5-4669-B3D2-91FCC0F3EC5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E8F9742-A32D-47C5-A126-A1D08EB6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EC98291-96DA-4440-81EC-95E60B85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A1972-5B1A-4360-B1FC-1E5C1A8E50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18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80FBDC7-7246-4073-AD46-979B95B3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5BD1-3801-4189-9245-9DD8600AABB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7FDD098-EB4B-40F2-AFD0-BEA7551F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F40E4CB-2AF0-435E-85C3-F789F2C8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27BD2-186C-48D6-AC72-E0A06BDB64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729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značba mesta naslova 1">
            <a:extLst>
              <a:ext uri="{FF2B5EF4-FFF2-40B4-BE49-F238E27FC236}">
                <a16:creationId xmlns:a16="http://schemas.microsoft.com/office/drawing/2014/main" id="{2D84C3B0-33E8-442E-89A0-7E5B349BBE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značba mesta besedila 2">
            <a:extLst>
              <a:ext uri="{FF2B5EF4-FFF2-40B4-BE49-F238E27FC236}">
                <a16:creationId xmlns:a16="http://schemas.microsoft.com/office/drawing/2014/main" id="{13EBC3FB-51C4-41AC-935A-713C376A46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2AB47F2-A581-4F7E-BDB5-987F9E790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CDE66-1D12-43EC-9094-C907CAC58EB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A58C6C6-442B-4BE7-8323-48CD472A8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2D959D2-3384-4180-84BB-3131FC27E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9A76DCA-3EE3-4B77-8E67-C9303595FF9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C59BC7-B912-4600-A4E0-673EEC5E7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85763"/>
            <a:ext cx="9144000" cy="23876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0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Drugs</a:t>
            </a:r>
            <a:endParaRPr lang="sl-SI" sz="10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3316" name="Slika 4">
            <a:extLst>
              <a:ext uri="{FF2B5EF4-FFF2-40B4-BE49-F238E27FC236}">
                <a16:creationId xmlns:a16="http://schemas.microsoft.com/office/drawing/2014/main" id="{12DB3FDA-D5A5-421E-BEA1-A8BD8E9FE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2001838"/>
            <a:ext cx="5741987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5FBD6D86-BBD6-44A1-A01F-2ADBF9C2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3082925"/>
            <a:ext cx="10515600" cy="1325563"/>
          </a:xfrm>
        </p:spPr>
        <p:txBody>
          <a:bodyPr/>
          <a:lstStyle/>
          <a:p>
            <a:pPr algn="ctr"/>
            <a:r>
              <a:rPr lang="en-US" altLang="sl-SI">
                <a:latin typeface="Andalus" pitchFamily="18" charset="0"/>
                <a:cs typeface="Andalus" pitchFamily="18" charset="0"/>
              </a:rPr>
              <a:t>“Spread love, not drugs.</a:t>
            </a:r>
            <a:br>
              <a:rPr lang="en-US" altLang="sl-SI">
                <a:latin typeface="Andalus" pitchFamily="18" charset="0"/>
                <a:cs typeface="Andalus" pitchFamily="18" charset="0"/>
              </a:rPr>
            </a:br>
            <a:r>
              <a:rPr lang="en-US" altLang="sl-SI">
                <a:latin typeface="Andalus" pitchFamily="18" charset="0"/>
                <a:cs typeface="Andalus" pitchFamily="18" charset="0"/>
              </a:rPr>
              <a:t>It has the same </a:t>
            </a:r>
            <a:r>
              <a:rPr lang="sl-SI" altLang="sl-SI">
                <a:latin typeface="Andalus" pitchFamily="18" charset="0"/>
                <a:cs typeface="Andalus" pitchFamily="18" charset="0"/>
              </a:rPr>
              <a:t>e</a:t>
            </a:r>
            <a:r>
              <a:rPr lang="en-US" altLang="sl-SI">
                <a:latin typeface="Andalus" pitchFamily="18" charset="0"/>
                <a:cs typeface="Andalus" pitchFamily="18" charset="0"/>
              </a:rPr>
              <a:t>ffect.” </a:t>
            </a:r>
            <a:endParaRPr lang="sl-SI" altLang="sl-SI">
              <a:latin typeface="Andalus" pitchFamily="18" charset="0"/>
              <a:cs typeface="Andalus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lika 1">
            <a:extLst>
              <a:ext uri="{FF2B5EF4-FFF2-40B4-BE49-F238E27FC236}">
                <a16:creationId xmlns:a16="http://schemas.microsoft.com/office/drawing/2014/main" id="{9539C055-38C5-47E6-9E44-1B42F4670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15888"/>
            <a:ext cx="8161337" cy="652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7EA98B-D20D-481E-A310-DC84F3C4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Drugs</a:t>
            </a:r>
            <a:endParaRPr lang="sl-SI" sz="6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5363" name="Slika 4">
            <a:extLst>
              <a:ext uri="{FF2B5EF4-FFF2-40B4-BE49-F238E27FC236}">
                <a16:creationId xmlns:a16="http://schemas.microsoft.com/office/drawing/2014/main" id="{B8664199-ED81-420F-9237-10CCE74E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050"/>
            <a:ext cx="32512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Slika 6">
            <a:extLst>
              <a:ext uri="{FF2B5EF4-FFF2-40B4-BE49-F238E27FC236}">
                <a16:creationId xmlns:a16="http://schemas.microsoft.com/office/drawing/2014/main" id="{A4C1131D-89DC-4233-AAB2-5AE38FC6E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30688"/>
            <a:ext cx="4684713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Slika 7">
            <a:extLst>
              <a:ext uri="{FF2B5EF4-FFF2-40B4-BE49-F238E27FC236}">
                <a16:creationId xmlns:a16="http://schemas.microsoft.com/office/drawing/2014/main" id="{A38EA364-36A1-4979-95C8-4F9634E08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203450"/>
            <a:ext cx="37607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Slika 8">
            <a:extLst>
              <a:ext uri="{FF2B5EF4-FFF2-40B4-BE49-F238E27FC236}">
                <a16:creationId xmlns:a16="http://schemas.microsoft.com/office/drawing/2014/main" id="{0E8D1DB2-4B45-4AF9-B292-D6F9BD703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5613"/>
            <a:ext cx="412115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Slika 9">
            <a:extLst>
              <a:ext uri="{FF2B5EF4-FFF2-40B4-BE49-F238E27FC236}">
                <a16:creationId xmlns:a16="http://schemas.microsoft.com/office/drawing/2014/main" id="{6CEDA325-0CA8-4A45-8F62-54A2718F85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083050"/>
            <a:ext cx="35845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Slika 10">
            <a:extLst>
              <a:ext uri="{FF2B5EF4-FFF2-40B4-BE49-F238E27FC236}">
                <a16:creationId xmlns:a16="http://schemas.microsoft.com/office/drawing/2014/main" id="{72A276CF-9DF9-4926-AF39-2347A899B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53975"/>
            <a:ext cx="35734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Slika 11">
            <a:extLst>
              <a:ext uri="{FF2B5EF4-FFF2-40B4-BE49-F238E27FC236}">
                <a16:creationId xmlns:a16="http://schemas.microsoft.com/office/drawing/2014/main" id="{29BA59E7-3385-4099-BD1B-1176C50DC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71725"/>
            <a:ext cx="4191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Slika 2">
            <a:extLst>
              <a:ext uri="{FF2B5EF4-FFF2-40B4-BE49-F238E27FC236}">
                <a16:creationId xmlns:a16="http://schemas.microsoft.com/office/drawing/2014/main" id="{28FA9AED-8F35-4388-80F1-05FE17DB4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1935163"/>
            <a:ext cx="423068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Pravokotnik 3">
            <a:extLst>
              <a:ext uri="{FF2B5EF4-FFF2-40B4-BE49-F238E27FC236}">
                <a16:creationId xmlns:a16="http://schemas.microsoft.com/office/drawing/2014/main" id="{C6AA6963-4C76-4506-AFB3-8453B3BE3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0" y="3244850"/>
            <a:ext cx="2338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5372" name="Pravokotnik 12">
            <a:extLst>
              <a:ext uri="{FF2B5EF4-FFF2-40B4-BE49-F238E27FC236}">
                <a16:creationId xmlns:a16="http://schemas.microsoft.com/office/drawing/2014/main" id="{59582365-614A-40D2-B658-E366DED4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444625"/>
            <a:ext cx="16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10"/>
              </a:buBlip>
            </a:pPr>
            <a:r>
              <a:rPr lang="sl-SI" altLang="sl-SI" sz="2800"/>
              <a:t>Problem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7008FC-CA2A-4A78-BB8D-28AC8F3C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Narcotic</a:t>
            </a:r>
            <a:r>
              <a:rPr lang="sl-SI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l-SI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effect</a:t>
            </a:r>
            <a:endParaRPr lang="sl-SI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6387" name="Slika 2">
            <a:extLst>
              <a:ext uri="{FF2B5EF4-FFF2-40B4-BE49-F238E27FC236}">
                <a16:creationId xmlns:a16="http://schemas.microsoft.com/office/drawing/2014/main" id="{C7701EEF-2608-43A7-A1C8-21A28C2DF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296988"/>
            <a:ext cx="4318000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Slika 4">
            <a:extLst>
              <a:ext uri="{FF2B5EF4-FFF2-40B4-BE49-F238E27FC236}">
                <a16:creationId xmlns:a16="http://schemas.microsoft.com/office/drawing/2014/main" id="{CF03A37C-49BD-487A-9B08-E68048EF7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1516063"/>
            <a:ext cx="357822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lika 5">
            <a:extLst>
              <a:ext uri="{FF2B5EF4-FFF2-40B4-BE49-F238E27FC236}">
                <a16:creationId xmlns:a16="http://schemas.microsoft.com/office/drawing/2014/main" id="{8532A6CA-EC74-4970-9432-7B09DD64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000500"/>
            <a:ext cx="43449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Slika 6">
            <a:extLst>
              <a:ext uri="{FF2B5EF4-FFF2-40B4-BE49-F238E27FC236}">
                <a16:creationId xmlns:a16="http://schemas.microsoft.com/office/drawing/2014/main" id="{87C73125-C303-49D8-A56B-329259A1C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4111625"/>
            <a:ext cx="3667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>
            <a:extLst>
              <a:ext uri="{FF2B5EF4-FFF2-40B4-BE49-F238E27FC236}">
                <a16:creationId xmlns:a16="http://schemas.microsoft.com/office/drawing/2014/main" id="{58C5E0EC-F30A-49DB-AA89-8CCC1737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027238"/>
            <a:ext cx="29654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>
            <a:extLst>
              <a:ext uri="{FF2B5EF4-FFF2-40B4-BE49-F238E27FC236}">
                <a16:creationId xmlns:a16="http://schemas.microsoft.com/office/drawing/2014/main" id="{34AEF291-2405-4A2A-BD67-B3C2E8D5B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27051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F3BFCB-A759-49B6-8888-A66072CF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Psyhedelic</a:t>
            </a:r>
            <a:r>
              <a:rPr lang="sl-SI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l-SI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effect</a:t>
            </a:r>
            <a:endParaRPr lang="sl-SI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7411" name="Slika 2">
            <a:extLst>
              <a:ext uri="{FF2B5EF4-FFF2-40B4-BE49-F238E27FC236}">
                <a16:creationId xmlns:a16="http://schemas.microsoft.com/office/drawing/2014/main" id="{EE3BFF62-4212-4F41-B95C-23D6CECE0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4249738"/>
            <a:ext cx="35115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Slika 4">
            <a:extLst>
              <a:ext uri="{FF2B5EF4-FFF2-40B4-BE49-F238E27FC236}">
                <a16:creationId xmlns:a16="http://schemas.microsoft.com/office/drawing/2014/main" id="{63DA016C-B2C5-45FD-B1F7-878B6F3B7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352925"/>
            <a:ext cx="3327401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Slika 5">
            <a:extLst>
              <a:ext uri="{FF2B5EF4-FFF2-40B4-BE49-F238E27FC236}">
                <a16:creationId xmlns:a16="http://schemas.microsoft.com/office/drawing/2014/main" id="{B2C517D4-E49E-412B-8F2F-16351DAED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6513"/>
            <a:ext cx="2749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Slika 7">
            <a:extLst>
              <a:ext uri="{FF2B5EF4-FFF2-40B4-BE49-F238E27FC236}">
                <a16:creationId xmlns:a16="http://schemas.microsoft.com/office/drawing/2014/main" id="{01A4549C-F606-4319-8239-29B751C67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0" y="214313"/>
            <a:ext cx="34607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Slika 8">
            <a:extLst>
              <a:ext uri="{FF2B5EF4-FFF2-40B4-BE49-F238E27FC236}">
                <a16:creationId xmlns:a16="http://schemas.microsoft.com/office/drawing/2014/main" id="{710259A6-B6A2-4EE8-BCE2-9003E830A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1758950"/>
            <a:ext cx="542607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Pravokotnik 3">
            <a:extLst>
              <a:ext uri="{FF2B5EF4-FFF2-40B4-BE49-F238E27FC236}">
                <a16:creationId xmlns:a16="http://schemas.microsoft.com/office/drawing/2014/main" id="{F8DCA0F5-6352-4DAA-BDDA-91380F0E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32080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7"/>
              </a:buBlip>
            </a:pPr>
            <a:r>
              <a:rPr lang="sl-SI" altLang="sl-SI"/>
              <a:t>Destructive effects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BC8C85-CB41-42D5-A360-7750F110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Popular</a:t>
            </a:r>
            <a:r>
              <a:rPr lang="sl-SI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l-SI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drugs</a:t>
            </a:r>
            <a:r>
              <a:rPr lang="sl-SI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in </a:t>
            </a:r>
            <a:r>
              <a:rPr lang="sl-SI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Slovenia</a:t>
            </a:r>
            <a:endParaRPr lang="sl-SI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8435" name="Picture 2" descr="https://24.media.tumblr.com/bfbc1cebdcb178938e093cd93ec13d4f/tumblr_n1lprar5x11qja5r3o1_500.jpg">
            <a:extLst>
              <a:ext uri="{FF2B5EF4-FFF2-40B4-BE49-F238E27FC236}">
                <a16:creationId xmlns:a16="http://schemas.microsoft.com/office/drawing/2014/main" id="{40E3AA00-8B56-4A71-8B4C-0DC4F7FB4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320800"/>
            <a:ext cx="33655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https://24.media.tumblr.com/61989d77dfcd0ad33ff495c28f254d90/tumblr_n1lokg9nhh1scjb21o1_500.jpg">
            <a:extLst>
              <a:ext uri="{FF2B5EF4-FFF2-40B4-BE49-F238E27FC236}">
                <a16:creationId xmlns:a16="http://schemas.microsoft.com/office/drawing/2014/main" id="{C7D91EB1-BC3A-4F02-8D10-7E20A5D85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3394075"/>
            <a:ext cx="245427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Slika 3">
            <a:extLst>
              <a:ext uri="{FF2B5EF4-FFF2-40B4-BE49-F238E27FC236}">
                <a16:creationId xmlns:a16="http://schemas.microsoft.com/office/drawing/2014/main" id="{A9C85182-B6E7-4638-959B-00FC2DBE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1244600"/>
            <a:ext cx="286543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Slika 6">
            <a:extLst>
              <a:ext uri="{FF2B5EF4-FFF2-40B4-BE49-F238E27FC236}">
                <a16:creationId xmlns:a16="http://schemas.microsoft.com/office/drawing/2014/main" id="{4CAEF06C-DE43-467A-A927-089B34471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50" y="1230313"/>
            <a:ext cx="2884488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Slika 11">
            <a:extLst>
              <a:ext uri="{FF2B5EF4-FFF2-40B4-BE49-F238E27FC236}">
                <a16:creationId xmlns:a16="http://schemas.microsoft.com/office/drawing/2014/main" id="{9710B272-E660-4239-825A-91B3496CE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1244600"/>
            <a:ext cx="2768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http://www.thewalkmagazine.com/home/wp-content/uploads/2013/01/alcohol-party-shots-vodka-Favim.com-175441.jpg">
            <a:extLst>
              <a:ext uri="{FF2B5EF4-FFF2-40B4-BE49-F238E27FC236}">
                <a16:creationId xmlns:a16="http://schemas.microsoft.com/office/drawing/2014/main" id="{B3F8AD9F-4DFE-4E2A-A7C2-7174E9B5C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4913313"/>
            <a:ext cx="29019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C53DD6-95F8-436F-B5F9-301035AC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32" y="365124"/>
            <a:ext cx="105156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Causes</a:t>
            </a:r>
            <a:r>
              <a:rPr lang="sl-SI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l-SI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of</a:t>
            </a:r>
            <a:r>
              <a:rPr lang="sl-SI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l-SI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addiction</a:t>
            </a:r>
            <a:endParaRPr lang="sl-SI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9459" name="Slika 2">
            <a:extLst>
              <a:ext uri="{FF2B5EF4-FFF2-40B4-BE49-F238E27FC236}">
                <a16:creationId xmlns:a16="http://schemas.microsoft.com/office/drawing/2014/main" id="{D66AF21E-1BF5-4269-9E7F-FF6120218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268413"/>
            <a:ext cx="3103562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Slika 3">
            <a:extLst>
              <a:ext uri="{FF2B5EF4-FFF2-40B4-BE49-F238E27FC236}">
                <a16:creationId xmlns:a16="http://schemas.microsoft.com/office/drawing/2014/main" id="{9E61EA04-2D46-4CDE-AD35-FA65EDBAB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5" y="1268413"/>
            <a:ext cx="3317875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Slika 6">
            <a:extLst>
              <a:ext uri="{FF2B5EF4-FFF2-40B4-BE49-F238E27FC236}">
                <a16:creationId xmlns:a16="http://schemas.microsoft.com/office/drawing/2014/main" id="{2224033E-FCE7-435C-9867-00B378FE5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268413"/>
            <a:ext cx="38417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Slika 7">
            <a:extLst>
              <a:ext uri="{FF2B5EF4-FFF2-40B4-BE49-F238E27FC236}">
                <a16:creationId xmlns:a16="http://schemas.microsoft.com/office/drawing/2014/main" id="{A13CA057-7D72-4D2B-AAE4-51265F6D1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7938"/>
            <a:ext cx="45720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Pravokotnik 4">
            <a:extLst>
              <a:ext uri="{FF2B5EF4-FFF2-40B4-BE49-F238E27FC236}">
                <a16:creationId xmlns:a16="http://schemas.microsoft.com/office/drawing/2014/main" id="{8144B2E1-5B84-4AA7-8B19-681C385BE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6065838"/>
            <a:ext cx="3689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6"/>
              </a:buBlip>
            </a:pPr>
            <a:r>
              <a:rPr lang="sl-SI" altLang="sl-SI"/>
              <a:t>A lot of reasons why they take drugs</a:t>
            </a:r>
          </a:p>
          <a:p>
            <a:pPr>
              <a:buFontTx/>
              <a:buBlip>
                <a:blip r:embed="rId6"/>
              </a:buBlip>
            </a:pPr>
            <a:r>
              <a:rPr lang="sl-SI" altLang="sl-SI"/>
              <a:t>Why they try it</a:t>
            </a:r>
          </a:p>
        </p:txBody>
      </p:sp>
      <p:sp>
        <p:nvSpPr>
          <p:cNvPr id="19464" name="Pravokotnik 5">
            <a:extLst>
              <a:ext uri="{FF2B5EF4-FFF2-40B4-BE49-F238E27FC236}">
                <a16:creationId xmlns:a16="http://schemas.microsoft.com/office/drawing/2014/main" id="{49A88220-E9F1-4325-8920-A34D008CF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5163" y="6065838"/>
            <a:ext cx="2516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6"/>
              </a:buBlip>
            </a:pPr>
            <a:r>
              <a:rPr lang="sl-SI" altLang="sl-SI"/>
              <a:t>Surviving in our world,..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lika 1">
            <a:extLst>
              <a:ext uri="{FF2B5EF4-FFF2-40B4-BE49-F238E27FC236}">
                <a16:creationId xmlns:a16="http://schemas.microsoft.com/office/drawing/2014/main" id="{955E8BC5-DDAF-49CF-8EE1-35B1A16C8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9525"/>
            <a:ext cx="121761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CE554EA0-6ED9-4F08-BF39-E30F44B6F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-90488"/>
            <a:ext cx="98520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Pravokotnik 2">
            <a:extLst>
              <a:ext uri="{FF2B5EF4-FFF2-40B4-BE49-F238E27FC236}">
                <a16:creationId xmlns:a16="http://schemas.microsoft.com/office/drawing/2014/main" id="{66AEA4C5-AF2E-4DD7-BF4D-88B317DC4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3675" y="6399213"/>
            <a:ext cx="310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Blip>
                <a:blip r:embed="rId4"/>
              </a:buBlip>
            </a:pPr>
            <a:r>
              <a:rPr lang="sl-SI" altLang="sl-SI"/>
              <a:t>Measures to control addiction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Andalus</vt:lpstr>
      <vt:lpstr>Arial</vt:lpstr>
      <vt:lpstr>Calibri</vt:lpstr>
      <vt:lpstr>Calibri Light</vt:lpstr>
      <vt:lpstr>Officeova tema</vt:lpstr>
      <vt:lpstr>Drugs</vt:lpstr>
      <vt:lpstr>PowerPoint Presentation</vt:lpstr>
      <vt:lpstr>Drugs</vt:lpstr>
      <vt:lpstr>Narcotic effect</vt:lpstr>
      <vt:lpstr>Psyhedelic effect</vt:lpstr>
      <vt:lpstr>Popular drugs in Slovenia</vt:lpstr>
      <vt:lpstr>Causes of addiction</vt:lpstr>
      <vt:lpstr>PowerPoint Presentation</vt:lpstr>
      <vt:lpstr>PowerPoint Presentation</vt:lpstr>
      <vt:lpstr>“Spread love, not drugs. It has the same effect.”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2019-05-30T09:19:25Z</dcterms:created>
  <dcterms:modified xsi:type="dcterms:W3CDTF">2019-05-30T09:19:25Z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