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64" r:id="rId1"/>
  </p:sldMasterIdLst>
  <p:sldIdLst>
    <p:sldId id="256" r:id="rId2"/>
    <p:sldId id="257" r:id="rId3"/>
    <p:sldId id="262" r:id="rId4"/>
    <p:sldId id="266" r:id="rId5"/>
    <p:sldId id="258" r:id="rId6"/>
    <p:sldId id="263" r:id="rId7"/>
    <p:sldId id="259" r:id="rId8"/>
    <p:sldId id="260" r:id="rId9"/>
    <p:sldId id="261" r:id="rId10"/>
    <p:sldId id="264" r:id="rId11"/>
    <p:sldId id="265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6">
            <a:extLst>
              <a:ext uri="{FF2B5EF4-FFF2-40B4-BE49-F238E27FC236}">
                <a16:creationId xmlns:a16="http://schemas.microsoft.com/office/drawing/2014/main" id="{2B82438A-7D3A-4372-9CCD-F9C00A7F822A}"/>
              </a:ext>
            </a:extLst>
          </p:cNvPr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304D46CF-42E0-4B63-829B-67D85C2B49F5}"/>
              </a:ext>
            </a:extLst>
          </p:cNvPr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0">
            <a:extLst>
              <a:ext uri="{FF2B5EF4-FFF2-40B4-BE49-F238E27FC236}">
                <a16:creationId xmlns:a16="http://schemas.microsoft.com/office/drawing/2014/main" id="{2DA6127B-D071-48A3-8171-4E155C14D470}"/>
              </a:ext>
            </a:extLst>
          </p:cNvPr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Uredite slog podnaslova matrice</a:t>
            </a:r>
            <a:endParaRPr lang="en-US"/>
          </a:p>
        </p:txBody>
      </p:sp>
      <p:sp>
        <p:nvSpPr>
          <p:cNvPr id="7" name="Ograda datuma 27">
            <a:extLst>
              <a:ext uri="{FF2B5EF4-FFF2-40B4-BE49-F238E27FC236}">
                <a16:creationId xmlns:a16="http://schemas.microsoft.com/office/drawing/2014/main" id="{2A6D9284-E159-4C36-A2D4-AA880AF777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C4A17EA-E304-4FAB-824E-7C51A63DF34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10" name="Ograda noge 16">
            <a:extLst>
              <a:ext uri="{FF2B5EF4-FFF2-40B4-BE49-F238E27FC236}">
                <a16:creationId xmlns:a16="http://schemas.microsoft.com/office/drawing/2014/main" id="{4ED06B8D-EBC8-46FA-9DC3-E1CC57076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številke diapozitiva 28">
            <a:extLst>
              <a:ext uri="{FF2B5EF4-FFF2-40B4-BE49-F238E27FC236}">
                <a16:creationId xmlns:a16="http://schemas.microsoft.com/office/drawing/2014/main" id="{9A782A10-615B-46E1-8F48-9C1291AE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EC435A-1C54-424D-8B88-0046480B70C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192594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821E812E-BD97-4A48-9520-EC3C22C35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7E642-3F5E-4F72-868E-47764D6AEF84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7D2C4221-9358-4F65-8419-3DA0B9B57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22A14F09-BCAB-4591-BC3E-A8C1DC4D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5BCE1-55E1-4A8C-ADE0-F21238DB4D8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4290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6">
            <a:extLst>
              <a:ext uri="{FF2B5EF4-FFF2-40B4-BE49-F238E27FC236}">
                <a16:creationId xmlns:a16="http://schemas.microsoft.com/office/drawing/2014/main" id="{542750F4-6192-41D7-943A-C0F39208C874}"/>
              </a:ext>
            </a:extLst>
          </p:cNvPr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7">
            <a:extLst>
              <a:ext uri="{FF2B5EF4-FFF2-40B4-BE49-F238E27FC236}">
                <a16:creationId xmlns:a16="http://schemas.microsoft.com/office/drawing/2014/main" id="{0AB516B8-4FA2-4FF1-9EB6-D72D837BEF04}"/>
              </a:ext>
            </a:extLst>
          </p:cNvPr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07D6DFB0-3299-4FDA-9E2D-EA2E56186EA7}"/>
              </a:ext>
            </a:extLst>
          </p:cNvPr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CE1A0984-59B4-4683-A5A0-034E1108FD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DB4D9-F4D6-42E6-9207-51248A81A7C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38AC4F4E-A111-4052-A3B6-0F787FEF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27268000-5C7E-424D-B948-D77C1786B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601A588D-BF5B-4782-A4CA-80F74931250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91646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CD0632BE-5AD5-4848-B603-D35E5298D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6834E-8288-4B65-A53A-F945B26EC34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4609A6D3-ECD0-4D6F-91AA-B15D72F9F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8E1EB7A7-F2AA-4227-B4FF-73BFABEB7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7BCAF-AD7B-4FD6-BD3C-A116AC44CA2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8227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6">
            <a:extLst>
              <a:ext uri="{FF2B5EF4-FFF2-40B4-BE49-F238E27FC236}">
                <a16:creationId xmlns:a16="http://schemas.microsoft.com/office/drawing/2014/main" id="{E349BD96-ADA1-4309-B9DC-0D6326F49440}"/>
              </a:ext>
            </a:extLst>
          </p:cNvPr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7">
            <a:extLst>
              <a:ext uri="{FF2B5EF4-FFF2-40B4-BE49-F238E27FC236}">
                <a16:creationId xmlns:a16="http://schemas.microsoft.com/office/drawing/2014/main" id="{41E20501-1963-402F-848C-4522565ADCE8}"/>
              </a:ext>
            </a:extLst>
          </p:cNvPr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0866E94E-A05F-470E-B8EC-8834A509DA9D}"/>
              </a:ext>
            </a:extLst>
          </p:cNvPr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7" name="Ograda datuma 11">
            <a:extLst>
              <a:ext uri="{FF2B5EF4-FFF2-40B4-BE49-F238E27FC236}">
                <a16:creationId xmlns:a16="http://schemas.microsoft.com/office/drawing/2014/main" id="{9CC02E3C-90F3-4422-80C4-F8F27C613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B60D7-DB1D-4DBB-A1B8-2900DED74EB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številke diapozitiva 12">
            <a:extLst>
              <a:ext uri="{FF2B5EF4-FFF2-40B4-BE49-F238E27FC236}">
                <a16:creationId xmlns:a16="http://schemas.microsoft.com/office/drawing/2014/main" id="{39A23BC2-36D1-4036-92F7-0495485EC6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CFD1D3E3-67E9-44F2-83C6-549433BE8E55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Ograda noge 13">
            <a:extLst>
              <a:ext uri="{FF2B5EF4-FFF2-40B4-BE49-F238E27FC236}">
                <a16:creationId xmlns:a16="http://schemas.microsoft.com/office/drawing/2014/main" id="{5A849131-F7BC-40D0-9C82-38B36D05FAF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0133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01A43131-C2DB-4079-B13F-311A1433B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D3C074F-BAFD-42E8-A081-5562DD6DE25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številke diapozitiva 9">
            <a:extLst>
              <a:ext uri="{FF2B5EF4-FFF2-40B4-BE49-F238E27FC236}">
                <a16:creationId xmlns:a16="http://schemas.microsoft.com/office/drawing/2014/main" id="{106399CD-A9C1-4131-9540-0DD9C482AC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5CB1CC-16AC-4EB1-81D5-B96310E95E4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11">
            <a:extLst>
              <a:ext uri="{FF2B5EF4-FFF2-40B4-BE49-F238E27FC236}">
                <a16:creationId xmlns:a16="http://schemas.microsoft.com/office/drawing/2014/main" id="{9A04AB00-2283-448A-9E61-E217E58F165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161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6" name="Ograda besedil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5" name="Ograda besedil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Ograda datuma 9">
            <a:extLst>
              <a:ext uri="{FF2B5EF4-FFF2-40B4-BE49-F238E27FC236}">
                <a16:creationId xmlns:a16="http://schemas.microsoft.com/office/drawing/2014/main" id="{6841248A-1366-4A94-8D33-0E4CFED8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51A690-F22C-423A-8548-952DE607C1A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številke diapozitiva 11">
            <a:extLst>
              <a:ext uri="{FF2B5EF4-FFF2-40B4-BE49-F238E27FC236}">
                <a16:creationId xmlns:a16="http://schemas.microsoft.com/office/drawing/2014/main" id="{1C8D148D-D95B-4612-8CA8-DA0DE50565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E794E7-C2BB-43BE-B0E6-C8CB1A1534D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Ograda noge 13">
            <a:extLst>
              <a:ext uri="{FF2B5EF4-FFF2-40B4-BE49-F238E27FC236}">
                <a16:creationId xmlns:a16="http://schemas.microsoft.com/office/drawing/2014/main" id="{83561ED7-798F-4F7C-8F23-2B04F645F2D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578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3B2A4FE3-AB0D-4191-932A-8ADAE0A4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3C9D6-27A2-4D3A-9CC4-7F73F6E781E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4279C1B5-0A56-47C7-882A-A151DD214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CB2DBF7D-E468-4838-B040-2EEB0FAE3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C4FFF-B33C-45EE-A85A-0EC1849FB03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8719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>
            <a:extLst>
              <a:ext uri="{FF2B5EF4-FFF2-40B4-BE49-F238E27FC236}">
                <a16:creationId xmlns:a16="http://schemas.microsoft.com/office/drawing/2014/main" id="{5053ABA2-5E66-49D9-B658-F91DF210D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93269-7BFD-4ACF-89DF-6D589BC70574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970F267B-C3B1-4243-831D-DBB834FA4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AEF8DC12-FEBF-45F4-AD7A-2B427F5C1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A2551B-71B9-46F2-95CC-38E7226CB31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1823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4168866D-717D-406E-BEE3-3F84919F8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71FEF-02D7-47E9-A11C-BEDD674FB9B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F0A5D6D8-B1E3-4969-A9C5-3B2CECDD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2816E262-FBED-4FC6-A95D-39FB59381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4119B-A4BA-404F-8981-8AA57744268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8681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7">
            <a:extLst>
              <a:ext uri="{FF2B5EF4-FFF2-40B4-BE49-F238E27FC236}">
                <a16:creationId xmlns:a16="http://schemas.microsoft.com/office/drawing/2014/main" id="{A2F3090B-6B72-447A-A26D-2148D27F42E2}"/>
              </a:ext>
            </a:extLst>
          </p:cNvPr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13FB8469-A617-4079-AC99-2BDE013AFC16}"/>
              </a:ext>
            </a:extLst>
          </p:cNvPr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9">
            <a:extLst>
              <a:ext uri="{FF2B5EF4-FFF2-40B4-BE49-F238E27FC236}">
                <a16:creationId xmlns:a16="http://schemas.microsoft.com/office/drawing/2014/main" id="{DB6A32A8-CFF3-4906-BAFB-4EA1EAC6EFEA}"/>
              </a:ext>
            </a:extLst>
          </p:cNvPr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avokotnik 10">
            <a:extLst>
              <a:ext uri="{FF2B5EF4-FFF2-40B4-BE49-F238E27FC236}">
                <a16:creationId xmlns:a16="http://schemas.microsoft.com/office/drawing/2014/main" id="{3C60FB11-3FE8-4637-BC07-8B0A186D3CEB}"/>
              </a:ext>
            </a:extLst>
          </p:cNvPr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9" name="Ograda datuma 11">
            <a:extLst>
              <a:ext uri="{FF2B5EF4-FFF2-40B4-BE49-F238E27FC236}">
                <a16:creationId xmlns:a16="http://schemas.microsoft.com/office/drawing/2014/main" id="{8D1E049D-F5DA-4B91-ABD7-E21CBB0E57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46E758D-D149-46D0-B7AE-132D0CD109F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10" name="Ograda številke diapozitiva 12">
            <a:extLst>
              <a:ext uri="{FF2B5EF4-FFF2-40B4-BE49-F238E27FC236}">
                <a16:creationId xmlns:a16="http://schemas.microsoft.com/office/drawing/2014/main" id="{C6E650B9-19D6-40BC-B153-5C0B1D80AA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09CEDB33-BBE2-4CD7-935C-63FAE716FC2B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1" name="Ograda noge 13">
            <a:extLst>
              <a:ext uri="{FF2B5EF4-FFF2-40B4-BE49-F238E27FC236}">
                <a16:creationId xmlns:a16="http://schemas.microsoft.com/office/drawing/2014/main" id="{1E7DEEB6-2F99-47D9-AAF8-B59630D6A34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14565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21">
            <a:extLst>
              <a:ext uri="{FF2B5EF4-FFF2-40B4-BE49-F238E27FC236}">
                <a16:creationId xmlns:a16="http://schemas.microsoft.com/office/drawing/2014/main" id="{FF3F956E-6DC3-40B9-B50D-C9C69AB03C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  <a:endParaRPr lang="en-US" altLang="sl-SI"/>
          </a:p>
        </p:txBody>
      </p:sp>
      <p:sp>
        <p:nvSpPr>
          <p:cNvPr id="1027" name="Ograda besedila 12">
            <a:extLst>
              <a:ext uri="{FF2B5EF4-FFF2-40B4-BE49-F238E27FC236}">
                <a16:creationId xmlns:a16="http://schemas.microsoft.com/office/drawing/2014/main" id="{A3CF8713-4B89-4DBE-AB7C-63F3F5E704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39D04F6F-067E-4961-8D45-AF0A0B37AA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1CF6B5-D128-497F-9BAC-57EE74C4822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A0A25D58-B87B-4264-BBEC-288486B73E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943EBB5F-C938-4C5A-9107-C740C0A84517}"/>
              </a:ext>
            </a:extLst>
          </p:cNvPr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avokotnik 7">
            <a:extLst>
              <a:ext uri="{FF2B5EF4-FFF2-40B4-BE49-F238E27FC236}">
                <a16:creationId xmlns:a16="http://schemas.microsoft.com/office/drawing/2014/main" id="{322CC7F6-D230-4FF1-BD55-C76BD64CB893}"/>
              </a:ext>
            </a:extLst>
          </p:cNvPr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8F66DEE3-B516-4AE3-BA37-311A36F2706F}"/>
              </a:ext>
            </a:extLst>
          </p:cNvPr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B91E8627-4E3D-4525-86BB-DCF24ADBE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DDE61ACA-0ADC-40F7-9D4B-9802C4628B7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3" r:id="rId2"/>
    <p:sldLayoutId id="2147483888" r:id="rId3"/>
    <p:sldLayoutId id="2147483889" r:id="rId4"/>
    <p:sldLayoutId id="2147483890" r:id="rId5"/>
    <p:sldLayoutId id="2147483884" r:id="rId6"/>
    <p:sldLayoutId id="2147483891" r:id="rId7"/>
    <p:sldLayoutId id="2147483885" r:id="rId8"/>
    <p:sldLayoutId id="2147483892" r:id="rId9"/>
    <p:sldLayoutId id="2147483886" r:id="rId10"/>
    <p:sldLayoutId id="214748389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DEAE00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B77BB4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EE2904-5435-47EE-89EB-D8C731951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482600"/>
            <a:ext cx="7772400" cy="4267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6000" dirty="0"/>
              <a:t>ELECTRIC CARS</a:t>
            </a:r>
          </a:p>
        </p:txBody>
      </p:sp>
      <p:sp>
        <p:nvSpPr>
          <p:cNvPr id="9219" name="Podnaslov 2">
            <a:extLst>
              <a:ext uri="{FF2B5EF4-FFF2-40B4-BE49-F238E27FC236}">
                <a16:creationId xmlns:a16="http://schemas.microsoft.com/office/drawing/2014/main" id="{A637F24A-F10B-4332-8CEA-EEB827FE4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9220" name="Picture 2" descr="http://www.clipart-box.com/zoom/electric-car01.jpg">
            <a:extLst>
              <a:ext uri="{FF2B5EF4-FFF2-40B4-BE49-F238E27FC236}">
                <a16:creationId xmlns:a16="http://schemas.microsoft.com/office/drawing/2014/main" id="{70F92361-DCC3-4FA6-A807-D45856393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6250"/>
            <a:ext cx="2519363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2" descr="http://globe-views.com/dcim/dreams/electricity/electricity-05.jpg">
            <a:extLst>
              <a:ext uri="{FF2B5EF4-FFF2-40B4-BE49-F238E27FC236}">
                <a16:creationId xmlns:a16="http://schemas.microsoft.com/office/drawing/2014/main" id="{6B23CCDE-A38B-4F88-9789-ACF55ED6D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571500"/>
            <a:ext cx="4143375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4" descr="http://www.earthtimes.org/newsimage/electric_cars_Energy_13.jpg">
            <a:extLst>
              <a:ext uri="{FF2B5EF4-FFF2-40B4-BE49-F238E27FC236}">
                <a16:creationId xmlns:a16="http://schemas.microsoft.com/office/drawing/2014/main" id="{32D5C22B-0480-4F81-BCFE-1819DA7A4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650" y="4005263"/>
            <a:ext cx="30734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>
            <a:extLst>
              <a:ext uri="{FF2B5EF4-FFF2-40B4-BE49-F238E27FC236}">
                <a16:creationId xmlns:a16="http://schemas.microsoft.com/office/drawing/2014/main" id="{8151993A-38F0-4C03-944C-24E15374B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18435" name="Ograda vsebine 2">
            <a:extLst>
              <a:ext uri="{FF2B5EF4-FFF2-40B4-BE49-F238E27FC236}">
                <a16:creationId xmlns:a16="http://schemas.microsoft.com/office/drawing/2014/main" id="{578784EA-711B-494C-8AB5-380D8C43A7D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18436" name="AutoShape 2" descr="data:image/jpeg;base64,/9j/4AAQSkZJRgABAQAAAQABAAD/2wCEAAkGBxQSEhUUEhQUFBQWFBUUFBcYFxQVFxcVFRQWFxQXFxUYHCggGBolHRUVIjEhJSkrLi4uFx8zODMsNygtLisBCgoKDg0OFA8PFCwcHBwsLCwsLCwsLCwsLCwsNCwsLCwsLCwsLCwsLCwsLCwsLCwsLCwsLCwsLCwsLCwsLCwsLP/AABEIAK8BHwMBIgACEQEDEQH/xAAcAAABBQEBAQAAAAAAAAAAAAAAAQIEBQYDBwj/xABJEAABBAADBAYFBgsHBAMAAAABAAIDEQQSIQUGMUETIlFhcYEjMpGhsQdCUnLB8BQzYnOCkrKz0dLhJENToqPC8URjdJMVNFT/xAAXAQEBAQEAAAAAAAAAAAAAAAAAAQID/8QAHBEBAQEBAAIDAAAAAAAAAAAAAAERMQIhAxJB/9oADAMBAAIRAxEAPwDzkFKm0lXVDgi01KEDgUEpqVAP4Lkuj+C5WgRyQN6pKHFKPUPj9iy1EjbcdTnvhh/cRn7FXQMB08Ty5Ann4Kw28PTUP8KH9xGVVhnxWY1S5gParfZbuqPEqpc3irPZR08/4qouNsfj5dOL3H2m/tUUKXtw+nd3hh9sbT9qhWtTiXp4TgmApyIeEtpgcnAoHjxQU20BA60qakyqh6RIPFLl7EQWlTSEWilJ8vektFdiCgdYQVzpK155KBwPYlEnkgO7UprsCgTN3Jrj5+z7/wDCUlF99d6gpUrG2QBxJoeJ4JF3wP42P84z9oLSOLaPBzSewOafcCle0irBF3VirA4rNTDrO+sfiVzKzqtRaMyzsGKez1XOA7A4gewFXcE2doN2aAPiAAVZUdXu0XK09/BclVDl1+Z5/YuDipDh6MeJ+CirPaGHDnuJOogho2G69Aw1R9bTTRZ8Vz7VZbefUw0r0UP7iNVdWPNZbrpxtTdlHj5KCG6+SmbLdV/fmqzOr7bbfSDvihP+k1Q6KnbYGsZu7gjPuI+xQQrEvShOBSApQqhQlBTA5OsIHhyCmFKCgdaUEJtJMqqHlIUgS+aBdEoYmlqSkDjGj3JB4o0UUJx1TKRaB+UoBTc3elBUDgUZeyz3JNEmXvr7/f2oKe12wX41n12/tBcbXfA/jY/zjP2giM5tUekP1Y/fG0n3qK1tkDtIHtUzaR9IeHqx/u2LjDq5ug9ZvxCwq0mghL5YWxZHRNlLZMzi5xhBLs4Jy9bKfVAokcVz2Vwd4hdw3+1Ys/k4z4PC4bM4O8R8FqCY/guEklC10kOih4p2nmrQQuzOFqawAaOvLr7eXvVbG9dxLfNZalXG3wOmaTzig/csH2JJcBEJGt6SmEW55rq+tY9wTN4W3MK5xQfuGKF0zycxcbGgJ101/qrC12xcYbI5rTmaCQD2jkfPinbL9b2/amEl5snrVfZadgvWHD70i/q+227qwOGnoQKPAgSPGigtktTdqMzRYY8sjwT4Sn+Kgkdiz4X3Y18k9SnFxSiRNBIS2ujifnQCmghOFIHBKWppAQgdSXMkpBtUB8UWUmakFyB2ZFpqUoFKS0mZGdQLaA5IkJRTwexLquYJRSDpfekz9qQIs8uP3/qiKxd9n/jY/wA4z9oKOQu+zR6aL87H+2FBnsfq6+0AHuLBlPwB81G8F3mPWd9Z3xK5FYVYTbXLg+oo2ySAtkkGfM4OILqaXZWl1akDmaq07Z7eqT2n4KuAHirplUz6kd+cbb+K1Bzk4KNOLClSirC4uCohBdGLq2AuNAEnuFru3Zsv+G/9UqC23gIErK49DB7eiaoWz4mOkAlcWMJ6zmtzkXwIbYv28LVrtnCF0rAGkkRQ5jwy1G0EHkKqtVyh2WMrnEl1VdNcGi9Bmea08AVI35I0mCkimMdBzhY0GYFrm6Ob3Frg4HvHBWOH3ZxDae9jY28QXvYLHHTWyp8eKbBAJJA1xoNja4XZAAaTfIUK7ABSjsxDWxtknZHiJ5rkLpQZGsjumNYx2gJom65haY0za2HJhgY3rHNKCG2SbyFunHXrexTIN1sYW5vweRre146Ie2Slqtyoj+A4uXBxRx4pzmRNdG0NIaXsBDLNNJzHhXLsWL2vgZs14h0j3lxBzOLqI9YEmzeqkmHl5akP2DK313Ydn1sThh7ukXF2zCP77C+WIhP+5Rm7LjErHF7XRFuZzWO6zTmy5H5y0B3Orojmq+Utc8lrbbZoC2aDh1bNHuBPirrOrV2AP0oT4TwH3Z7XCTCuHEHy6w9oUBkTruur48B8V2MY5aHzVNdgSltR4JTdO/qpPmUUZk8FNRSB1otNBSlAqNE2kloHUl0Tb77S12IDJ2JKSFp7UZiEUtpQkz2j76IHUUh79O9NBS5xz1RHUwt+iF1wEDelj0/vGftBbVvyVYs8ZoR+g4/7lIwvyW4hjmvdOwhpDiBGRYabrV2nBTR4XiR1nfWPxK5ZVcYJg/CBfAvcOXOwOPeQo+02gyvy8LrlyAB4eCyqA1q1EeCaWRkk2Youz/Db3LPtjK9e2H8n/T4XDzF7/SYeF9B1AXG3sSDBSbPaRxNjTlr2KKdndrgAAS4kHQAWTXgF6dJ8nDRzk/Xf/FQtpbqNw8ZfJnewEDKSCTRzBrXGjZy0Bdaq6jD4MgNBZdd4o+Y7VodmbaMdZwHDvTWYNry4hrG5szmesAchAvLmNXmj46cVDxOBcTrx8vdSitRPvPhgWxCN0srgDkYxrsocNMznkBoojSydQqnG7DlleHAR0SPRNdbyewuIDfIVXeqHY0tPxhAPS9OMp7Iw6YSA/wCn7CrzZ+1gCBM0ubzo5XDsc08iDqgnn5M9oYuVjpmMhh4V0jS9ork0WCfNY3asWIw2IlhObPGWx1o4kBoLKq7FAH4r1hu+7hHlw8kxNUDKYiB2fNJPtUSfZOCxTulkeG4l1F7+kMbnOA1I1r/jUhO9FP8AJxi5JsPjobJeYi5lcc2Rzm1XO2BV3Ryxsa+Qxubn1jcHdJ1XGw41peul2tVu3siHZ2IdI2ZxzUHNcG9WnEgZm12kKvxuCfJI90krJXZw4tLC1smWheYGjYu6rjp3Vmxjt4OjLs8DTFHK4OjaXlxa1pc02a16wdXOqXHY+LySNMzTILBylxNjQnhpwJHdd8lqsRsCVzQzJG2Nr3FgLJXluY2RnbICWjly8dSuWG3cIP8A9iGK+IOHkI073vJHtVMcNrYSOaa8MBHG8+jY5wGU0bDnOIAsg1Z7O0XQ5RR1YDfzjR79F6cd2DiI2smmhkEbcjCxkrHNbd5dZnAgcrCku3RYyDoo3GNxfmdJla5zhWjTfId3naiY8ljw7n3TSSziRrXMHTkUjXcjoV6LDuL0ZJbiJml2rsmVl+NBcDuFENS+UnxYP9qumVV7q7tR4uN7nyPjcHAMysEjeHzwDmB+ztVLtLBOgldG7UtPEBwBBFg04AiweYWww+7TYSTG6VpqrEjgaPe2lCm2A0G8t+Nm/O7TWmTtJa2+AweEBqaCu+3EfFavA7r7OlGkbb+s4H2Wn2V46igvY8Z8mWGcPR209hJ+I/gsdtr5PpYbyG+53PwcE0Yukmq7YvCPjNPaWnv+wrgVUL5IzJqCUDi5JaRKCgUOTmv7OP3/AKobSdkvnXeg+oRJ3Jszuq7TkfguybLwPgfguavlPC4T0oOnFxF1WYAlvHTjSTG4D0jq7eVca14acbV7s6IdKD9Ynwym07GRXI6+N0fEaHj4KozzMAvo7c2EjZ+EHZhof3bV4d0K9+3SFYHC/wDjQ/u2oJBw6w/yuHo8Gw5slzNGYXY0drQBzfVrXgvRljflWwpfgCW8WSNeD2aEDyshRXmmy3CTFwaANc0soAg2I8xsHh+LBAvhS3smwI3DT36rzzY7w2TCPv1ptNeTsjAT2HVw17F6tG+lUeN7Ai/BttyRO0BncD4S6j3SL0Db+48clujpru7Qezh8Fi/lY2e+LGRYuKx0jQ0kcpI+F+LCP1CtpuzvoMSxvTARyUAT8wnz9Xz9qK8/2nsWfDk2DXaLr+ij7Emyyh7hmI4X28q86Xs2JY14p7QQqDG7lQSHM0lmhJqjwrkf6FBndoTR5miQvMjiHSNF2G3bs3PMR9woOy8dCJcplZd6APa51XpYBvgs1txhMv4LCdOMpHO9WjuFEGu8dikP3ONBuZnSkW1jizM7QngXWTpwq9Dog932IRkBGV7SNDoQVPxGx4ZB6oBXjXye7zyYSboZy7oicrgbJaeGYdv28NdK9tY5pFtcDeoI5oM5jN0wDbLB7Rofcq8zYiDQ+kb38fatvHPWh1CyW9+9Aw+Ijg/By8Pr0lmtSAcrGNLjWZvmaFlQPwm2IZNHdR3YeCnuwgIsUR3LB/8AzbJpTE7DSteC4dT0h6otxykNcABrqpWz9pyRjPh5BNGNSBdtH5TDTm+NV2KjTzYJQJ8Epeyt5YZuq7qP71ay4YEWNQoMXisB3KAGviNtPlr7uxbLEYRVWKwaBuyt7nMoP9jj8HcD50tjgdrxYhuXQ9rTxXm+LwXcq3NJEbY4iuH9EG63o3aZIx2VodoaB5GtNexeW7S3PxEMTZCMwcCW5Q4EgCyMp1DgATl41qLo16BsPfAPqPEHK7g2T+YcwrHGziPqTNuCXXM3UXxbJG7k4GjXHRXR4X4Itbbbe6Lp5C7DvjzAEuNEtmAOrwBWR4FZm8/WAGqoZt0MW3lE79JzfiFdRUNKeCpMmwsU3jDfg9p+NLg7BzN9aCTyF/Aq6AdyXOOf8FydIW8WPb4scPsTRjWjmPPT4po+rk2TgfA/BMtJI7qnwPwWFfPuzR6QVx61d5ymh5ldsU0GR3ifbz99qJhJwx11fEVdcQRx810fig5xI5kmuPE2qjqGBe47sj+x4b/x4f3bV4thtnzyepBM7wjeR7ape27AhczCwMeCHNgia4HiHNjaCD5hRU9V+2cAZ4XxE1mFX2HiCO8EA+SsEIPDd5dzNoBwLGB+WspYQ3hwIaAA3wSxYrHtFzPfBL+WQYX+N30TvHqntavcVXbW2OydpDtDXEffVVHlM22xMw4fHxmNxoh7RwPzXV2d4sEEqtZHLgXZow2SJw6zdHMkbyIPbr5LTbU3Rlh6oaJobJDHGst8TG/jGfceYKpW4SSKxFcjOL4nj0jRzJYPWA+mzzpBqN3NrxTNHRGh86Jx1b9Qnh4cPBXuOwhyOymrbXkdCvJXNGfPDbSD6t171r93d43ysZBIbfnIJPrZSw5R+sB7UHmux5WN/CMVISLe7K7iW5nEMPZ1da7w1VQLz0bpAQ/pwx7wXW5zBKxz2knTQDUc2k+FpNh3w4aFrZBFOHvc0Fwa1/VZbMxoWc/PQ1XNS5MIwRtL2yX+M6PK5+RvRiN7X/QAa8tdmqnusitTKrlKHzYYTP1mgytleNMzC0Xm5ZmOIaTzo9i1uwN6HCFtu6reqTyB7CeHMHzWN2C98bxG9wdHK6Vszi5jGPdIC0iEOIMga8i3NBBJoaC3TN0MW+N8zGuIdlDxrya7K/h252/qqj1TZe8odWoKvpIhNkkjoSx2YyeFkUWuA4tP2AryDGSl7w5zWtcOYFE95PEnxWm3b2i4EDO8eDj8Dp7lBd7YlxglwphijzubI2d2UEhraytc93zDZOh0+OO2jsKZjWYmIFkujnZDWbMRT2lp0dqGnXW29pv0nEYBsosveS5pbd5dHCiDky2CqfePeUbPj6N0LiC3IzqehPVytF2aHDq6cEGOwe0YZ3dHiMsE/wBPRrHHl0gGjCfpDq9obz0WExGIwrsrrcB813Z3H7+K8/2njIsa4OtsUjQBbR1SBwztFOafyq8le7t7Ymw+SDFkyYXhHK2n9HfAB1HqD6PLlwpB6HhNoxzcOq7m06FJiMOuT9iggFrsw4tcK58CC2lLhw72inHN31R9yCjxWFVVPgWkaupxdWo6oFaEnXnp3WO9ayaEnkqvF4ElSkYfF4ZWewd4uiBhxDTNh3aFp1IPItPIqbidmjnaqcThQOAVFZi8U6GYugkPVfbHcjXaDy4jwW63Q2uzGXG+hK0Zh+U3nXeLF+3tXnuMal3SnczaGGLOPTMb4tecrh+q4qj1+XYo7FCl2IOxbQsCYYAojAzbDHYq+fd0Hi0exeluwgXJ+AaeSokJMliuScE4KKpMPufgmajDReYzftWrWDAxs9RjG/VaB8ApCECAJUIQCEIQCEIQI5oIo6hZ7bW7TZBmYKcNRRog9rXcitEhB5JtfZRBPTNJI/vWinD84wet9Ya9ocoGzvRYiAk2DI0NdxDusNGvHwNEcwF7BjsAyUdYa8jzWG21u0+Il8VDUHhbHEGxmbyPfxHJB5nvVh52uyxBhDJJY3l3QEUGsbRMvzTkJI4U3XRdcY6J0QDi1hczDCORz3ZWOjp8oY15Lo2vY/M2OmktoZRYuXva3P0r5Yqf1ZslZmPkjBYav5jg/MRx6p4qiwuKeGNa8l0pZI5wfzl6Rj4sw5X+Ei+eg5AIK/HbODp2Smae3OaGvc1kzS4GgGSxvy9Ui8hDS0A89Fc7NGTagZye6aI+BY8j3hq5bDgilnDsxy4h0RIsNDnFxyOe4HRxcK4EGVjxoHBGEmzbSif9PGaeDnEae1Ua/FbHPLVQutAbPb7u1bgwKPiMA1wogFQLsHeqNzQ1zqPethhpIsQzK7K8dh++hXmmL3XY4222nuTWYGTDNLxMWtYC5ziSAABZJ8kGm2v8mODlOYNLHcQWnKR4Eae5Q8L8noiJy4iUjnZjNjsOgzfpArFu+Uxw0GLeR3wyfwXCT5RnH/qf9GX+VB7dsjCshjZGLpgoEkHSya05a6dgpS3ZO0L5/fv24/8AUj/1z/yLi7fV3/6v8k/8iD3rESRj5w9qpcZjYh84e1eX7ImnxocYZw4NOU3nabq+DgCVZRbrYpxGZ7h30CP2rQaHHbSj7Qs5jdoNdeXXw1+CmYfYZgkp72zZhrmYOqacRRN1wPBT+jyjqtB9grzQZJuy55zTIyAeZ0HvW53F3JbBMyeV2eRpOUD1QS0695+9pIH5aLy1o52VYbJ3rg/CIoGuzOe8tdV2wljspdyFkAVx6w4c6N0hCFAIQhBzSpEOQPCVNCcgEIQgEIQgEIQgEIQgE17LCchBi98N288ZfCAXsOdrDqHEA5meDmkiu9eMY/AlsolizuiDZJQac4iR5EZieQPWaMh141a+mJGAjVeb717mSskdiME5zS7V7GuLbOuor4IPOdhbM/BWSYiQOYWuniw7CKzZnt9IBxytqvrUomwYydoYNn/ezO8Q1zj8FP206RtunzlwIFuzOo8BZPia5Ko3Z2s2HGxzSA5W5uOlFzHNGtd6o9xc1JlVXht6cNJVv6O+GfRp8Hi2n2qyjma4WxzXDuIPvCgeI1B3h2d02FniHF8MjW/WLTl99KyaE8IPlqvLzHwSV97C2PyjbrvwuJfI1v8AZ5XF7HAaNc425jjyNk12gjsKyXRHuVDWvoaEjzC7YPCOld3czx+5SQQCxmuudAXXda9Z3T2bgMRGGQNe2UDhKQbPcBx9hKgzm7+FMerQeFDktJszeuZjshaZOwCyfcjbuGGC1xBy/RaNXvPIMbzPuHMhZCfH9JZluOD6DSQDXJ7tDI7XhwHIBBrtob4NDyX9Ew8crpAXA5S3VjMzhoeBCpsTvsTpHnf9RuQfru1/yrJSYuFp6kbQOV274UB71YYXEzyMywREX60lBtDsDtGtHebPeFRJxm0p36zSCBp7CTIR3HV3m0Baj5JNnPmxbZcO3o8PCbkkcOtISKETfo8bIBJ0FnUBZ3Ym6jXvHTPzknVkZNfpS/y34he67o4MQxNY1oY0eq0CgB3BBpEIQoBCEIOItOpIlQK1OTGlOQOQkQgVCLQgEIQgEIQgEIQgE1zU5CCp2jsaKX1mNPiAVits/J1A8l0bch+iPV8uxelEJj47QeJ4vdYwghgN8xbh7ll8Z1TTm0RfWjOU+BIq19DYrZzXjULM7Y3Sjk9Zl944qjx+LaUo9TFSN7nOcF3j2tjL0xDnfpf1Wn2l8nx4xuB7jp71ncVuZOw+ofKj8ECT7bxx0zOojhZcPO79irpTiDqWQ69sMRP7K7u3bn+g5A3ZmPzCgiBk1E1AK/7UAPkCLKdFjsSz1ZhH9Tooz/lU+PdOY/M+ClQ7mynkB7f4IM69mdxfNKXv+kXGRx7R3IcyN1XFmoUMz3Ed5ptarcYPccn1gT4ae8q5wm4lfMv6x+4Qed4OE36OONh/JYCfa6yr/A7DllIMhd+kST5DkvRcBukG9g8Ar7B7GYzkiMxu9u2GVY095W2wsGVdI4QF1AUUoSoQgEIQg4pU1KgLTsya5OCBUqRKgVKmpUCoSJUAhCEAhIlQCEIQCEIQJSQtTkIOEmFaeQXB2zmHkpyEFadkR9iQbHj7FZoQV7dlRj5q6twDB80KWhBwbh2jkF0EYT0IG5EtJUiBUIQgEIQgEIQg/9k=">
            <a:extLst>
              <a:ext uri="{FF2B5EF4-FFF2-40B4-BE49-F238E27FC236}">
                <a16:creationId xmlns:a16="http://schemas.microsoft.com/office/drawing/2014/main" id="{B9DB1927-1069-4E53-9308-A330414823F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18437" name="AutoShape 4" descr="data:image/jpeg;base64,/9j/4AAQSkZJRgABAQAAAQABAAD/2wCEAAkGBxQSEhUUEhQUFBQWFBUUFBcYFxQVFxcVFRQWFxQXFxUYHCggGBolHRUVIjEhJSkrLi4uFx8zODMsNygtLisBCgoKDg0OFA8PFCwcHBwsLCwsLCwsLCwsLCwsNCwsLCwsLCwsLCwsLCwsLCwsLCwsLCwsLCwsLCwsLCwsLCwsLP/AABEIAK8BHwMBIgACEQEDEQH/xAAcAAABBQEBAQAAAAAAAAAAAAAAAQIEBQYDBwj/xABJEAABBAADBAYFBgsHBAMAAAABAAIDEQQSIQUGMUETIlFhcYEjMpGhsQdCUnLB8BQzYnOCkrKz0dLhJENToqPC8URjdJMVNFT/xAAXAQEBAQEAAAAAAAAAAAAAAAAAAQID/8QAHBEBAQEBAAIDAAAAAAAAAAAAAAERMQIhAxJB/9oADAMBAAIRAxEAPwDzkFKm0lXVDgi01KEDgUEpqVAP4Lkuj+C5WgRyQN6pKHFKPUPj9iy1EjbcdTnvhh/cRn7FXQMB08Ty5Ann4Kw28PTUP8KH9xGVVhnxWY1S5gParfZbuqPEqpc3irPZR08/4qouNsfj5dOL3H2m/tUUKXtw+nd3hh9sbT9qhWtTiXp4TgmApyIeEtpgcnAoHjxQU20BA60qakyqh6RIPFLl7EQWlTSEWilJ8vektFdiCgdYQVzpK155KBwPYlEnkgO7UprsCgTN3Jrj5+z7/wDCUlF99d6gpUrG2QBxJoeJ4JF3wP42P84z9oLSOLaPBzSewOafcCle0irBF3VirA4rNTDrO+sfiVzKzqtRaMyzsGKez1XOA7A4gewFXcE2doN2aAPiAAVZUdXu0XK09/BclVDl1+Z5/YuDipDh6MeJ+CirPaGHDnuJOogho2G69Aw1R9bTTRZ8Vz7VZbefUw0r0UP7iNVdWPNZbrpxtTdlHj5KCG6+SmbLdV/fmqzOr7bbfSDvihP+k1Q6KnbYGsZu7gjPuI+xQQrEvShOBSApQqhQlBTA5OsIHhyCmFKCgdaUEJtJMqqHlIUgS+aBdEoYmlqSkDjGj3JB4o0UUJx1TKRaB+UoBTc3elBUDgUZeyz3JNEmXvr7/f2oKe12wX41n12/tBcbXfA/jY/zjP2giM5tUekP1Y/fG0n3qK1tkDtIHtUzaR9IeHqx/u2LjDq5ug9ZvxCwq0mghL5YWxZHRNlLZMzi5xhBLs4Jy9bKfVAokcVz2Vwd4hdw3+1Ys/k4z4PC4bM4O8R8FqCY/guEklC10kOih4p2nmrQQuzOFqawAaOvLr7eXvVbG9dxLfNZalXG3wOmaTzig/csH2JJcBEJGt6SmEW55rq+tY9wTN4W3MK5xQfuGKF0zycxcbGgJ101/qrC12xcYbI5rTmaCQD2jkfPinbL9b2/amEl5snrVfZadgvWHD70i/q+227qwOGnoQKPAgSPGigtktTdqMzRYY8sjwT4Sn+Kgkdiz4X3Y18k9SnFxSiRNBIS2ujifnQCmghOFIHBKWppAQgdSXMkpBtUB8UWUmakFyB2ZFpqUoFKS0mZGdQLaA5IkJRTwexLquYJRSDpfekz9qQIs8uP3/qiKxd9n/jY/wA4z9oKOQu+zR6aL87H+2FBnsfq6+0AHuLBlPwB81G8F3mPWd9Z3xK5FYVYTbXLg+oo2ySAtkkGfM4OILqaXZWl1akDmaq07Z7eqT2n4KuAHirplUz6kd+cbb+K1Bzk4KNOLClSirC4uCohBdGLq2AuNAEnuFru3Zsv+G/9UqC23gIErK49DB7eiaoWz4mOkAlcWMJ6zmtzkXwIbYv28LVrtnCF0rAGkkRQ5jwy1G0EHkKqtVyh2WMrnEl1VdNcGi9Bmea08AVI35I0mCkimMdBzhY0GYFrm6Ob3Frg4HvHBWOH3ZxDae9jY28QXvYLHHTWyp8eKbBAJJA1xoNja4XZAAaTfIUK7ABSjsxDWxtknZHiJ5rkLpQZGsjumNYx2gJom65haY0za2HJhgY3rHNKCG2SbyFunHXrexTIN1sYW5vweRre146Ie2Slqtyoj+A4uXBxRx4pzmRNdG0NIaXsBDLNNJzHhXLsWL2vgZs14h0j3lxBzOLqI9YEmzeqkmHl5akP2DK313Ydn1sThh7ukXF2zCP77C+WIhP+5Rm7LjErHF7XRFuZzWO6zTmy5H5y0B3Orojmq+Utc8lrbbZoC2aDh1bNHuBPirrOrV2AP0oT4TwH3Z7XCTCuHEHy6w9oUBkTruur48B8V2MY5aHzVNdgSltR4JTdO/qpPmUUZk8FNRSB1otNBSlAqNE2kloHUl0Tb77S12IDJ2JKSFp7UZiEUtpQkz2j76IHUUh79O9NBS5xz1RHUwt+iF1wEDelj0/vGftBbVvyVYs8ZoR+g4/7lIwvyW4hjmvdOwhpDiBGRYabrV2nBTR4XiR1nfWPxK5ZVcYJg/CBfAvcOXOwOPeQo+02gyvy8LrlyAB4eCyqA1q1EeCaWRkk2Youz/Db3LPtjK9e2H8n/T4XDzF7/SYeF9B1AXG3sSDBSbPaRxNjTlr2KKdndrgAAS4kHQAWTXgF6dJ8nDRzk/Xf/FQtpbqNw8ZfJnewEDKSCTRzBrXGjZy0Bdaq6jD4MgNBZdd4o+Y7VodmbaMdZwHDvTWYNry4hrG5szmesAchAvLmNXmj46cVDxOBcTrx8vdSitRPvPhgWxCN0srgDkYxrsocNMznkBoojSydQqnG7DlleHAR0SPRNdbyewuIDfIVXeqHY0tPxhAPS9OMp7Iw6YSA/wCn7CrzZ+1gCBM0ubzo5XDsc08iDqgnn5M9oYuVjpmMhh4V0jS9ork0WCfNY3asWIw2IlhObPGWx1o4kBoLKq7FAH4r1hu+7hHlw8kxNUDKYiB2fNJPtUSfZOCxTulkeG4l1F7+kMbnOA1I1r/jUhO9FP8AJxi5JsPjobJeYi5lcc2Rzm1XO2BV3Ryxsa+Qxubn1jcHdJ1XGw41peul2tVu3siHZ2IdI2ZxzUHNcG9WnEgZm12kKvxuCfJI90krJXZw4tLC1smWheYGjYu6rjp3Vmxjt4OjLs8DTFHK4OjaXlxa1pc02a16wdXOqXHY+LySNMzTILBylxNjQnhpwJHdd8lqsRsCVzQzJG2Nr3FgLJXluY2RnbICWjly8dSuWG3cIP8A9iGK+IOHkI073vJHtVMcNrYSOaa8MBHG8+jY5wGU0bDnOIAsg1Z7O0XQ5RR1YDfzjR79F6cd2DiI2smmhkEbcjCxkrHNbd5dZnAgcrCku3RYyDoo3GNxfmdJla5zhWjTfId3naiY8ljw7n3TSSziRrXMHTkUjXcjoV6LDuL0ZJbiJml2rsmVl+NBcDuFENS+UnxYP9qumVV7q7tR4uN7nyPjcHAMysEjeHzwDmB+ztVLtLBOgldG7UtPEBwBBFg04AiweYWww+7TYSTG6VpqrEjgaPe2lCm2A0G8t+Nm/O7TWmTtJa2+AweEBqaCu+3EfFavA7r7OlGkbb+s4H2Wn2V46igvY8Z8mWGcPR209hJ+I/gsdtr5PpYbyG+53PwcE0Yukmq7YvCPjNPaWnv+wrgVUL5IzJqCUDi5JaRKCgUOTmv7OP3/AKobSdkvnXeg+oRJ3Jszuq7TkfguybLwPgfguavlPC4T0oOnFxF1WYAlvHTjSTG4D0jq7eVca14acbV7s6IdKD9Ynwym07GRXI6+N0fEaHj4KozzMAvo7c2EjZ+EHZhof3bV4d0K9+3SFYHC/wDjQ/u2oJBw6w/yuHo8Gw5slzNGYXY0drQBzfVrXgvRljflWwpfgCW8WSNeD2aEDyshRXmmy3CTFwaANc0soAg2I8xsHh+LBAvhS3smwI3DT36rzzY7w2TCPv1ptNeTsjAT2HVw17F6tG+lUeN7Ai/BttyRO0BncD4S6j3SL0Db+48clujpru7Qezh8Fi/lY2e+LGRYuKx0jQ0kcpI+F+LCP1CtpuzvoMSxvTARyUAT8wnz9Xz9qK8/2nsWfDk2DXaLr+ij7Emyyh7hmI4X28q86Xs2JY14p7QQqDG7lQSHM0lmhJqjwrkf6FBndoTR5miQvMjiHSNF2G3bs3PMR9woOy8dCJcplZd6APa51XpYBvgs1txhMv4LCdOMpHO9WjuFEGu8dikP3ONBuZnSkW1jizM7QngXWTpwq9Dog932IRkBGV7SNDoQVPxGx4ZB6oBXjXye7zyYSboZy7oicrgbJaeGYdv28NdK9tY5pFtcDeoI5oM5jN0wDbLB7Rofcq8zYiDQ+kb38fatvHPWh1CyW9+9Aw+Ijg/By8Pr0lmtSAcrGNLjWZvmaFlQPwm2IZNHdR3YeCnuwgIsUR3LB/8AzbJpTE7DSteC4dT0h6otxykNcABrqpWz9pyRjPh5BNGNSBdtH5TDTm+NV2KjTzYJQJ8Epeyt5YZuq7qP71ay4YEWNQoMXisB3KAGviNtPlr7uxbLEYRVWKwaBuyt7nMoP9jj8HcD50tjgdrxYhuXQ9rTxXm+LwXcq3NJEbY4iuH9EG63o3aZIx2VodoaB5GtNexeW7S3PxEMTZCMwcCW5Q4EgCyMp1DgATl41qLo16BsPfAPqPEHK7g2T+YcwrHGziPqTNuCXXM3UXxbJG7k4GjXHRXR4X4Itbbbe6Lp5C7DvjzAEuNEtmAOrwBWR4FZm8/WAGqoZt0MW3lE79JzfiFdRUNKeCpMmwsU3jDfg9p+NLg7BzN9aCTyF/Aq6AdyXOOf8FydIW8WPb4scPsTRjWjmPPT4po+rk2TgfA/BMtJI7qnwPwWFfPuzR6QVx61d5ymh5ldsU0GR3ifbz99qJhJwx11fEVdcQRx810fig5xI5kmuPE2qjqGBe47sj+x4b/x4f3bV4thtnzyepBM7wjeR7ape27AhczCwMeCHNgia4HiHNjaCD5hRU9V+2cAZ4XxE1mFX2HiCO8EA+SsEIPDd5dzNoBwLGB+WspYQ3hwIaAA3wSxYrHtFzPfBL+WQYX+N30TvHqntavcVXbW2OydpDtDXEffVVHlM22xMw4fHxmNxoh7RwPzXV2d4sEEqtZHLgXZow2SJw6zdHMkbyIPbr5LTbU3Rlh6oaJobJDHGst8TG/jGfceYKpW4SSKxFcjOL4nj0jRzJYPWA+mzzpBqN3NrxTNHRGh86Jx1b9Qnh4cPBXuOwhyOymrbXkdCvJXNGfPDbSD6t171r93d43ysZBIbfnIJPrZSw5R+sB7UHmux5WN/CMVISLe7K7iW5nEMPZ1da7w1VQLz0bpAQ/pwx7wXW5zBKxz2knTQDUc2k+FpNh3w4aFrZBFOHvc0Fwa1/VZbMxoWc/PQ1XNS5MIwRtL2yX+M6PK5+RvRiN7X/QAa8tdmqnusitTKrlKHzYYTP1mgytleNMzC0Xm5ZmOIaTzo9i1uwN6HCFtu6reqTyB7CeHMHzWN2C98bxG9wdHK6Vszi5jGPdIC0iEOIMga8i3NBBJoaC3TN0MW+N8zGuIdlDxrya7K/h252/qqj1TZe8odWoKvpIhNkkjoSx2YyeFkUWuA4tP2AryDGSl7w5zWtcOYFE95PEnxWm3b2i4EDO8eDj8Dp7lBd7YlxglwphijzubI2d2UEhraytc93zDZOh0+OO2jsKZjWYmIFkujnZDWbMRT2lp0dqGnXW29pv0nEYBsosveS5pbd5dHCiDky2CqfePeUbPj6N0LiC3IzqehPVytF2aHDq6cEGOwe0YZ3dHiMsE/wBPRrHHl0gGjCfpDq9obz0WExGIwrsrrcB813Z3H7+K8/2njIsa4OtsUjQBbR1SBwztFOafyq8le7t7Ymw+SDFkyYXhHK2n9HfAB1HqD6PLlwpB6HhNoxzcOq7m06FJiMOuT9iggFrsw4tcK58CC2lLhw72inHN31R9yCjxWFVVPgWkaupxdWo6oFaEnXnp3WO9ayaEnkqvF4ElSkYfF4ZWewd4uiBhxDTNh3aFp1IPItPIqbidmjnaqcThQOAVFZi8U6GYugkPVfbHcjXaDy4jwW63Q2uzGXG+hK0Zh+U3nXeLF+3tXnuMal3SnczaGGLOPTMb4tecrh+q4qj1+XYo7FCl2IOxbQsCYYAojAzbDHYq+fd0Hi0exeluwgXJ+AaeSokJMliuScE4KKpMPufgmajDReYzftWrWDAxs9RjG/VaB8ApCECAJUIQCEIQCEIQI5oIo6hZ7bW7TZBmYKcNRRog9rXcitEhB5JtfZRBPTNJI/vWinD84wet9Ya9ocoGzvRYiAk2DI0NdxDusNGvHwNEcwF7BjsAyUdYa8jzWG21u0+Il8VDUHhbHEGxmbyPfxHJB5nvVh52uyxBhDJJY3l3QEUGsbRMvzTkJI4U3XRdcY6J0QDi1hczDCORz3ZWOjp8oY15Lo2vY/M2OmktoZRYuXva3P0r5Yqf1ZslZmPkjBYav5jg/MRx6p4qiwuKeGNa8l0pZI5wfzl6Rj4sw5X+Ei+eg5AIK/HbODp2Smae3OaGvc1kzS4GgGSxvy9Ui8hDS0A89Fc7NGTagZye6aI+BY8j3hq5bDgilnDsxy4h0RIsNDnFxyOe4HRxcK4EGVjxoHBGEmzbSif9PGaeDnEae1Ua/FbHPLVQutAbPb7u1bgwKPiMA1wogFQLsHeqNzQ1zqPethhpIsQzK7K8dh++hXmmL3XY4222nuTWYGTDNLxMWtYC5ziSAABZJ8kGm2v8mODlOYNLHcQWnKR4Eae5Q8L8noiJy4iUjnZjNjsOgzfpArFu+Uxw0GLeR3wyfwXCT5RnH/qf9GX+VB7dsjCshjZGLpgoEkHSya05a6dgpS3ZO0L5/fv24/8AUj/1z/yLi7fV3/6v8k/8iD3rESRj5w9qpcZjYh84e1eX7ImnxocYZw4NOU3nabq+DgCVZRbrYpxGZ7h30CP2rQaHHbSj7Qs5jdoNdeXXw1+CmYfYZgkp72zZhrmYOqacRRN1wPBT+jyjqtB9grzQZJuy55zTIyAeZ0HvW53F3JbBMyeV2eRpOUD1QS0695+9pIH5aLy1o52VYbJ3rg/CIoGuzOe8tdV2wljspdyFkAVx6w4c6N0hCFAIQhBzSpEOQPCVNCcgEIQgEIQgEIQgEIQgE17LCchBi98N288ZfCAXsOdrDqHEA5meDmkiu9eMY/AlsolizuiDZJQac4iR5EZieQPWaMh141a+mJGAjVeb717mSskdiME5zS7V7GuLbOuor4IPOdhbM/BWSYiQOYWuniw7CKzZnt9IBxytqvrUomwYydoYNn/ezO8Q1zj8FP206RtunzlwIFuzOo8BZPia5Ko3Z2s2HGxzSA5W5uOlFzHNGtd6o9xc1JlVXht6cNJVv6O+GfRp8Hi2n2qyjma4WxzXDuIPvCgeI1B3h2d02FniHF8MjW/WLTl99KyaE8IPlqvLzHwSV97C2PyjbrvwuJfI1v8AZ5XF7HAaNc425jjyNk12gjsKyXRHuVDWvoaEjzC7YPCOld3czx+5SQQCxmuudAXXda9Z3T2bgMRGGQNe2UDhKQbPcBx9hKgzm7+FMerQeFDktJszeuZjshaZOwCyfcjbuGGC1xBy/RaNXvPIMbzPuHMhZCfH9JZluOD6DSQDXJ7tDI7XhwHIBBrtob4NDyX9Ew8crpAXA5S3VjMzhoeBCpsTvsTpHnf9RuQfru1/yrJSYuFp6kbQOV274UB71YYXEzyMywREX60lBtDsDtGtHebPeFRJxm0p36zSCBp7CTIR3HV3m0Baj5JNnPmxbZcO3o8PCbkkcOtISKETfo8bIBJ0FnUBZ3Ym6jXvHTPzknVkZNfpS/y34he67o4MQxNY1oY0eq0CgB3BBpEIQoBCEIOItOpIlQK1OTGlOQOQkQgVCLQgEIQgEIQgEIQgE1zU5CCp2jsaKX1mNPiAVits/J1A8l0bch+iPV8uxelEJj47QeJ4vdYwghgN8xbh7ll8Z1TTm0RfWjOU+BIq19DYrZzXjULM7Y3Sjk9Zl944qjx+LaUo9TFSN7nOcF3j2tjL0xDnfpf1Wn2l8nx4xuB7jp71ncVuZOw+ofKj8ECT7bxx0zOojhZcPO79irpTiDqWQ69sMRP7K7u3bn+g5A3ZmPzCgiBk1E1AK/7UAPkCLKdFjsSz1ZhH9Tooz/lU+PdOY/M+ClQ7mynkB7f4IM69mdxfNKXv+kXGRx7R3IcyN1XFmoUMz3Ed5ptarcYPccn1gT4ae8q5wm4lfMv6x+4Qed4OE36OONh/JYCfa6yr/A7DllIMhd+kST5DkvRcBukG9g8Ar7B7GYzkiMxu9u2GVY095W2wsGVdI4QF1AUUoSoQgEIQg4pU1KgLTsya5OCBUqRKgVKmpUCoSJUAhCEAhIlQCEIQCEIQJSQtTkIOEmFaeQXB2zmHkpyEFadkR9iQbHj7FZoQV7dlRj5q6twDB80KWhBwbh2jkF0EYT0IG5EtJUiBUIQgEIQgEIQg/9k=">
            <a:extLst>
              <a:ext uri="{FF2B5EF4-FFF2-40B4-BE49-F238E27FC236}">
                <a16:creationId xmlns:a16="http://schemas.microsoft.com/office/drawing/2014/main" id="{660DC729-7082-4637-911C-0B4989E63C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pic>
        <p:nvPicPr>
          <p:cNvPr id="18438" name="Picture 6" descr="http://upload.wikimedia.org/wikipedia/commons/9/91/Porsche_918_Spyder_IAA_2013.jpg">
            <a:extLst>
              <a:ext uri="{FF2B5EF4-FFF2-40B4-BE49-F238E27FC236}">
                <a16:creationId xmlns:a16="http://schemas.microsoft.com/office/drawing/2014/main" id="{EE33EEC4-1FAB-482D-9664-6C1B6AF87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0338"/>
            <a:ext cx="4692650" cy="286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AutoShape 8" descr="data:image/jpeg;base64,/9j/4AAQSkZJRgABAQAAAQABAAD/2wCEAAkGBxQTEhQUExQVFhUXFRgYFxgYGRgYFxYYFxQYFxQYGB8aHCggHBwlHBUVIjEhJSkrLi4uFx8zODQsNygtLisBCgoKDg0OGxAQGjUlICQsLCwsLCwsLSwsLCwsLCwsNCwsLCwvLCwsLCwsLCwsLC0sLCwsLCwsLCwvLywsLCwsLP/AABEIALcBEwMBIgACEQEDEQH/xAAcAAABBQEBAQAAAAAAAAAAAAAEAAIDBQYBBwj/xABOEAACAQIEAwUEBQcICAUFAAABAhEAAwQSITEFQVEGEyJhcTKBkaEUQlKxwSNicoKSotEHFTNDwtLh8BZEU1RzsrPxRYOT0+IXJaOkw//EABoBAAMBAQEBAAAAAAAAAAAAAAABAgMEBQb/xAA3EQACAQIEAwUGBAYDAAAAAAAAAQIDEQQSITFBUZEFE3GB8CJhobHR4RQyweIGQlNikvFSotL/2gAMAwEAAhEDEQA/APKrtl7puP4PCmYsWyiANFWYloBI5n5Uf2Nwasz3GZwEUf0ZhjmLA7gzoIjnO9VLqvd5jci4TBQDlAIM8uY51dcHc/Q75yKHDAZ2zLmBKnJII5jMI+zryrmrfksvciQTjOLQG4ioUzOcxkkQpOUBTrO0k8560BbQEbhUMCSdZAE6eZPyNMvC65N1gZmGJHnBEdddqM4bdCBkueFiFdDuARDLm1gCCfjyotljoDKvGrGUHQga9Znn0MRUJSdZ+NEYpGJljJOrbzJJmZ3MyaFYHat47DQ5LpXYnefIxt95q/4LilaVa2ADC5hJyswYDedBmY6zEe45yaIGJYAKTKiconQE7kfClOGZAbXCBwLigLGTMrlm/KBSssqqdDqdZ19wqsxdj8mxcRkYPmKtqWCBdCZCnKeurE+Qn4Xxe89oW7KIhDxI2Ybk3OWgUDNG221CriLuJskEqWzTPsLoGZs+yjQt09lY8+WKkm7jA7dsswfOxz6g7k6nPP2Y11OmtV+I1Z9QQGmRrImJqxx2HVbaW1MXURmYggg+IyJHkdIMct6qbA1jqpH410x5gNywxB5Ej4VY8HvwxVpK3AVCmSrH6sxrM6AjYkHkQQ7q+KSYzAHzMjX8assHig1oW2ySrjKGzSVbNmgrzBI9ZA5RRPYDarFrLYWMz2SrOSc8Wrfitq2XkSzDLocpFYDEplBhjmJKkbQv4zPQbGrbGX1vW9Tla2CttJbOZKNmOb6pMmZ3J050Hi8Cgs27neMxzFHnXIQSAPIECQD0PQxzUY5N3uIH4XigujgshBESQAx2M+4HT5xFC8QBFxpM6mGBkEAwIPMedJHXNzKj0nSddZFRO0jn/Ca6UvauAwGnXF2PUUwU8qdyN9unuqxi3jSIHLy1JNMJp4kU54mV5dY+470CIiKnwx0YeX+H4029dzszHdjJ067xT8EfFtMgiKHsMhUn8K1/Z3g2RnF/DM9wZcoDaqTqvhSW15tyArM4BlW9bLTAcTDZTvvPLlrXq/AnGa/dfuwhMqwUHMoXcuQFI9GJJma4cbWcI2XrVAjIcTwuMwt1DpldpFpWIUknbuw2aOkitfiON4gWvylpbWUFmUFnYgdGQhV9GI9+4rsdxnEd6XRRmUZA7AGMwnSCcuh9uYM1V8UxRMJdhCYbvFLtI5QDPTy61xyi6uXOl5fTw8WO9uJztJeW+ne5yoS2MqeAsz8yWV2MczO1V/dK1llt2rjOEUuSpVAu5eZAidBI1iibXEStnvFzlllTca0HtqCfCoJByjmdB76kxXaH6SAt4yBulguFaBo12VbNGumgE1vFTirJaJ+vHqTuRcDsm9hxbt4PNqTcu6FioPIzn0j2QQJq07X45LVizYtq1tSoLWwhSQI1fNrJ9aoOG9obtkXLdnK2kLKiFUE6gRqdd2JqkxF9rhZncsSZLEVfcSnVzS2TutXqF9DdcL4izYa4iIi2wuh7jwe9yyidfPfes1xLEXHOe7uBHi8QA5ZRr186uMVxHucDZC4kO5/q8uZFEcyRqR00FZe1dLOCVVmkkZwxBOsghfa1IO3IcqWHp6ylbi/H9BXL7AcKuNbRhiFUFQcv5AROuxug/EClQOH4biWWVDAawBmUDU7DJoK7RJO79pdEVYrAIALIMwWBuDPJmnTSRVvwHAFku5CzHRcmgzKZaRrqQR0gTznSkTF+IEDWYM/WE8+hO2nlVlwd2N9cmQkIwRG310KgiCHImDrXXVTyskPxtw2UzXURmzgqJVoGUhdhl0B95UHXlU4cIUNw6xqEgmDI9o7QVG/yqx7aI1ru7JBygEgnX2oYgHmAZ18/KqjA3e5dSQCDAaYOn1h8+XOKzpq8My4gc4niw9zvBpm1CzOWfZWTvGmvOeVAb1ZYu4pW6QqwboKEe0szIPOIGx0FAtEeYPxreFrWQ0RpuJGnSjMNYRhoQrKZOYsc+o8KqqzI1JM7dDuGRVtwK+tt0YZSxmS4PdoCQNR9Yx1gAkVUnZXAscNxXJaa2RqqoVcqQwBGZ1YEyyA5lkQYUeVRcGsuzidEuTDABlEq6Gc0gch10FQ8U8V8gXM7Oply+cqAzaFpI0UDUHYcpIFj2dsE2gAC7NdMiYVVUKZOsEnLKxrp0meeWib5gAcbcnKqtCuoLTIhbbMqa/ZkE5ROoG5qsW2MyxEEiPjl25CZo3jzOp7i5P5J2gkyMrEnw6xvO3QdKCxNkW20aRmYAjfTY+Ugg++tYbDGY0yEncAr8GMfI1EdJ11EbdJ3ozEjMhI2FyfIBxp/y0Gbmpg6ERr0H3bVa2A09rDLeVPFlBTQwCRcCqSpgZtQHymeXMgiguK8TBsraRgV1LAj6xiCJHhMEjQ8jRnZtmPcqt3uzrAOYqzLclfDOrZW09CNKO4xdspiDftZCQDlXmW0BMGMpC6iQT4pExXI3lqWavyEzMLYQI2+bz+qJB+OXl5moTaJEAbifPU6Uxrh8W+sSD116+p+NWWcAGMpOVQSsHXUzvuev/Ybu6AqrSw2qyB7Q105GaIxCSubRBsF1g6AzqdKbhUlm9DIBgny2O9cvWGAlgQI0B5bRv6iqe4iIpI0/hTXtECT1ikhNK45O+9VqMap5VJhmh1Pn/hUcVymMLuYcG4AzZVJ1aCY+G+nKvScEj28N3i4xXRLMNKM7CT4QNYX4BvXSKzhmNsphbXf3bVyLjMLFyCEHIrC51ljOpggGrXtHxu8LSXLPd3lKlSUJOoIJYKAAYncjSffXlYmc6klBLjxtZ9V6941YznDOJItu8XaLiszkBoDZgAMgbxEjTf51VA5iXCA2wcxA+MGDEkVoLHGLdyyy3h3hzZhbzODnJku7fdJIgcpispiOI5i5gco0OixAA1PxM1vTi3J6WJZb43iBuYdbdlRbVJZwSsgEyNgJ9MvSo+zRW0470K6Xxl7tG8RM6BlUggE9SBVTgbzWyRllriwGzMCAdxoYIPmPhV1w3tPiEV0BPeMyg3QVD5V0yFypZvjVTpuMXGK0fvt8QuC8UBtNcVLfdqG8W+dZOgJDEZehFU1xuZLE7+Uf59Ks8S926x7xmifZZ5LEcyB+AoXGWVVoRi8j2iCoB6Aamtabto9/XEm4xzmA0OsASw1Om8j/CpOJ27yMO8B1EK2XKGAO6GBI9KHQ6jwggGTuJ/GKPv4kuskMCkwoJyWwemYEjWNzy36VswFgsdCAHEX1I+qvsjXSPEK7Vez/mn/AD7jSqXTT1+hVyW2YIK6aT/399W/YlV+lKzSzGQgCk+Pz1HKQPNhtQ2Dw7FC6BcuUh5yxIAjQ6HkR5jrUeGv93bZgT3glUyk+HNBYkz6iBRP2ouK8BFx22LF7LvAZrYgbhVCgSxj2pBFZZbmg0kD5dYq64Raa+EBge0qsWAQNElmO4JB95EjWaDxNkKGUeJgxIgQSokSBuJiYOsVNK0FkfACuubkDbf5f4mnW7RPKf8AP3V0MMs/Wnz25eW8061c2G5nTXc7DXlvW4EVywRyMb0y2skAczHx0p+IuEnXTbTblXLF0owYaEGarWww6zaUZFYXM5ZwdFIyFYWAdmkPM8oNXPCOIg2mtXHyrlyyCIDZiVZtJBAYidiBrtFVmKsG3YWWAYstyBqWUhgrExH2gBO0mNZMRw3dkagliyGPZhgMpHXc/CsZWkgJ+LYZ0uJ3xl1ADZoPikkgwfEIjXzqPGqHBgRkgEzpBUgH91RHkKM7QWQ2JW2CWCIgdsxcn6zNPMw+/lUGLxCAMpXw3AjKVMbBgF1B8M+U6U4ttIZFYQtZYaRkzfsOB9xNAs4XRRr9o6mfIbD36+lW3CVOQA7k3FPkGt+H5tt5VSuNRPT48vwq1uBZ4Bz3RaSCt1Tm9RrB3mE5a7UVx/EWLx7xPyV766EGHbTM4KiASxYwQNqB4W+YOnIoSBykEa+sZqi4gB3kkaNlY9fEoLeW5PwqXFOVwELTOCzDMqsMzKBIn030Vqu+MYdbRFtQyp3QMH2pyk94w6mF0MHcGIiqzhWL7t8oCEMD7Ubx+TIMaMCfftV/xiylw2nR8xFlAbY3GWQikgDQA2xz1YieVY1JNSSexLMm4ytIMjTbWRoYI/A1M7liWdwzGeebfzG3/bpTcDhy2YkDKoOadPQDnM8hVhc4cbRBc5SADpDT9oLl0mCD/CtZSinbiK5TgRE+Y8666RE6zMeescvSpsSmYuUU5RqPJdtenKo80lY5DyEeXx++rvcohf8AyKcwnXed/IzUomGBjcD4dOX46eZnrYZggPIsR7xHXc6jbqKdwC7gU27bMGIAgwQDoI0JB50bjOPNf7i2yC4UIHigG5pENlGYb/a0jlQ2FGbDMPskj4wdPjVUhI1BgjUETII2iocFLfgBo+K47ue7K2hace0guMQrKfC4FvKA28yzGoMZh0VVz+F7gBOczA9qYVec7zzqHh2CS6Vm+neODpczQpzaCSMrMddyAPOrvBoLeW2l21C5nusukjbxLLFo15KBpXNJqGnHz+4mVOJRGyi0vhUGbkCWEc9Rz0AHzquwtoQSxcZdo0iedXGFKXiyBlY3HhRdGUKRMHMhmCNNh0qPiXAblu6tlsgJiWViyICdAxmFA89etXGaXstiBBg3ulmRSyoASVkgDqdSagFrYgPBMKYjM07A1o8Z2exVkizZuO63BmYJK22AiWZg2RgNOdaTs/w25aTLie47u2w7sPkVSZBzg22ksD1rGpiowjdNPkuI7GPfs5ftL3jjIF8QcOrMeYgBtYg+etUty/4TqWMzOumvrz0n0r1/F4e3aFxXz3rd3xEC67MNvsODkHSay1/hli4zNZK27ajVbYlrhG6RowHnrWVHHZtZL6fqDjYwrYozoTHrSrUvZkznt2/zMtxsvlMGfjXa6+/jy9dAKThL5S+bW1PiUnQqDqRpIYSINdYALlCGASA2uozHKRyO6ifOhsEDmEazIE6xI6daLvG2QuRT4R45gnNmMxyC+z56mTWj/MFyfss7G59GY5UdidBLK6qwJU/V0neRp7xDxWzlxD22EldOQ5DKdNt+XlvRHY02hjLZukBcxIzTqSQFHh5kZtNquO3eWxfzJB7yGyz7EWwEJy7EiPUHnvWMpWr5Ut18Qa4mQv28pYT4oHIxrrz8j86Hgc/lRaYdsx01Jk+p6e8imDDEgzoR15nlXSmgBm1P+fdTa6o3nlTktk+7+MfjVjOAk7ztG/lAo2xhmcB2ICZ1WCSOmvTQHfzojs/wi7ibq2rIDOx5z4QCJY6QB57++K9Q4Hwq1hB+TVHYH+mdc7NAjNbBOW2syBoxIgzrWMptvLBXYr6XZi/omJvKVt4a6zAKFuBGhwI9osRtlUAjkoEUj2GxzraH0cgqCCCyDQuSPrdDXsnZPiN69durcYMq2iwlVENy9kDz+FYDE8YxF1mi/dVSzZVRskAMQNV1J8zqawyYnNljlXjdlXja5T8P7AY5P6pZ7xW9vkNxtQd/+TXHSfyagSd3GxNW96250e7db1dz+NB3cCnMA/E/fWkcPiuNRf4v/wBEupHkRYTsDjEYEi0BqD+VWdVI503EfyeYpgPFYB/4o6kjl0NSXMEkSrAH7JB11jTSKalnqVq/w2I/qL/H9wu9jy+P2Bj/ACbYzkLTHyur+MVZcb7NY5FFxMO6lrYF4W1W4pIBzQFmAYmI5xtRWG7uAIUsPLen8Rwy3Ui23dXF1BjQ7aGNRtuOp3pPCV3q5p2/t/cT3sXw9dDGYq86yiKV0h1InKREsJ2MRvtmPrXOIBrhVgsHIJCsrKoUQCMpMTB6VZ3795TkxodrbsVF0tmZOhRzJC88p0iTl6Cjs/itbdhbl+2TJNtM2u3jEHI2g0JgxIJGtTlcZWej+ZVluinVSZXWI21MxzHTnQmWN+v3VqU7J47NLW4MQe8uWUgRAnO4jl8Kjbsk+ua/hF6zfVo/9MMa3Vxoo8RblpgkEA6abiaIx+Eyu5BlAV1GntTGhgicrcuWtXi9mrZy58Xa8Kx+TtX7s79baj50fe7P4e6wPfYm6QAsW8KOQ63L0/GlZ6AZ3gbKReQ7EA7zzI/hVNeWDHr/AJ+VejYPsfbXVcPxJ5EezaUEb/Zeiv8AQ5d/5sunzu4hl+QRRTSswPOeF4w4e6LhQMyg5JJAVuTeE6x0nWnXsbcusHdtdZYk/rc4mDsPIRXo9zs4Lak/Q8Cn/FxDP8mvAfKoVsEeweD2zH2bbEfFm8qTUb3e49zH8O4olmSmSRJUwZOumcTrHKrjhqi8l0ubrmCwCIVDNzDCSzetXR4ndUR/OeDtkH6tpQvuK4fX41d4HtGmUC5xhS35maPgLIrmqUovVPUaiVvD8FeOGs+DE5iAD4XcgfnSpMeQAo69YxVqRbw+MfTTLYhCfOUEfOjv56w7R/8Ac77fo98Z+AFSBrDf6xj39LWIb+1XN+Eg3d6+7QrKuZk8f2S4hiSrizdtn62YkHXkPDpz1JPpVU/8n+Plh3BVeWa9Z1PXQr8xW/HDbDf1XEX9cNc/tNUX8x4Vf9Tx59bA/Ga6oRyKyXroPKuZhk7DY0ACbOnW/ZH8aVbr+a8N/uGO/YQfhSq7/wBvzFkjzPDkukEes++i8PfMHQ7mI31Bn1FdxfC7iySV06Hp00pysQ2YeFTO+kNl1gzI9a1kZXLHssQmLsrlVpOVlaBDA5gQSDBBVYMVP2vxLXbzk5FAcQgkkAWwQW01AGUDWOkjWqAoILTM76c5PyiDVlw4Let3A7Nmtpmty3hgMFaSTsAyQo6eUHGUEp955DuBXDLFoCkRIknz08qcbxYjUxrA5Dbb4CosS4M5ZgHQneCMw5nnR/DuG3nClLTZeTmERtYPieFJ99a2EVeU+LqR+NE4LDMzKEUsxICgCSS2wFbnsx/J3dxFwtcYJbUjNAJbNEwCy5ehkFhXpHAeyGEw5DW0OcAjMxYsOXMwDpyArlr4pQTSV2umpcYNmAXF2eEW2sGPpFy2DdYEgguPCqmD4ApOo1kzpVZw3tU93E21LWltmQQNBGQke0dIIFe4Pwmw5zPbRmiJIBMchJqk4hwdL14Wbdu2lpIN05FZnkeyMwIG419a56GPVON3H3t8X64FSp30OdhN8S3VVA9Ic15twxGgDUzt6k17PwXhFnDW+7spkToCT5bkk/58zVc/YfBnZbi6zC3bgH31rS7RptubT18NNPETouyRhbVkuctxNeTaa13G8HBEw0+RWfmRW1/+n+Dmcrn9K7eP/wDSocX2HsRCoV81uO3yuEitZdp048H0X1I7iR5LftESSDAJ0JEgDqevoKjtYgsgQTuTyr1O72Mw0eJGVvtBEJ9+ZWX5UZhOzWEAjurVzzZLc/uqB8qwl29h4bph+Gk9jyNE8ssR4temun+dqtOE8ZW2GFy2j6yGNtHbz9vYV6ivZvCjbDWB/wCWn8KeOB2Bth7I/UX+Fc8/4loraDGsHPizB4vieHZQlwXBzEWbFsA8pyNPT/CsXdU4Vg9ts9qFzBiCBBUBXH1lPXca7QI9x/miz/slHoqfwFdPB7Z2C+8RWM/4ipzVlSv52/QqOFlHieJ4w3cW7nCOvdZgVw6s4aycmpVSTAkGSDqW9K0uFbE5VBtXgwABycPsTIH2nJJ9cor0R+DKJlN1KnzVhDL6EEyKFwvZuzaEWk7v9CU339mKzf8AECX8j8Pv9jTuDGsuMjQcQURuPo9gf9ExUaDEHR/pTedziVtR8EC16CmCddrj++D94mmXMIT7du1c/SQD+NJfxEuNP4/t/Ufce88/uYUHVxYH/F4jcb45cQKYcNYjfhM/nO9z77jVvrfDMKD4sJZUnci1bM/u0T/MuHcfk27r9BbYj9pGFdFPt+hLRxa6W+aJdCXM82w+Fwx1N7hI9LAb71NTLawwGmL4cv6OEQx/+ua3F3sriR/RY54/Ot2p+KoPuqg4ldxOGYLexmIQmSsW7ZDAbkZW8x8a74Y6lN6S63IlFpalZbNjlxCx+phVA+WGqa3dUaDiVz0SyV+62KssLxUsNeI4oH9AfgTRP0rrxDGfskfjW34inxkuv3IKoNP+vY8+iXx9zCuC1aO+I4k36t78b1W64lT/AOI4v5/3qXeof/EMZ+/+DVHfU3tNevMCofAYbmvEH/Ub8b1VWI4Xg82uH4if/KUj/qVrhdt88djfeLkf81V3FLAcQmPxPpmuA/8AUFKVemt5L4BqUv8AMuE/3PG/sWf/AHqVEjgp/wB/x3wvfhdpU++hzQzAXbavbDG4Ja2py5TzEEe1rVfb4XfdAgsuNiCwyBjy1cgddq9fwvZJ0ELcW2OYtIoX3DQe+KIt9nLYHiLv6tAHoFiK7WkSos8rtdlrrGbj21JA8Mlm842U7cm5nWrTD9kbS2wrvcupnLAogAzERDaFogfbj0mvSLfDUX2UAjnGvx3+dPNodNalprYqxisDwJUjJh1WObST+lbYZmUxyLRVmcMwkpqeZJRM0bB1B8XrIq9ewPKoXww6D4CsnCo/5ui+tx5UVnCe1rWMQMKlofR7RCXbmbUXm8VwjMZYBmI3JAE7VtTcMkAgbfjXh2O4k1rEZDHdvduC95m7dYlv0lBUg9V6Ez6vwjHm5YsuxliuV/00JR/3kavne1qUqUIzi99/He/nqb03fQu/pF0bZG+K/wAaDTidyyXZsPcbMZJtlXiBHMqevxpv0jzqa1ia8aOKqRNGkyOz2ywx8Lu1tulxHX5kR86uMLj0uDMjq46qQw+VZji3E7WoNtb0NlcApmUmCsqxG4I+NVv8nN/OMU4YZGvkIAuUKq6hfZBMBwOe29dt5906rVrW3e9/XEnjY32L4kllM9xgB5kAe8kwKm4NxOziRKOD0gggxvBBIJ8t68l7c3GxmN+jZyljDorXnGureyoHNjsB5nfYxcOe1hGW5hWfLMMpbOl0DcBsq5bo3Ez0OXNr6mGw9V0lV3vrlfFePNkSkr2PcjgxyIJ6dayvGcc1stmt25HMGT79VPxFS4TigKq4bRgCDyIIkGouL2VxCyrILoBCMQrD9FwQQV1PLSZHnlDG4Ko7VKdhuMlsyos9r0X20YLzZTmA9QQCPnWm4fxC3eUMjBlPMa/Hp74ryrjHGWFruRYHfo5F5ltgEbwoCKNNtRIPLes5hO0VzDYhjaMQYImRsMyHqAZHurur9iUJRzUNHw1un69IyVeSep9CBAa73dZnsn2ks4y3I8Lro6zDKfIjWK0HdoeZPkWYj4ExXz8oqEnCas1wOlO+qJCQupMfKoTi7X209zCo7otJqRbX1Cih73GbK7uPmfurF1FslcYWcUn5x9Ec/hXDdnZG/dH3tNUd7thhV071SegKz980Fc7cWBtmP6rx8QpHI86eWpLaD6CzR5mhuYlM4RtGIkKSuo8tddjXWscwP4iss/bQNBXDs0bEqNN9fEVI23qJu2d3/YH4LzOn9Z5H4USwma1oW56rf4C7w2touu2vwoTjXBrWLym4ii4k5GImJ3HWD1BBFZNe293/AGB+W37dSf6dXRvhmI8sv9+ujD0qtCSlDh7018xSkpKzKDGXVtXjZPtwxAMD2Wh18yOvMEHrTk15H3jT5CoOJd1i8VhsUwuopLK0KzOuRcyDQkBWOZSTyI1EUc3D1jaD6k/dXoVowklOOl91yf05HOoAhtknVRHkQamCBR7P3fwqL6MgPic/vD8acbVnq/uM1z5L8QUB6Mm4Uz6n8BUhuA/1f40IbFs+yzz0DAfhSNu59UXP2p/A0d3fYeRh4xHl99KhBhsR9lvj/wDGuVX4eY8jNm2INMe+TQnfCl3g619WSTG5TWbzqJ7lR97QBKzelMZqYWprNSA8m4xYe7icSqgH8riC3hDEZRcfTmDCQCOkHlPpH8nl8Xu/tMRKXi0TGl0B/wDmz1h+N4r6Ji8QSmYXssNzWTmYr5zr7hTOBcY+j8SvKSAtxjbO0SDFs/ER+tXn9p4d1sO4rda9PtccJWZ7ViuBkbSB8R8tvfpQX0C4NRqOo1FBYTtM9oxmIjkdV/e/AirrD9p7T/0lsT9pTlb7x8mNfK9zFrdrx1X1N7opeJWbiIbiZAUDM2ZAcy5dYO4MChP5NrKrgrRClQzO0E5j/SECTAnRRyraMcJfRrZYEOCpDMyMQwggE67dKATg/wBHVUtrFtdF1JgTOpO9KteGGdN63kndcknv5spL2rnkPbDH5PpAX2r+Jusx/NtnugvwHwdhzrK8B4h3V3K7RbuQl3yk+F/VCQ3uI2JrQdrY+l3J17t3YL6uSSPlI6E9KzuIsN3drEPaAV3ZZUABgANSvI6nXnHvP2WGjejFe5HLLc9Z7FY893fsP7dh9p2R50Ho6v8AEUdiHJOgj3z+ArFcB4hlx9hidMThlVuhdrYef21/erdAzXzPaNPuq7aWkrPrv8TRO6Ke5wz8obndWXzZSRcUTmUFZDZTAK5REfVpn0HTXB4ZjG/espnLE6Yc84Pu99W+LtZliSPMGKy+FuuCVe45IaDrBBXQgx1y/wD5B5V0YTG4jJaMtuFiZJEfAuHY23iVuXbls2/GGhnY5WBhVleRy/CtT9NdTIY/Gge4zoyhmViCAQzeEwQrDXacp5+0KquFXGKAuzlueZiYPMVhiG8RJ1J2utNgTsGcTV7twE3LgBB9liskSdSPx6VDZ4Ip1ySZIk6k6sJPxB91FMrPAtuUcGQRHvBB0I9a464sb3n57JbHU8k6R8a0pSWXLmy+X+hCXhLRpb5Sdh9k5d/Nx76cODXjsFnrMxvrHM6Kfe3WoCMXscTeHKQ2XXQT4Y6P+zUJt4o/6xifQ3ru+pK6NuP7DVulH+p/1/cAB2343cwwTD2Ay3X3bdwNAANyWbr/AB0C4Rj7v06/YvXH7vxtL5mKajQSZA2HuFTdouG32KvabxwVLOSboBmYYyeokawNDBNS9nuzron5Vg5J0J1VAdYWRJnQnbYRsa7YSw8cNa+vle/PiJXuW/0/DLoblxjPK06zpyzLEb7Gn/ztb0C2rx6EhAPX2pojC8HUDbTl+bHntRdsW/ZEMfsrqdOpGgHvryJ1KS2u/NfokaAOCxfia0BoipJnUtckx5QuU/rcqvnC87Kn3VT8L4S1p7z3GDG5dziOQACqvuAr0CxwbvEV1Cwyg+0QdR5rFdWCjGpOSg+C+/xKi7LUyhsWTvZX7vwpWsFhxr3eX0atQ/BGHI/un8aHbBDYsvoYr0e5a/0apX2KkYWyRz+P+FR/R7a/XYerH+NXJ4X5KfSKjfh35p9x/gaTpsABQv2/n/jSog8NH2T8/wCFKlkl7gKHvQaXeUD3nSui+RXqHIG96aWehRdkU0t50AGd5XHu0GXpB6QFT2tvL3St3TO6XA6MuuUxs4iSmgMDnvvI8pxDEsSZmdZ399e1soNRvhVO4n1g0rhY8v4f2oxFsgG4WQbhgGnyk6/OrzB9u1Ht2SvnbP8AZP8AGtPf4RZO9m3+yv3xNUWO7H2m1QlD09ofPX51z1MLQqbx6afINUWmA7W2HOl0L5P4PifZrQ4LtIyaCSv5reE+kaH4V5Vjuyl5fZAcfmnX4GD8Jqoi7ZbQvbb9ZT8NK4qnZFKX5WUptGt7XPGPD7K7CSdoYTcn3Man45gMlm2oIIVIWzmZiU71zny7qNSJHNZ2NVOBdsXh7gYl7tkhx9prZGVx5mPvFUuDs3DcVV8TMwUQdySAvpOnxr06UMlNRfDQh6stuLYnumwjpM27VtwCZP1XUEge7avX8BcS4AwYZWAYejCR8jXi/arFB77FTKqqopmZVR4DJ3JXLWv7C8bz2BaJ8VrT1QyVPu1HuFeR2thnOlGa4b+ZUHqemLhUP1gfeKdcwVtokTyGikjUHcgmNB8KzIxM8x8RQ3Ebl5bZa1aa60wFUj4k8hXzsMPPMvaNHJcjUDhFsezpG3l8/T4DpUdvs/aE7ySSY01Op51542J4sdsGgHnP/uUTgMNxG4fyqW7Q9CSf3iBXZLCTSvKquv0JuuRrcb2YnW3cZT56/wAKhTA4tNO8tEeakH5c6yXHrq4Rfylw3bpHhtpEDzcwYX5msceM4ptuuwtoY8vZJ+ddOH7PrVo3U1b3r5cSXJHq/E7+Ks2WuZbTxEqM4IUkZjE8gSY8qp+G9p7l21euZUXuwzQFLZggVty++o5cq8++lYuRmS4RIJGTLIBBiQvlVna45cClforQQV1LqCpRUynKBOiDUma9vB9m0YUpd8lKV1bfbj7iJSd1Y3dzizi13gY5yyjInd5jN0WiRmBnymJgDTkNZ4k7pIJzd7bWcwgK6A+LulQg5/CD5g1iz2kvgiLWHWNszHNOfPJzXZJzaydzQdztFiBoLlq2BGiKh2mNQG6nnzroWFoR2guiC7Nt9LAGa4y3IVXPifMB3bvlh2cyRkaOgPQy/C9u0du7sW1BM5RHtGJVR7PiOwkRMCvOb3GLrAh790giCoJCkdIkCPdU3DLFn2mcDoA0PPqQAPgfdWOIwNKva6225dB5mj0LDcSx90ybYsgkBTcgDUwOnlvNeq3MdeVFVLbABQASJ2EbrK/OvDv5zsOZxDYm7yjOjJ6kDKT8fdVvhu0FkH8liHtHy7xPu0+dRh8I6Seyvy+5tSrKDu1fxPR7uMut7Zb3bfKmDE+fyrK4Ttfd2GKtXfzX7tz8/F86t7Hapo/KYa246oWX+8Kt0Jcz0odpU9nC3gW1u9JgCT5TNWWFwF1uq+pmq3A9rsONDZe3+qrD5EH5Vd4ftPh22uJ+sxT/AJlA+dVGjzZnWx6l+WPUJXhTR/SN+7/CuVOvF0Ikaj9K1/fpVr3cTi7+XJdEeNi7UwuAigWuSKYLlaGIazkUu+oXvutNLxSAPF6ui7Vbn6fCkt2gCzz0u9oAXyKeL4pWAN72m5xzobOOVI3KVh3JbiA0LesBhDAEdCJHzp/e01nnnRYCvs8KWxcF6xCXF23KNpqrrtlPOIqi4nxu0pfJYNm6059WJ1kNknQZtZcAGDpvWna4RUN1VcQQD5ET99PxEeZ3rhYkncmT6mmA1vb3BLB3tr7pX7qFfszZOxdfeCPmJ+dVcVjO2eO31AUPoOqqT8SJ+dSr2jvjZ2/bu/36trnZReVyPVP/AJUM/ZK5yZD7yD8x+NS4wlugBP8ASfE/7R/27v8AfpjdosQf6x//AFLv9+p37L3x9WfRkP8AamoX7P3hvbf3Kx+4UlSp/wDFdEIGu8WumYYrO5XRm9W9o+kxULY66dDcc/rN/GiX4Uw3DD1Uj7xUf0RftCtEgugNmJ3M1yjhhU+1XRh0+1TsLMAUqshh0604Wk8qLBmKyKQU1ahU5RUq4UnZWPopP4UWDMVSZhU63TVgOG3Dtau/sP8AwqVeBYg7WbnvEffQIrRdqWziWXVSVP5pI+6rSz2XxDboF/SYf2Zo6z2Ob691R5KpPzMfdRcdgDC9pMQn18w6P4vnv861fDeIvdTM1s2z0PPzE6/Gg8L2ZtIQfE5BkS0a8tFj51Zv5ipdikP7w12oYFcpDBVuVw3etCi5XDdpgGi5Ti1Ai7T1u0ATl6b3k1G7VEzf9+tABYvU4XaCNzrS7ykAeLtP76q8XqeHoANF2kWoMPXe8oAKL9ajZaiF6nC7QA4ORvtUiwahNRtpQAYEpwoNcQRvUq3Z2pDCM1ODUMblLPRYAvMeRNd71utCC9Xe/osAWLx6mui5QouiuhqBBEL0X4CnKR0X4Chc9dFymAaLx86X0g9aDF2nd5QAX3xrne0NmrhbzoAKznrTTc8qF7yu97QARnFdk0Pnrub3UAS+6lUefzpUAUhFNcUXhcBcuCUQsAcuhG8TGp6GkeG3cobuzlMQdPrGBpMxNMCvDVIrVKvDrjMyhCWT2hIEaxrJ6004O4pIKwQSCCQD4QC2hMnQg6daAHK9IgGl9HaNuvMToAxgTJ0IOlNu2yu8ekgn3gGR76AI2Eb7daaGqTNUbCkB0Guq1R0g1AE3eU4XahDVw0AEF6Wahw1dDUAEZzThfocPSNABJINRtpUGanrcoAmF808XQaHIplABmalmoQXKeLlABGeuh/Oh89dzUAE99TheoXNXM1ABgeu5qCD04XaADO8pd5Qve13vKACu8pZ6FzVzPQAYGpweghcpwvUAF95Sobvq5QATwrjPcplyZvHnnNH1csHwnSuLx2APyYzBEtlsxgqjZhpG/KZpUqYHW4qjG6e5P5UHOO8Ostm08OlC4rirO7EqBmLnkYzW1SJIkQFBkbzSpUARtjgdcpzAsR4tJZFXURrGWdxUWKxWeDBEeYI2A08IPLqaVKgAfNTw1cpUgGsKaTXaVAHJp6tXKVMB0VwVylSAdXZpUqAOxXMtKlQAgK7NKlQM4a5SpUCO5q7NKlQMWY13PSpUCFNcz0qVAHc1IvSpUAcz10XKVKgB2eu5qVKgBTSpUqAP/9k=">
            <a:extLst>
              <a:ext uri="{FF2B5EF4-FFF2-40B4-BE49-F238E27FC236}">
                <a16:creationId xmlns:a16="http://schemas.microsoft.com/office/drawing/2014/main" id="{D1F603A7-42EE-4619-8FC9-8D757BBCCE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18440" name="AutoShape 10" descr="data:image/jpeg;base64,/9j/4AAQSkZJRgABAQAAAQABAAD/2wCEAAkGBxQTEhQUExQVFhUXFRgYFxgYGRgYFxYYFxQYFxQYGB8aHCggHBwlHBUVIjEhJSkrLi4uFx8zODQsNygtLisBCgoKDg0OGxAQGjUlICQsLCwsLCwsLSwsLCwsLCwsNCwsLCwvLCwsLCwsLCwsLC0sLCwsLCwsLCwvLywsLCwsLP/AABEIALcBEwMBIgACEQEDEQH/xAAcAAABBQEBAQAAAAAAAAAAAAAEAAIDBQYBBwj/xABOEAACAQIEAwUEBQcICAUFAAABAhEAAwQSITEFQVEGEyJhcTKBkaEUQlKxwSNicoKSotEHFTNDwtLh8BZEU1RzsrPxRYOT0+IXJaOkw//EABoBAAMBAQEBAAAAAAAAAAAAAAABAgMEBQb/xAA3EQACAQIEAwUGBAYDAAAAAAAAAQIDEQQSITFBUZEFE3GB8CJhobHR4RQyweIGQlNikvFSotL/2gAMAwEAAhEDEQA/APKrtl7puP4PCmYsWyiANFWYloBI5n5Uf2Nwasz3GZwEUf0ZhjmLA7gzoIjnO9VLqvd5jci4TBQDlAIM8uY51dcHc/Q75yKHDAZ2zLmBKnJII5jMI+zryrmrfksvciQTjOLQG4ioUzOcxkkQpOUBTrO0k8560BbQEbhUMCSdZAE6eZPyNMvC65N1gZmGJHnBEdddqM4bdCBkueFiFdDuARDLm1gCCfjyotljoDKvGrGUHQga9Znn0MRUJSdZ+NEYpGJljJOrbzJJmZ3MyaFYHat47DQ5LpXYnefIxt95q/4LilaVa2ADC5hJyswYDedBmY6zEe45yaIGJYAKTKiconQE7kfClOGZAbXCBwLigLGTMrlm/KBSssqqdDqdZ19wqsxdj8mxcRkYPmKtqWCBdCZCnKeurE+Qn4Xxe89oW7KIhDxI2Ybk3OWgUDNG221CriLuJskEqWzTPsLoGZs+yjQt09lY8+WKkm7jA7dsswfOxz6g7k6nPP2Y11OmtV+I1Z9QQGmRrImJqxx2HVbaW1MXURmYggg+IyJHkdIMct6qbA1jqpH410x5gNywxB5Ej4VY8HvwxVpK3AVCmSrH6sxrM6AjYkHkQQ7q+KSYzAHzMjX8assHig1oW2ySrjKGzSVbNmgrzBI9ZA5RRPYDarFrLYWMz2SrOSc8Wrfitq2XkSzDLocpFYDEplBhjmJKkbQv4zPQbGrbGX1vW9Tla2CttJbOZKNmOb6pMmZ3J050Hi8Cgs27neMxzFHnXIQSAPIECQD0PQxzUY5N3uIH4XigujgshBESQAx2M+4HT5xFC8QBFxpM6mGBkEAwIPMedJHXNzKj0nSddZFRO0jn/Ca6UvauAwGnXF2PUUwU8qdyN9unuqxi3jSIHLy1JNMJp4kU54mV5dY+470CIiKnwx0YeX+H4029dzszHdjJ067xT8EfFtMgiKHsMhUn8K1/Z3g2RnF/DM9wZcoDaqTqvhSW15tyArM4BlW9bLTAcTDZTvvPLlrXq/AnGa/dfuwhMqwUHMoXcuQFI9GJJma4cbWcI2XrVAjIcTwuMwt1DpldpFpWIUknbuw2aOkitfiON4gWvylpbWUFmUFnYgdGQhV9GI9+4rsdxnEd6XRRmUZA7AGMwnSCcuh9uYM1V8UxRMJdhCYbvFLtI5QDPTy61xyi6uXOl5fTw8WO9uJztJeW+ne5yoS2MqeAsz8yWV2MczO1V/dK1llt2rjOEUuSpVAu5eZAidBI1iibXEStnvFzlllTca0HtqCfCoJByjmdB76kxXaH6SAt4yBulguFaBo12VbNGumgE1vFTirJaJ+vHqTuRcDsm9hxbt4PNqTcu6FioPIzn0j2QQJq07X45LVizYtq1tSoLWwhSQI1fNrJ9aoOG9obtkXLdnK2kLKiFUE6gRqdd2JqkxF9rhZncsSZLEVfcSnVzS2TutXqF9DdcL4izYa4iIi2wuh7jwe9yyidfPfes1xLEXHOe7uBHi8QA5ZRr186uMVxHucDZC4kO5/q8uZFEcyRqR00FZe1dLOCVVmkkZwxBOsghfa1IO3IcqWHp6ylbi/H9BXL7AcKuNbRhiFUFQcv5AROuxug/EClQOH4biWWVDAawBmUDU7DJoK7RJO79pdEVYrAIALIMwWBuDPJmnTSRVvwHAFku5CzHRcmgzKZaRrqQR0gTznSkTF+IEDWYM/WE8+hO2nlVlwd2N9cmQkIwRG310KgiCHImDrXXVTyskPxtw2UzXURmzgqJVoGUhdhl0B95UHXlU4cIUNw6xqEgmDI9o7QVG/yqx7aI1ru7JBygEgnX2oYgHmAZ18/KqjA3e5dSQCDAaYOn1h8+XOKzpq8My4gc4niw9zvBpm1CzOWfZWTvGmvOeVAb1ZYu4pW6QqwboKEe0szIPOIGx0FAtEeYPxreFrWQ0RpuJGnSjMNYRhoQrKZOYsc+o8KqqzI1JM7dDuGRVtwK+tt0YZSxmS4PdoCQNR9Yx1gAkVUnZXAscNxXJaa2RqqoVcqQwBGZ1YEyyA5lkQYUeVRcGsuzidEuTDABlEq6Gc0gch10FQ8U8V8gXM7Oply+cqAzaFpI0UDUHYcpIFj2dsE2gAC7NdMiYVVUKZOsEnLKxrp0meeWib5gAcbcnKqtCuoLTIhbbMqa/ZkE5ROoG5qsW2MyxEEiPjl25CZo3jzOp7i5P5J2gkyMrEnw6xvO3QdKCxNkW20aRmYAjfTY+Ugg++tYbDGY0yEncAr8GMfI1EdJ11EbdJ3ozEjMhI2FyfIBxp/y0Gbmpg6ERr0H3bVa2A09rDLeVPFlBTQwCRcCqSpgZtQHymeXMgiguK8TBsraRgV1LAj6xiCJHhMEjQ8jRnZtmPcqt3uzrAOYqzLclfDOrZW09CNKO4xdspiDftZCQDlXmW0BMGMpC6iQT4pExXI3lqWavyEzMLYQI2+bz+qJB+OXl5moTaJEAbifPU6Uxrh8W+sSD116+p+NWWcAGMpOVQSsHXUzvuev/Ybu6AqrSw2qyB7Q105GaIxCSubRBsF1g6AzqdKbhUlm9DIBgny2O9cvWGAlgQI0B5bRv6iqe4iIpI0/hTXtECT1ikhNK45O+9VqMap5VJhmh1Pn/hUcVymMLuYcG4AzZVJ1aCY+G+nKvScEj28N3i4xXRLMNKM7CT4QNYX4BvXSKzhmNsphbXf3bVyLjMLFyCEHIrC51ljOpggGrXtHxu8LSXLPd3lKlSUJOoIJYKAAYncjSffXlYmc6klBLjxtZ9V6941YznDOJItu8XaLiszkBoDZgAMgbxEjTf51VA5iXCA2wcxA+MGDEkVoLHGLdyyy3h3hzZhbzODnJku7fdJIgcpispiOI5i5gco0OixAA1PxM1vTi3J6WJZb43iBuYdbdlRbVJZwSsgEyNgJ9MvSo+zRW0470K6Xxl7tG8RM6BlUggE9SBVTgbzWyRllriwGzMCAdxoYIPmPhV1w3tPiEV0BPeMyg3QVD5V0yFypZvjVTpuMXGK0fvt8QuC8UBtNcVLfdqG8W+dZOgJDEZehFU1xuZLE7+Uf59Ks8S926x7xmifZZ5LEcyB+AoXGWVVoRi8j2iCoB6Aamtabto9/XEm4xzmA0OsASw1Om8j/CpOJ27yMO8B1EK2XKGAO6GBI9KHQ6jwggGTuJ/GKPv4kuskMCkwoJyWwemYEjWNzy36VswFgsdCAHEX1I+qvsjXSPEK7Vez/mn/AD7jSqXTT1+hVyW2YIK6aT/399W/YlV+lKzSzGQgCk+Pz1HKQPNhtQ2Dw7FC6BcuUh5yxIAjQ6HkR5jrUeGv93bZgT3glUyk+HNBYkz6iBRP2ouK8BFx22LF7LvAZrYgbhVCgSxj2pBFZZbmg0kD5dYq64Raa+EBge0qsWAQNElmO4JB95EjWaDxNkKGUeJgxIgQSokSBuJiYOsVNK0FkfACuubkDbf5f4mnW7RPKf8AP3V0MMs/Wnz25eW8061c2G5nTXc7DXlvW4EVywRyMb0y2skAczHx0p+IuEnXTbTblXLF0owYaEGarWww6zaUZFYXM5ZwdFIyFYWAdmkPM8oNXPCOIg2mtXHyrlyyCIDZiVZtJBAYidiBrtFVmKsG3YWWAYstyBqWUhgrExH2gBO0mNZMRw3dkagliyGPZhgMpHXc/CsZWkgJ+LYZ0uJ3xl1ADZoPikkgwfEIjXzqPGqHBgRkgEzpBUgH91RHkKM7QWQ2JW2CWCIgdsxcn6zNPMw+/lUGLxCAMpXw3AjKVMbBgF1B8M+U6U4ttIZFYQtZYaRkzfsOB9xNAs4XRRr9o6mfIbD36+lW3CVOQA7k3FPkGt+H5tt5VSuNRPT48vwq1uBZ4Bz3RaSCt1Tm9RrB3mE5a7UVx/EWLx7xPyV766EGHbTM4KiASxYwQNqB4W+YOnIoSBykEa+sZqi4gB3kkaNlY9fEoLeW5PwqXFOVwELTOCzDMqsMzKBIn030Vqu+MYdbRFtQyp3QMH2pyk94w6mF0MHcGIiqzhWL7t8oCEMD7Ubx+TIMaMCfftV/xiylw2nR8xFlAbY3GWQikgDQA2xz1YieVY1JNSSexLMm4ytIMjTbWRoYI/A1M7liWdwzGeebfzG3/bpTcDhy2YkDKoOadPQDnM8hVhc4cbRBc5SADpDT9oLl0mCD/CtZSinbiK5TgRE+Y8666RE6zMeescvSpsSmYuUU5RqPJdtenKo80lY5DyEeXx++rvcohf8AyKcwnXed/IzUomGBjcD4dOX46eZnrYZggPIsR7xHXc6jbqKdwC7gU27bMGIAgwQDoI0JB50bjOPNf7i2yC4UIHigG5pENlGYb/a0jlQ2FGbDMPskj4wdPjVUhI1BgjUETII2iocFLfgBo+K47ue7K2hace0guMQrKfC4FvKA28yzGoMZh0VVz+F7gBOczA9qYVec7zzqHh2CS6Vm+neODpczQpzaCSMrMddyAPOrvBoLeW2l21C5nusukjbxLLFo15KBpXNJqGnHz+4mVOJRGyi0vhUGbkCWEc9Rz0AHzquwtoQSxcZdo0iedXGFKXiyBlY3HhRdGUKRMHMhmCNNh0qPiXAblu6tlsgJiWViyICdAxmFA89etXGaXstiBBg3ulmRSyoASVkgDqdSagFrYgPBMKYjM07A1o8Z2exVkizZuO63BmYJK22AiWZg2RgNOdaTs/w25aTLie47u2w7sPkVSZBzg22ksD1rGpiowjdNPkuI7GPfs5ftL3jjIF8QcOrMeYgBtYg+etUty/4TqWMzOumvrz0n0r1/F4e3aFxXz3rd3xEC67MNvsODkHSay1/hli4zNZK27ajVbYlrhG6RowHnrWVHHZtZL6fqDjYwrYozoTHrSrUvZkznt2/zMtxsvlMGfjXa6+/jy9dAKThL5S+bW1PiUnQqDqRpIYSINdYALlCGASA2uozHKRyO6ifOhsEDmEazIE6xI6daLvG2QuRT4R45gnNmMxyC+z56mTWj/MFyfss7G59GY5UdidBLK6qwJU/V0neRp7xDxWzlxD22EldOQ5DKdNt+XlvRHY02hjLZukBcxIzTqSQFHh5kZtNquO3eWxfzJB7yGyz7EWwEJy7EiPUHnvWMpWr5Ut18Qa4mQv28pYT4oHIxrrz8j86Hgc/lRaYdsx01Jk+p6e8imDDEgzoR15nlXSmgBm1P+fdTa6o3nlTktk+7+MfjVjOAk7ztG/lAo2xhmcB2ICZ1WCSOmvTQHfzojs/wi7ibq2rIDOx5z4QCJY6QB57++K9Q4Hwq1hB+TVHYH+mdc7NAjNbBOW2syBoxIgzrWMptvLBXYr6XZi/omJvKVt4a6zAKFuBGhwI9osRtlUAjkoEUj2GxzraH0cgqCCCyDQuSPrdDXsnZPiN69durcYMq2iwlVENy9kDz+FYDE8YxF1mi/dVSzZVRskAMQNV1J8zqawyYnNljlXjdlXja5T8P7AY5P6pZ7xW9vkNxtQd/+TXHSfyagSd3GxNW96250e7db1dz+NB3cCnMA/E/fWkcPiuNRf4v/wBEupHkRYTsDjEYEi0BqD+VWdVI503EfyeYpgPFYB/4o6kjl0NSXMEkSrAH7JB11jTSKalnqVq/w2I/qL/H9wu9jy+P2Bj/ACbYzkLTHyur+MVZcb7NY5FFxMO6lrYF4W1W4pIBzQFmAYmI5xtRWG7uAIUsPLen8Rwy3Ui23dXF1BjQ7aGNRtuOp3pPCV3q5p2/t/cT3sXw9dDGYq86yiKV0h1InKREsJ2MRvtmPrXOIBrhVgsHIJCsrKoUQCMpMTB6VZ3795TkxodrbsVF0tmZOhRzJC88p0iTl6Cjs/itbdhbl+2TJNtM2u3jEHI2g0JgxIJGtTlcZWej+ZVluinVSZXWI21MxzHTnQmWN+v3VqU7J47NLW4MQe8uWUgRAnO4jl8Kjbsk+ua/hF6zfVo/9MMa3Vxoo8RblpgkEA6abiaIx+Eyu5BlAV1GntTGhgicrcuWtXi9mrZy58Xa8Kx+TtX7s79baj50fe7P4e6wPfYm6QAsW8KOQ63L0/GlZ6AZ3gbKReQ7EA7zzI/hVNeWDHr/AJ+VejYPsfbXVcPxJ5EezaUEb/Zeiv8AQ5d/5sunzu4hl+QRRTSswPOeF4w4e6LhQMyg5JJAVuTeE6x0nWnXsbcusHdtdZYk/rc4mDsPIRXo9zs4Lak/Q8Cn/FxDP8mvAfKoVsEeweD2zH2bbEfFm8qTUb3e49zH8O4olmSmSRJUwZOumcTrHKrjhqi8l0ubrmCwCIVDNzDCSzetXR4ndUR/OeDtkH6tpQvuK4fX41d4HtGmUC5xhS35maPgLIrmqUovVPUaiVvD8FeOGs+DE5iAD4XcgfnSpMeQAo69YxVqRbw+MfTTLYhCfOUEfOjv56w7R/8Ac77fo98Z+AFSBrDf6xj39LWIb+1XN+Eg3d6+7QrKuZk8f2S4hiSrizdtn62YkHXkPDpz1JPpVU/8n+Plh3BVeWa9Z1PXQr8xW/HDbDf1XEX9cNc/tNUX8x4Vf9Tx59bA/Ga6oRyKyXroPKuZhk7DY0ACbOnW/ZH8aVbr+a8N/uGO/YQfhSq7/wBvzFkjzPDkukEes++i8PfMHQ7mI31Bn1FdxfC7iySV06Hp00pysQ2YeFTO+kNl1gzI9a1kZXLHssQmLsrlVpOVlaBDA5gQSDBBVYMVP2vxLXbzk5FAcQgkkAWwQW01AGUDWOkjWqAoILTM76c5PyiDVlw4Let3A7Nmtpmty3hgMFaSTsAyQo6eUHGUEp955DuBXDLFoCkRIknz08qcbxYjUxrA5Dbb4CosS4M5ZgHQneCMw5nnR/DuG3nClLTZeTmERtYPieFJ99a2EVeU+LqR+NE4LDMzKEUsxICgCSS2wFbnsx/J3dxFwtcYJbUjNAJbNEwCy5ehkFhXpHAeyGEw5DW0OcAjMxYsOXMwDpyArlr4pQTSV2umpcYNmAXF2eEW2sGPpFy2DdYEgguPCqmD4ApOo1kzpVZw3tU93E21LWltmQQNBGQke0dIIFe4Pwmw5zPbRmiJIBMchJqk4hwdL14Wbdu2lpIN05FZnkeyMwIG419a56GPVON3H3t8X64FSp30OdhN8S3VVA9Ic15twxGgDUzt6k17PwXhFnDW+7spkToCT5bkk/58zVc/YfBnZbi6zC3bgH31rS7RptubT18NNPETouyRhbVkuctxNeTaa13G8HBEw0+RWfmRW1/+n+Dmcrn9K7eP/wDSocX2HsRCoV81uO3yuEitZdp048H0X1I7iR5LftESSDAJ0JEgDqevoKjtYgsgQTuTyr1O72Mw0eJGVvtBEJ9+ZWX5UZhOzWEAjurVzzZLc/uqB8qwl29h4bph+Gk9jyNE8ssR4temun+dqtOE8ZW2GFy2j6yGNtHbz9vYV6ivZvCjbDWB/wCWn8KeOB2Bth7I/UX+Fc8/4loraDGsHPizB4vieHZQlwXBzEWbFsA8pyNPT/CsXdU4Vg9ts9qFzBiCBBUBXH1lPXca7QI9x/miz/slHoqfwFdPB7Z2C+8RWM/4ipzVlSv52/QqOFlHieJ4w3cW7nCOvdZgVw6s4aycmpVSTAkGSDqW9K0uFbE5VBtXgwABycPsTIH2nJJ9cor0R+DKJlN1KnzVhDL6EEyKFwvZuzaEWk7v9CU339mKzf8AECX8j8Pv9jTuDGsuMjQcQURuPo9gf9ExUaDEHR/pTedziVtR8EC16CmCddrj++D94mmXMIT7du1c/SQD+NJfxEuNP4/t/Ufce88/uYUHVxYH/F4jcb45cQKYcNYjfhM/nO9z77jVvrfDMKD4sJZUnci1bM/u0T/MuHcfk27r9BbYj9pGFdFPt+hLRxa6W+aJdCXM82w+Fwx1N7hI9LAb71NTLawwGmL4cv6OEQx/+ua3F3sriR/RY54/Ot2p+KoPuqg4ldxOGYLexmIQmSsW7ZDAbkZW8x8a74Y6lN6S63IlFpalZbNjlxCx+phVA+WGqa3dUaDiVz0SyV+62KssLxUsNeI4oH9AfgTRP0rrxDGfskfjW34inxkuv3IKoNP+vY8+iXx9zCuC1aO+I4k36t78b1W64lT/AOI4v5/3qXeof/EMZ+/+DVHfU3tNevMCofAYbmvEH/Ub8b1VWI4Xg82uH4if/KUj/qVrhdt88djfeLkf81V3FLAcQmPxPpmuA/8AUFKVemt5L4BqUv8AMuE/3PG/sWf/AHqVEjgp/wB/x3wvfhdpU++hzQzAXbavbDG4Ja2py5TzEEe1rVfb4XfdAgsuNiCwyBjy1cgddq9fwvZJ0ELcW2OYtIoX3DQe+KIt9nLYHiLv6tAHoFiK7WkSos8rtdlrrGbj21JA8Mlm842U7cm5nWrTD9kbS2wrvcupnLAogAzERDaFogfbj0mvSLfDUX2UAjnGvx3+dPNodNalprYqxisDwJUjJh1WObST+lbYZmUxyLRVmcMwkpqeZJRM0bB1B8XrIq9ewPKoXww6D4CsnCo/5ui+tx5UVnCe1rWMQMKlofR7RCXbmbUXm8VwjMZYBmI3JAE7VtTcMkAgbfjXh2O4k1rEZDHdvduC95m7dYlv0lBUg9V6Ez6vwjHm5YsuxliuV/00JR/3kavne1qUqUIzi99/He/nqb03fQu/pF0bZG+K/wAaDTidyyXZsPcbMZJtlXiBHMqevxpv0jzqa1ia8aOKqRNGkyOz2ywx8Lu1tulxHX5kR86uMLj0uDMjq46qQw+VZji3E7WoNtb0NlcApmUmCsqxG4I+NVv8nN/OMU4YZGvkIAuUKq6hfZBMBwOe29dt5906rVrW3e9/XEnjY32L4kllM9xgB5kAe8kwKm4NxOziRKOD0gggxvBBIJ8t68l7c3GxmN+jZyljDorXnGureyoHNjsB5nfYxcOe1hGW5hWfLMMpbOl0DcBsq5bo3Ez0OXNr6mGw9V0lV3vrlfFePNkSkr2PcjgxyIJ6dayvGcc1stmt25HMGT79VPxFS4TigKq4bRgCDyIIkGouL2VxCyrILoBCMQrD9FwQQV1PLSZHnlDG4Ko7VKdhuMlsyos9r0X20YLzZTmA9QQCPnWm4fxC3eUMjBlPMa/Hp74ryrjHGWFruRYHfo5F5ltgEbwoCKNNtRIPLes5hO0VzDYhjaMQYImRsMyHqAZHurur9iUJRzUNHw1un69IyVeSep9CBAa73dZnsn2ks4y3I8Lro6zDKfIjWK0HdoeZPkWYj4ExXz8oqEnCas1wOlO+qJCQupMfKoTi7X209zCo7otJqRbX1Cih73GbK7uPmfurF1FslcYWcUn5x9Ec/hXDdnZG/dH3tNUd7thhV071SegKz980Fc7cWBtmP6rx8QpHI86eWpLaD6CzR5mhuYlM4RtGIkKSuo8tddjXWscwP4iss/bQNBXDs0bEqNN9fEVI23qJu2d3/YH4LzOn9Z5H4USwma1oW56rf4C7w2touu2vwoTjXBrWLym4ii4k5GImJ3HWD1BBFZNe293/AGB+W37dSf6dXRvhmI8sv9+ujD0qtCSlDh7018xSkpKzKDGXVtXjZPtwxAMD2Wh18yOvMEHrTk15H3jT5CoOJd1i8VhsUwuopLK0KzOuRcyDQkBWOZSTyI1EUc3D1jaD6k/dXoVowklOOl91yf05HOoAhtknVRHkQamCBR7P3fwqL6MgPic/vD8acbVnq/uM1z5L8QUB6Mm4Uz6n8BUhuA/1f40IbFs+yzz0DAfhSNu59UXP2p/A0d3fYeRh4xHl99KhBhsR9lvj/wDGuVX4eY8jNm2INMe+TQnfCl3g619WSTG5TWbzqJ7lR97QBKzelMZqYWprNSA8m4xYe7icSqgH8riC3hDEZRcfTmDCQCOkHlPpH8nl8Xu/tMRKXi0TGl0B/wDmz1h+N4r6Ji8QSmYXssNzWTmYr5zr7hTOBcY+j8SvKSAtxjbO0SDFs/ER+tXn9p4d1sO4rda9PtccJWZ7ViuBkbSB8R8tvfpQX0C4NRqOo1FBYTtM9oxmIjkdV/e/AirrD9p7T/0lsT9pTlb7x8mNfK9zFrdrx1X1N7opeJWbiIbiZAUDM2ZAcy5dYO4MChP5NrKrgrRClQzO0E5j/SECTAnRRyraMcJfRrZYEOCpDMyMQwggE67dKATg/wBHVUtrFtdF1JgTOpO9KteGGdN63kndcknv5spL2rnkPbDH5PpAX2r+Jusx/NtnugvwHwdhzrK8B4h3V3K7RbuQl3yk+F/VCQ3uI2JrQdrY+l3J17t3YL6uSSPlI6E9KzuIsN3drEPaAV3ZZUABgANSvI6nXnHvP2WGjejFe5HLLc9Z7FY893fsP7dh9p2R50Ho6v8AEUdiHJOgj3z+ArFcB4hlx9hidMThlVuhdrYef21/erdAzXzPaNPuq7aWkrPrv8TRO6Ke5wz8obndWXzZSRcUTmUFZDZTAK5REfVpn0HTXB4ZjG/espnLE6Yc84Pu99W+LtZliSPMGKy+FuuCVe45IaDrBBXQgx1y/wD5B5V0YTG4jJaMtuFiZJEfAuHY23iVuXbls2/GGhnY5WBhVleRy/CtT9NdTIY/Gge4zoyhmViCAQzeEwQrDXacp5+0KquFXGKAuzlueZiYPMVhiG8RJ1J2utNgTsGcTV7twE3LgBB9liskSdSPx6VDZ4Ip1ySZIk6k6sJPxB91FMrPAtuUcGQRHvBB0I9a464sb3n57JbHU8k6R8a0pSWXLmy+X+hCXhLRpb5Sdh9k5d/Nx76cODXjsFnrMxvrHM6Kfe3WoCMXscTeHKQ2XXQT4Y6P+zUJt4o/6xifQ3ru+pK6NuP7DVulH+p/1/cAB2343cwwTD2Ay3X3bdwNAANyWbr/AB0C4Rj7v06/YvXH7vxtL5mKajQSZA2HuFTdouG32KvabxwVLOSboBmYYyeokawNDBNS9nuzron5Vg5J0J1VAdYWRJnQnbYRsa7YSw8cNa+vle/PiJXuW/0/DLoblxjPK06zpyzLEb7Gn/ztb0C2rx6EhAPX2pojC8HUDbTl+bHntRdsW/ZEMfsrqdOpGgHvryJ1KS2u/NfokaAOCxfia0BoipJnUtckx5QuU/rcqvnC87Kn3VT8L4S1p7z3GDG5dziOQACqvuAr0CxwbvEV1Cwyg+0QdR5rFdWCjGpOSg+C+/xKi7LUyhsWTvZX7vwpWsFhxr3eX0atQ/BGHI/un8aHbBDYsvoYr0e5a/0apX2KkYWyRz+P+FR/R7a/XYerH+NXJ4X5KfSKjfh35p9x/gaTpsABQv2/n/jSog8NH2T8/wCFKlkl7gKHvQaXeUD3nSui+RXqHIG96aWehRdkU0t50AGd5XHu0GXpB6QFT2tvL3St3TO6XA6MuuUxs4iSmgMDnvvI8pxDEsSZmdZ399e1soNRvhVO4n1g0rhY8v4f2oxFsgG4WQbhgGnyk6/OrzB9u1Ht2SvnbP8AZP8AGtPf4RZO9m3+yv3xNUWO7H2m1QlD09ofPX51z1MLQqbx6afINUWmA7W2HOl0L5P4PifZrQ4LtIyaCSv5reE+kaH4V5Vjuyl5fZAcfmnX4GD8Jqoi7ZbQvbb9ZT8NK4qnZFKX5WUptGt7XPGPD7K7CSdoYTcn3Man45gMlm2oIIVIWzmZiU71zny7qNSJHNZ2NVOBdsXh7gYl7tkhx9prZGVx5mPvFUuDs3DcVV8TMwUQdySAvpOnxr06UMlNRfDQh6stuLYnumwjpM27VtwCZP1XUEge7avX8BcS4AwYZWAYejCR8jXi/arFB77FTKqqopmZVR4DJ3JXLWv7C8bz2BaJ8VrT1QyVPu1HuFeR2thnOlGa4b+ZUHqemLhUP1gfeKdcwVtokTyGikjUHcgmNB8KzIxM8x8RQ3Ebl5bZa1aa60wFUj4k8hXzsMPPMvaNHJcjUDhFsezpG3l8/T4DpUdvs/aE7ySSY01Op51542J4sdsGgHnP/uUTgMNxG4fyqW7Q9CSf3iBXZLCTSvKquv0JuuRrcb2YnW3cZT56/wAKhTA4tNO8tEeakH5c6yXHrq4Rfylw3bpHhtpEDzcwYX5msceM4ptuuwtoY8vZJ+ddOH7PrVo3U1b3r5cSXJHq/E7+Ks2WuZbTxEqM4IUkZjE8gSY8qp+G9p7l21euZUXuwzQFLZggVty++o5cq8++lYuRmS4RIJGTLIBBiQvlVna45cClforQQV1LqCpRUynKBOiDUma9vB9m0YUpd8lKV1bfbj7iJSd1Y3dzizi13gY5yyjInd5jN0WiRmBnymJgDTkNZ4k7pIJzd7bWcwgK6A+LulQg5/CD5g1iz2kvgiLWHWNszHNOfPJzXZJzaydzQdztFiBoLlq2BGiKh2mNQG6nnzroWFoR2guiC7Nt9LAGa4y3IVXPifMB3bvlh2cyRkaOgPQy/C9u0du7sW1BM5RHtGJVR7PiOwkRMCvOb3GLrAh790giCoJCkdIkCPdU3DLFn2mcDoA0PPqQAPgfdWOIwNKva6225dB5mj0LDcSx90ybYsgkBTcgDUwOnlvNeq3MdeVFVLbABQASJ2EbrK/OvDv5zsOZxDYm7yjOjJ6kDKT8fdVvhu0FkH8liHtHy7xPu0+dRh8I6Seyvy+5tSrKDu1fxPR7uMut7Zb3bfKmDE+fyrK4Ttfd2GKtXfzX7tz8/F86t7Hapo/KYa246oWX+8Kt0Jcz0odpU9nC3gW1u9JgCT5TNWWFwF1uq+pmq3A9rsONDZe3+qrD5EH5Vd4ftPh22uJ+sxT/AJlA+dVGjzZnWx6l+WPUJXhTR/SN+7/CuVOvF0Ikaj9K1/fpVr3cTi7+XJdEeNi7UwuAigWuSKYLlaGIazkUu+oXvutNLxSAPF6ui7Vbn6fCkt2gCzz0u9oAXyKeL4pWAN72m5xzobOOVI3KVh3JbiA0LesBhDAEdCJHzp/e01nnnRYCvs8KWxcF6xCXF23KNpqrrtlPOIqi4nxu0pfJYNm6059WJ1kNknQZtZcAGDpvWna4RUN1VcQQD5ET99PxEeZ3rhYkncmT6mmA1vb3BLB3tr7pX7qFfszZOxdfeCPmJ+dVcVjO2eO31AUPoOqqT8SJ+dSr2jvjZ2/bu/36trnZReVyPVP/AJUM/ZK5yZD7yD8x+NS4wlugBP8ASfE/7R/27v8AfpjdosQf6x//AFLv9+p37L3x9WfRkP8AamoX7P3hvbf3Kx+4UlSp/wDFdEIGu8WumYYrO5XRm9W9o+kxULY66dDcc/rN/GiX4Uw3DD1Uj7xUf0RftCtEgugNmJ3M1yjhhU+1XRh0+1TsLMAUqshh0604Wk8qLBmKyKQU1ahU5RUq4UnZWPopP4UWDMVSZhU63TVgOG3Dtau/sP8AwqVeBYg7WbnvEffQIrRdqWziWXVSVP5pI+6rSz2XxDboF/SYf2Zo6z2Ob691R5KpPzMfdRcdgDC9pMQn18w6P4vnv861fDeIvdTM1s2z0PPzE6/Gg8L2ZtIQfE5BkS0a8tFj51Zv5ipdikP7w12oYFcpDBVuVw3etCi5XDdpgGi5Ti1Ai7T1u0ATl6b3k1G7VEzf9+tABYvU4XaCNzrS7ykAeLtP76q8XqeHoANF2kWoMPXe8oAKL9ajZaiF6nC7QA4ORvtUiwahNRtpQAYEpwoNcQRvUq3Z2pDCM1ODUMblLPRYAvMeRNd71utCC9Xe/osAWLx6mui5QouiuhqBBEL0X4CnKR0X4Chc9dFymAaLx86X0g9aDF2nd5QAX3xrne0NmrhbzoAKznrTTc8qF7yu97QARnFdk0Pnrub3UAS+6lUefzpUAUhFNcUXhcBcuCUQsAcuhG8TGp6GkeG3cobuzlMQdPrGBpMxNMCvDVIrVKvDrjMyhCWT2hIEaxrJ6004O4pIKwQSCCQD4QC2hMnQg6daAHK9IgGl9HaNuvMToAxgTJ0IOlNu2yu8ekgn3gGR76AI2Eb7daaGqTNUbCkB0Guq1R0g1AE3eU4XahDVw0AEF6Wahw1dDUAEZzThfocPSNABJINRtpUGanrcoAmF808XQaHIplABmalmoQXKeLlABGeuh/Oh89dzUAE99TheoXNXM1ABgeu5qCD04XaADO8pd5Qve13vKACu8pZ6FzVzPQAYGpweghcpwvUAF95Sobvq5QATwrjPcplyZvHnnNH1csHwnSuLx2APyYzBEtlsxgqjZhpG/KZpUqYHW4qjG6e5P5UHOO8Ostm08OlC4rirO7EqBmLnkYzW1SJIkQFBkbzSpUARtjgdcpzAsR4tJZFXURrGWdxUWKxWeDBEeYI2A08IPLqaVKgAfNTw1cpUgGsKaTXaVAHJp6tXKVMB0VwVylSAdXZpUqAOxXMtKlQAgK7NKlQM4a5SpUCO5q7NKlQMWY13PSpUCFNcz0qVAHc1IvSpUAcz10XKVKgB2eu5qVKgBTSpUqAP/9k=">
            <a:extLst>
              <a:ext uri="{FF2B5EF4-FFF2-40B4-BE49-F238E27FC236}">
                <a16:creationId xmlns:a16="http://schemas.microsoft.com/office/drawing/2014/main" id="{C2075DFB-C4EB-44E9-891B-EABCEEBF8E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pic>
        <p:nvPicPr>
          <p:cNvPr id="18441" name="Picture 12" descr="http://www.blogcdn.com/green.autoblog.com/media/2013/06/mercedes-benz-sls-amg-coupe-electric-drive-5.jpg">
            <a:extLst>
              <a:ext uri="{FF2B5EF4-FFF2-40B4-BE49-F238E27FC236}">
                <a16:creationId xmlns:a16="http://schemas.microsoft.com/office/drawing/2014/main" id="{D714B21F-01C5-4BDB-B4AB-293DA6B9B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213100"/>
            <a:ext cx="4864100" cy="323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2" name="PoljeZBesedilom 7">
            <a:extLst>
              <a:ext uri="{FF2B5EF4-FFF2-40B4-BE49-F238E27FC236}">
                <a16:creationId xmlns:a16="http://schemas.microsoft.com/office/drawing/2014/main" id="{36AE07CD-DC11-4468-B05B-71DF8C47E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312738"/>
            <a:ext cx="3960812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sl-SI" altLang="sl-SI"/>
              <a:t>Porsche 918 (hybrid)</a:t>
            </a:r>
          </a:p>
          <a:p>
            <a:r>
              <a:rPr lang="en-US" altLang="sl-SI"/>
              <a:t>4.6 L V8 + 2 electric motors on front</a:t>
            </a:r>
            <a:endParaRPr lang="sl-SI" altLang="sl-SI"/>
          </a:p>
          <a:p>
            <a:r>
              <a:rPr lang="sl-SI" altLang="sl-SI"/>
              <a:t>850hp</a:t>
            </a:r>
          </a:p>
          <a:p>
            <a:r>
              <a:rPr lang="sl-SI" altLang="sl-SI"/>
              <a:t>420mpg</a:t>
            </a:r>
          </a:p>
          <a:p>
            <a:r>
              <a:rPr lang="sl-SI" altLang="sl-SI"/>
              <a:t>210mph</a:t>
            </a:r>
          </a:p>
          <a:p>
            <a:r>
              <a:rPr lang="sl-SI" altLang="sl-SI"/>
              <a:t>Cost: 890.000$</a:t>
            </a:r>
          </a:p>
          <a:p>
            <a:endParaRPr lang="sl-SI" altLang="sl-SI"/>
          </a:p>
        </p:txBody>
      </p:sp>
      <p:sp>
        <p:nvSpPr>
          <p:cNvPr id="18443" name="PoljeZBesedilom 8">
            <a:extLst>
              <a:ext uri="{FF2B5EF4-FFF2-40B4-BE49-F238E27FC236}">
                <a16:creationId xmlns:a16="http://schemas.microsoft.com/office/drawing/2014/main" id="{69119A26-FB06-4D95-84B4-E9BCE7F0E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3357563"/>
            <a:ext cx="35528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sl-SI" altLang="sl-SI"/>
              <a:t>Mercedes SLS AMG (electric)</a:t>
            </a:r>
          </a:p>
          <a:p>
            <a:r>
              <a:rPr lang="sl-SI" altLang="sl-SI"/>
              <a:t>751hp</a:t>
            </a:r>
          </a:p>
          <a:p>
            <a:r>
              <a:rPr lang="sl-SI" altLang="sl-SI"/>
              <a:t>120mpg</a:t>
            </a:r>
          </a:p>
          <a:p>
            <a:r>
              <a:rPr lang="sl-SI" altLang="sl-SI"/>
              <a:t>155mph</a:t>
            </a:r>
          </a:p>
          <a:p>
            <a:r>
              <a:rPr lang="sl-SI" altLang="sl-SI"/>
              <a:t>Cost: 500.000$</a:t>
            </a:r>
          </a:p>
          <a:p>
            <a:endParaRPr lang="sl-SI" altLang="sl-SI"/>
          </a:p>
        </p:txBody>
      </p: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>
            <a:extLst>
              <a:ext uri="{FF2B5EF4-FFF2-40B4-BE49-F238E27FC236}">
                <a16:creationId xmlns:a16="http://schemas.microsoft.com/office/drawing/2014/main" id="{EB2AD9CC-80C7-4F2E-8472-8DC843C59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19459" name="Ograda vsebine 2">
            <a:extLst>
              <a:ext uri="{FF2B5EF4-FFF2-40B4-BE49-F238E27FC236}">
                <a16:creationId xmlns:a16="http://schemas.microsoft.com/office/drawing/2014/main" id="{17ED0AA6-7389-46C5-A40F-4541F334E64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19460" name="Picture 2" descr="http://uncrate.com/p/2013/09/bmw-i8-1-xl.jpg">
            <a:extLst>
              <a:ext uri="{FF2B5EF4-FFF2-40B4-BE49-F238E27FC236}">
                <a16:creationId xmlns:a16="http://schemas.microsoft.com/office/drawing/2014/main" id="{974C0BE3-A855-48E4-8541-7F22E2715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15888"/>
            <a:ext cx="5129213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4" descr="http://www.germanypro.com/wp-content/uploads/2012/10/electric-cars-bmw.jpg">
            <a:extLst>
              <a:ext uri="{FF2B5EF4-FFF2-40B4-BE49-F238E27FC236}">
                <a16:creationId xmlns:a16="http://schemas.microsoft.com/office/drawing/2014/main" id="{22CBA944-E01E-464B-8BF0-DBFE0F62B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644900"/>
            <a:ext cx="4554538" cy="303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PoljeZBesedilom 3">
            <a:extLst>
              <a:ext uri="{FF2B5EF4-FFF2-40B4-BE49-F238E27FC236}">
                <a16:creationId xmlns:a16="http://schemas.microsoft.com/office/drawing/2014/main" id="{F8B4E9AE-68C0-4104-BC91-C3D095FFA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1890713"/>
            <a:ext cx="36004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sl-SI" altLang="sl-SI"/>
              <a:t>BMW i8 (hybrid)</a:t>
            </a:r>
          </a:p>
          <a:p>
            <a:r>
              <a:rPr lang="sl-SI" altLang="sl-SI"/>
              <a:t>159mph</a:t>
            </a:r>
          </a:p>
          <a:p>
            <a:r>
              <a:rPr lang="sl-SI" altLang="sl-SI"/>
              <a:t>380hp</a:t>
            </a:r>
          </a:p>
          <a:p>
            <a:r>
              <a:rPr lang="sl-SI" altLang="sl-SI"/>
              <a:t>Cost: 110.000$</a:t>
            </a:r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42B77D36-761F-4956-B3F9-9A78CDB25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What is an electric car?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9AFCE621-B5BD-4071-A991-E1441758EEF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 sz="2800"/>
              <a:t>R</a:t>
            </a:r>
            <a:r>
              <a:rPr lang="en-US" altLang="sl-SI" sz="2800"/>
              <a:t>echargeable batteries</a:t>
            </a:r>
            <a:endParaRPr lang="sl-SI" altLang="sl-SI" sz="2800"/>
          </a:p>
          <a:p>
            <a:r>
              <a:rPr lang="sl-SI" altLang="sl-SI" sz="2800"/>
              <a:t>Electric motor (Better </a:t>
            </a:r>
            <a:r>
              <a:rPr lang="en-US" altLang="sl-SI" sz="2800"/>
              <a:t>torque, smooth acceleration</a:t>
            </a:r>
            <a:r>
              <a:rPr lang="sl-SI" altLang="sl-SI" sz="2800"/>
              <a:t>)</a:t>
            </a:r>
          </a:p>
          <a:p>
            <a:r>
              <a:rPr lang="sl-SI" altLang="sl-SI" sz="2800"/>
              <a:t>Range is very bad</a:t>
            </a:r>
          </a:p>
          <a:p>
            <a:r>
              <a:rPr lang="sl-SI" altLang="sl-SI" sz="2800"/>
              <a:t>Long charging</a:t>
            </a:r>
          </a:p>
        </p:txBody>
      </p:sp>
      <p:pic>
        <p:nvPicPr>
          <p:cNvPr id="10244" name="Picture 2" descr="http://geekscience.net/wp-content/uploads/2015/02/Tesla.jpg">
            <a:extLst>
              <a:ext uri="{FF2B5EF4-FFF2-40B4-BE49-F238E27FC236}">
                <a16:creationId xmlns:a16="http://schemas.microsoft.com/office/drawing/2014/main" id="{DD11765F-3F99-47C3-BA68-7CA719521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025775"/>
            <a:ext cx="361315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http://cdn.wonderfulengineering.com/wp-content/uploads/2014/06/What-is-an-Electric-Motor-.jpg">
            <a:extLst>
              <a:ext uri="{FF2B5EF4-FFF2-40B4-BE49-F238E27FC236}">
                <a16:creationId xmlns:a16="http://schemas.microsoft.com/office/drawing/2014/main" id="{21E01FB8-A750-4736-B7B1-F92FE267F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230688"/>
            <a:ext cx="2808287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4544279A-CC78-42B8-BE21-4E39B1B9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First electric car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432B2643-B285-45B1-96F2-C0226523689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sl-SI"/>
              <a:t>The first electric car</a:t>
            </a:r>
            <a:r>
              <a:rPr lang="sl-SI" altLang="sl-SI"/>
              <a:t>s were made</a:t>
            </a:r>
            <a:r>
              <a:rPr lang="en-US" altLang="sl-SI"/>
              <a:t> 1880</a:t>
            </a:r>
            <a:endParaRPr lang="sl-SI" altLang="sl-SI"/>
          </a:p>
          <a:p>
            <a:r>
              <a:rPr lang="sl-SI" altLang="sl-SI"/>
              <a:t>Energy crises</a:t>
            </a:r>
          </a:p>
          <a:p>
            <a:r>
              <a:rPr lang="sl-SI" altLang="sl-SI"/>
              <a:t>Back in 21st </a:t>
            </a:r>
          </a:p>
        </p:txBody>
      </p:sp>
      <p:pic>
        <p:nvPicPr>
          <p:cNvPr id="11268" name="Picture 2" descr="http://s.hswstatic.com/gif/electric-car-history-2.jpg">
            <a:extLst>
              <a:ext uri="{FF2B5EF4-FFF2-40B4-BE49-F238E27FC236}">
                <a16:creationId xmlns:a16="http://schemas.microsoft.com/office/drawing/2014/main" id="{4D80F396-EC43-4556-AEB3-BC7091730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544763"/>
            <a:ext cx="3702050" cy="277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 descr="http://blog.battery-force.co.uk/wp-content/uploads/2012/01/Rechargeable-Car-22.jpg">
            <a:extLst>
              <a:ext uri="{FF2B5EF4-FFF2-40B4-BE49-F238E27FC236}">
                <a16:creationId xmlns:a16="http://schemas.microsoft.com/office/drawing/2014/main" id="{DAACB28B-BBED-4B01-B20A-9CEDD2250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933825"/>
            <a:ext cx="357505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B469CC3D-0370-49FA-ACBF-44519C176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Power Station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BA35BC0-E0A2-4133-92C1-E35A56DB6E9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dirty="0"/>
              <a:t>2 </a:t>
            </a:r>
            <a:r>
              <a:rPr lang="sl-SI" dirty="0" err="1"/>
              <a:t>types</a:t>
            </a:r>
            <a:r>
              <a:rPr lang="sl-SI" dirty="0"/>
              <a:t>: - home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                - </a:t>
            </a:r>
            <a:r>
              <a:rPr lang="sl-SI" dirty="0" err="1"/>
              <a:t>fast</a:t>
            </a:r>
            <a:r>
              <a:rPr lang="sl-SI" dirty="0"/>
              <a:t> (</a:t>
            </a:r>
            <a:r>
              <a:rPr lang="sl-SI" dirty="0" err="1"/>
              <a:t>pluged</a:t>
            </a:r>
            <a:r>
              <a:rPr lang="sl-SI" dirty="0"/>
              <a:t> in) </a:t>
            </a:r>
          </a:p>
        </p:txBody>
      </p:sp>
      <p:pic>
        <p:nvPicPr>
          <p:cNvPr id="12292" name="Picture 2">
            <a:extLst>
              <a:ext uri="{FF2B5EF4-FFF2-40B4-BE49-F238E27FC236}">
                <a16:creationId xmlns:a16="http://schemas.microsoft.com/office/drawing/2014/main" id="{D0883329-C07B-4250-BC08-FC41A33B2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128963"/>
            <a:ext cx="3121025" cy="227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">
            <a:extLst>
              <a:ext uri="{FF2B5EF4-FFF2-40B4-BE49-F238E27FC236}">
                <a16:creationId xmlns:a16="http://schemas.microsoft.com/office/drawing/2014/main" id="{CD4D5946-44F1-4E23-8540-AB7D11C7A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773238"/>
            <a:ext cx="3341687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7" descr="http://images.dailytech.com/nimage/30983_large_wheels-supercharger-blog480.jpg">
            <a:extLst>
              <a:ext uri="{FF2B5EF4-FFF2-40B4-BE49-F238E27FC236}">
                <a16:creationId xmlns:a16="http://schemas.microsoft.com/office/drawing/2014/main" id="{F654D6B4-4D64-4909-89D7-9A7BD22E2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133850"/>
            <a:ext cx="3348038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71F56591-6E2F-448E-B085-8AF247A8F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TYPES OF ELECTRIC CARS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0825451A-C377-4FB2-B34A-6645F331CF0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/>
              <a:t>Electric car</a:t>
            </a:r>
          </a:p>
          <a:p>
            <a:r>
              <a:rPr lang="sl-SI" altLang="sl-SI"/>
              <a:t>Hybrid</a:t>
            </a:r>
          </a:p>
          <a:p>
            <a:r>
              <a:rPr lang="sl-SI" altLang="sl-SI"/>
              <a:t>Electric car with petrol generator</a:t>
            </a:r>
          </a:p>
          <a:p>
            <a:endParaRPr lang="sl-SI" altLang="sl-SI"/>
          </a:p>
        </p:txBody>
      </p:sp>
      <p:pic>
        <p:nvPicPr>
          <p:cNvPr id="13316" name="Picture 2" descr="http://images.thecarconnection.com/lrg/teaser-for-toyota-hybrid-r-concept_100435908_l.jpg">
            <a:extLst>
              <a:ext uri="{FF2B5EF4-FFF2-40B4-BE49-F238E27FC236}">
                <a16:creationId xmlns:a16="http://schemas.microsoft.com/office/drawing/2014/main" id="{DE1BC088-97DB-45BF-ABCD-933108009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429000"/>
            <a:ext cx="3817938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 descr="http://nevadaeva.org/wp-content/uploads/2012/09/NEVA_webconference_jpeg.jpg">
            <a:extLst>
              <a:ext uri="{FF2B5EF4-FFF2-40B4-BE49-F238E27FC236}">
                <a16:creationId xmlns:a16="http://schemas.microsoft.com/office/drawing/2014/main" id="{CD776EFC-CC32-495D-BA4D-C3E43BA2A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500438"/>
            <a:ext cx="3937000" cy="26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519E9E15-F76F-46D7-A227-A1FB0E72F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Electric car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3A8234CB-03C1-498A-B52E-D6B6E8FFB07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14340" name="Picture 2" descr="http://all-electric-vehicles.com/wp-content/uploads/2015/03/electric-car-battery.jpg">
            <a:extLst>
              <a:ext uri="{FF2B5EF4-FFF2-40B4-BE49-F238E27FC236}">
                <a16:creationId xmlns:a16="http://schemas.microsoft.com/office/drawing/2014/main" id="{2381676D-E3FE-40EF-AA99-0EA799DB73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844675"/>
            <a:ext cx="6219825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jeZBesedilom 3">
            <a:extLst>
              <a:ext uri="{FF2B5EF4-FFF2-40B4-BE49-F238E27FC236}">
                <a16:creationId xmlns:a16="http://schemas.microsoft.com/office/drawing/2014/main" id="{C841D5AC-8D36-4175-B4DE-BD8C557B91FE}"/>
              </a:ext>
            </a:extLst>
          </p:cNvPr>
          <p:cNvSpPr txBox="1"/>
          <p:nvPr/>
        </p:nvSpPr>
        <p:spPr>
          <a:xfrm>
            <a:off x="107950" y="4437063"/>
            <a:ext cx="3384550" cy="2586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+ : - no </a:t>
            </a:r>
            <a:r>
              <a:rPr lang="sl-SI" dirty="0" err="1">
                <a:latin typeface="+mn-lt"/>
                <a:cs typeface="+mn-cs"/>
              </a:rPr>
              <a:t>emmison</a:t>
            </a:r>
            <a:endParaRPr lang="sl-SI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     - </a:t>
            </a:r>
            <a:r>
              <a:rPr lang="sl-SI" dirty="0" err="1">
                <a:latin typeface="+mn-lt"/>
                <a:cs typeface="+mn-cs"/>
              </a:rPr>
              <a:t>cheap</a:t>
            </a:r>
            <a:r>
              <a:rPr lang="sl-SI" dirty="0">
                <a:latin typeface="+mn-lt"/>
                <a:cs typeface="+mn-cs"/>
              </a:rPr>
              <a:t> </a:t>
            </a:r>
            <a:r>
              <a:rPr lang="sl-SI" dirty="0" err="1">
                <a:latin typeface="+mn-lt"/>
                <a:cs typeface="+mn-cs"/>
              </a:rPr>
              <a:t>electricity</a:t>
            </a:r>
            <a:endParaRPr lang="sl-SI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     - </a:t>
            </a:r>
            <a:r>
              <a:rPr lang="sl-SI" dirty="0" err="1">
                <a:latin typeface="+mn-lt"/>
                <a:cs typeface="+mn-cs"/>
              </a:rPr>
              <a:t>smooth</a:t>
            </a:r>
            <a:r>
              <a:rPr lang="sl-SI" dirty="0">
                <a:latin typeface="+mn-lt"/>
                <a:cs typeface="+mn-cs"/>
              </a:rPr>
              <a:t> </a:t>
            </a:r>
            <a:r>
              <a:rPr lang="sl-SI" dirty="0" err="1">
                <a:latin typeface="+mn-lt"/>
                <a:cs typeface="+mn-cs"/>
              </a:rPr>
              <a:t>acceleration</a:t>
            </a:r>
            <a:endParaRPr lang="sl-SI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     - </a:t>
            </a:r>
            <a:r>
              <a:rPr lang="sl-SI" dirty="0" err="1">
                <a:latin typeface="+mn-lt"/>
                <a:cs typeface="+mn-cs"/>
              </a:rPr>
              <a:t>very</a:t>
            </a:r>
            <a:r>
              <a:rPr lang="sl-SI" dirty="0">
                <a:latin typeface="+mn-lt"/>
                <a:cs typeface="+mn-cs"/>
              </a:rPr>
              <a:t> </a:t>
            </a:r>
            <a:r>
              <a:rPr lang="sl-SI" dirty="0" err="1">
                <a:latin typeface="+mn-lt"/>
                <a:cs typeface="+mn-cs"/>
              </a:rPr>
              <a:t>quiet</a:t>
            </a:r>
            <a:r>
              <a:rPr lang="sl-SI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sl-SI" dirty="0">
                <a:latin typeface="+mn-lt"/>
                <a:cs typeface="+mn-cs"/>
              </a:rPr>
              <a:t>: - </a:t>
            </a:r>
            <a:r>
              <a:rPr lang="sl-SI" dirty="0" err="1">
                <a:latin typeface="+mn-lt"/>
                <a:cs typeface="+mn-cs"/>
              </a:rPr>
              <a:t>short</a:t>
            </a:r>
            <a:r>
              <a:rPr lang="sl-SI" dirty="0">
                <a:latin typeface="+mn-lt"/>
                <a:cs typeface="+mn-cs"/>
              </a:rPr>
              <a:t> range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      - </a:t>
            </a:r>
            <a:r>
              <a:rPr lang="sl-SI" dirty="0" err="1">
                <a:latin typeface="+mn-lt"/>
                <a:cs typeface="+mn-cs"/>
              </a:rPr>
              <a:t>long</a:t>
            </a:r>
            <a:r>
              <a:rPr lang="sl-SI" dirty="0">
                <a:latin typeface="+mn-lt"/>
                <a:cs typeface="+mn-cs"/>
              </a:rPr>
              <a:t> </a:t>
            </a:r>
            <a:r>
              <a:rPr lang="sl-SI" dirty="0" err="1">
                <a:latin typeface="+mn-lt"/>
                <a:cs typeface="+mn-cs"/>
              </a:rPr>
              <a:t>charrging</a:t>
            </a:r>
            <a:endParaRPr lang="sl-SI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      - </a:t>
            </a:r>
            <a:r>
              <a:rPr lang="sl-SI" dirty="0" err="1">
                <a:latin typeface="+mn-lt"/>
                <a:cs typeface="+mn-cs"/>
              </a:rPr>
              <a:t>expensive</a:t>
            </a:r>
            <a:r>
              <a:rPr lang="sl-SI" dirty="0">
                <a:latin typeface="+mn-lt"/>
                <a:cs typeface="+mn-cs"/>
              </a:rPr>
              <a:t>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 </a:t>
            </a: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DF9773FF-C7C6-4975-9DF2-01A237FBE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Hybrid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29A4B0F1-B2E8-43B6-BDF5-95A6970B07F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15364" name="Picture 2" descr="http://www.technologiesfordummies.com/wp-content/uploads/2015/02/hybrid-1.jpg">
            <a:extLst>
              <a:ext uri="{FF2B5EF4-FFF2-40B4-BE49-F238E27FC236}">
                <a16:creationId xmlns:a16="http://schemas.microsoft.com/office/drawing/2014/main" id="{7CB393D1-BF55-4D28-9153-928576929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565400"/>
            <a:ext cx="6456363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4" descr="http://static.usnews.rankingsandreviews.com/images/Auto/izmo/370310/2015_toyota_prius_angularfront.jpg">
            <a:extLst>
              <a:ext uri="{FF2B5EF4-FFF2-40B4-BE49-F238E27FC236}">
                <a16:creationId xmlns:a16="http://schemas.microsoft.com/office/drawing/2014/main" id="{79AC50A6-397C-43C9-ACA9-016A3467A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89138"/>
            <a:ext cx="2386012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4FEB00-A416-481A-B36E-E71ED817E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 err="1"/>
              <a:t>Electric</a:t>
            </a:r>
            <a:r>
              <a:rPr lang="sl-SI" dirty="0"/>
              <a:t> car </a:t>
            </a:r>
            <a:r>
              <a:rPr lang="sl-SI" dirty="0" err="1"/>
              <a:t>with</a:t>
            </a:r>
            <a:r>
              <a:rPr lang="sl-SI" dirty="0"/>
              <a:t> </a:t>
            </a:r>
            <a:r>
              <a:rPr lang="sl-SI" dirty="0" err="1"/>
              <a:t>petrol</a:t>
            </a:r>
            <a:r>
              <a:rPr lang="sl-SI" dirty="0"/>
              <a:t> generator</a:t>
            </a:r>
            <a:br>
              <a:rPr lang="sl-SI" dirty="0"/>
            </a:br>
            <a:endParaRPr lang="sl-SI" dirty="0"/>
          </a:p>
        </p:txBody>
      </p:sp>
      <p:pic>
        <p:nvPicPr>
          <p:cNvPr id="16387" name="Picture 2">
            <a:extLst>
              <a:ext uri="{FF2B5EF4-FFF2-40B4-BE49-F238E27FC236}">
                <a16:creationId xmlns:a16="http://schemas.microsoft.com/office/drawing/2014/main" id="{2B8A69E6-C206-4174-85FC-D9A187573859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14863" y="1844675"/>
            <a:ext cx="4114800" cy="274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http://vignette1.wikia.nocookie.net/topgear/images/b/b3/Top-gears-eco-electric-car-geoff.jpg/revision/latest?cb=20111203084050">
            <a:extLst>
              <a:ext uri="{FF2B5EF4-FFF2-40B4-BE49-F238E27FC236}">
                <a16:creationId xmlns:a16="http://schemas.microsoft.com/office/drawing/2014/main" id="{8C0B1FB2-1767-46EA-B3CC-7D417D448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57563"/>
            <a:ext cx="4340225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PoljeZBesedilom 3">
            <a:extLst>
              <a:ext uri="{FF2B5EF4-FFF2-40B4-BE49-F238E27FC236}">
                <a16:creationId xmlns:a16="http://schemas.microsoft.com/office/drawing/2014/main" id="{C9526980-0447-4568-BA24-C35F1F44E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00213"/>
            <a:ext cx="3311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sl-SI" altLang="sl-SI"/>
              <a:t>Jeff hammerhead eagle i-thrust </a:t>
            </a:r>
          </a:p>
        </p:txBody>
      </p:sp>
      <p:cxnSp>
        <p:nvCxnSpPr>
          <p:cNvPr id="6" name="Raven puščični povezovalnik 5">
            <a:extLst>
              <a:ext uri="{FF2B5EF4-FFF2-40B4-BE49-F238E27FC236}">
                <a16:creationId xmlns:a16="http://schemas.microsoft.com/office/drawing/2014/main" id="{6C0E75EA-D8C1-4E9E-A3EF-831071F091F4}"/>
              </a:ext>
            </a:extLst>
          </p:cNvPr>
          <p:cNvCxnSpPr/>
          <p:nvPr/>
        </p:nvCxnSpPr>
        <p:spPr>
          <a:xfrm>
            <a:off x="1763713" y="2205038"/>
            <a:ext cx="0" cy="10080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Raven puščični povezovalnik 7">
            <a:extLst>
              <a:ext uri="{FF2B5EF4-FFF2-40B4-BE49-F238E27FC236}">
                <a16:creationId xmlns:a16="http://schemas.microsoft.com/office/drawing/2014/main" id="{073812DE-C296-4762-948F-5EC2285FF839}"/>
              </a:ext>
            </a:extLst>
          </p:cNvPr>
          <p:cNvCxnSpPr/>
          <p:nvPr/>
        </p:nvCxnSpPr>
        <p:spPr>
          <a:xfrm>
            <a:off x="2268538" y="2205038"/>
            <a:ext cx="2159000" cy="5032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>
            <a:extLst>
              <a:ext uri="{FF2B5EF4-FFF2-40B4-BE49-F238E27FC236}">
                <a16:creationId xmlns:a16="http://schemas.microsoft.com/office/drawing/2014/main" id="{642DB3E1-DBA2-456A-900B-7CD574A8A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Best electric cars</a:t>
            </a:r>
          </a:p>
        </p:txBody>
      </p:sp>
      <p:sp>
        <p:nvSpPr>
          <p:cNvPr id="17411" name="Ograda vsebine 2">
            <a:extLst>
              <a:ext uri="{FF2B5EF4-FFF2-40B4-BE49-F238E27FC236}">
                <a16:creationId xmlns:a16="http://schemas.microsoft.com/office/drawing/2014/main" id="{CA432A6D-CC16-4667-9899-F1713FE4259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17412" name="Picture 2" descr="http://assets.inhabitat.com/wp-content/blogs.dir/1/files/2013/06/Tesla-Model-S-537x301.jpg">
            <a:extLst>
              <a:ext uri="{FF2B5EF4-FFF2-40B4-BE49-F238E27FC236}">
                <a16:creationId xmlns:a16="http://schemas.microsoft.com/office/drawing/2014/main" id="{4861810B-C01F-4C05-B490-EC66A496A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57338"/>
            <a:ext cx="4537075" cy="25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4" descr="http://upload.wikimedia.org/wikipedia/commons/0/0f/2013-03-05_Geneva_Motor_Show_7846.JPG">
            <a:extLst>
              <a:ext uri="{FF2B5EF4-FFF2-40B4-BE49-F238E27FC236}">
                <a16:creationId xmlns:a16="http://schemas.microsoft.com/office/drawing/2014/main" id="{C4E47EEB-01BF-4F3C-A59F-81B08D480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098925"/>
            <a:ext cx="3965575" cy="26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PoljeZBesedilom 3">
            <a:extLst>
              <a:ext uri="{FF2B5EF4-FFF2-40B4-BE49-F238E27FC236}">
                <a16:creationId xmlns:a16="http://schemas.microsoft.com/office/drawing/2014/main" id="{355ACAD3-6568-45C0-9F7E-CC6C2ED7C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1700213"/>
            <a:ext cx="4033837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sl-SI" altLang="sl-SI"/>
              <a:t>Tesla S-model (electric)</a:t>
            </a:r>
          </a:p>
          <a:p>
            <a:r>
              <a:rPr lang="sl-SI" altLang="sl-SI"/>
              <a:t>270mpg</a:t>
            </a:r>
          </a:p>
          <a:p>
            <a:r>
              <a:rPr lang="sl-SI" altLang="sl-SI"/>
              <a:t>422hp</a:t>
            </a:r>
          </a:p>
          <a:p>
            <a:r>
              <a:rPr lang="sl-SI" altLang="sl-SI"/>
              <a:t>155mph </a:t>
            </a:r>
          </a:p>
          <a:p>
            <a:r>
              <a:rPr lang="sl-SI" altLang="sl-SI"/>
              <a:t>Cost: 100.000$</a:t>
            </a:r>
          </a:p>
          <a:p>
            <a:endParaRPr lang="sl-SI" altLang="sl-SI"/>
          </a:p>
        </p:txBody>
      </p:sp>
      <p:sp>
        <p:nvSpPr>
          <p:cNvPr id="17415" name="PoljeZBesedilom 4">
            <a:extLst>
              <a:ext uri="{FF2B5EF4-FFF2-40B4-BE49-F238E27FC236}">
                <a16:creationId xmlns:a16="http://schemas.microsoft.com/office/drawing/2014/main" id="{5F746EBC-B26D-4230-A1C2-80D892014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4875213"/>
            <a:ext cx="4824413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sl-SI" altLang="sl-SI"/>
              <a:t>Mclaren P1 (hybrid)</a:t>
            </a:r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redinsko">
  <a:themeElements>
    <a:clrScheme name="Kompozitn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Sredinsk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redinsk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ompozitno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159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Wingdings</vt:lpstr>
      <vt:lpstr>Wingdings 2</vt:lpstr>
      <vt:lpstr>Sredinsko</vt:lpstr>
      <vt:lpstr>ELECTRIC CARS</vt:lpstr>
      <vt:lpstr>What is an electric car?</vt:lpstr>
      <vt:lpstr>First electric car</vt:lpstr>
      <vt:lpstr>Power Station</vt:lpstr>
      <vt:lpstr>TYPES OF ELECTRIC CARS</vt:lpstr>
      <vt:lpstr>Electric car</vt:lpstr>
      <vt:lpstr>Hybrid</vt:lpstr>
      <vt:lpstr>Electric car with petrol generator </vt:lpstr>
      <vt:lpstr>Best electric cars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2019-05-30T09:19:35Z</dcterms:created>
  <dcterms:modified xsi:type="dcterms:W3CDTF">2019-05-30T09:19:36Z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