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271" r:id="rId3"/>
    <p:sldId id="272" r:id="rId4"/>
    <p:sldId id="257" r:id="rId5"/>
    <p:sldId id="258" r:id="rId6"/>
    <p:sldId id="259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73" r:id="rId16"/>
    <p:sldId id="274" r:id="rId17"/>
    <p:sldId id="270" r:id="rId18"/>
    <p:sldId id="269" r:id="rId19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anose="030F0702030302020204" pitchFamily="66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anose="030F0702030302020204" pitchFamily="66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anose="030F0702030302020204" pitchFamily="66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anose="030F0702030302020204" pitchFamily="66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anose="030F0702030302020204" pitchFamily="66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anose="030F0702030302020204" pitchFamily="66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anose="030F0702030302020204" pitchFamily="66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anose="030F0702030302020204" pitchFamily="66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anose="030F0702030302020204" pitchFamily="66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C010"/>
    <a:srgbClr val="CCCCFF"/>
    <a:srgbClr val="008080"/>
    <a:srgbClr val="FF6600"/>
    <a:srgbClr val="FF9966"/>
    <a:srgbClr val="FFCC99"/>
    <a:srgbClr val="9933FF"/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705" autoAdjust="0"/>
    <p:restoredTop sz="92847" autoAdjust="0"/>
  </p:normalViewPr>
  <p:slideViewPr>
    <p:cSldViewPr>
      <p:cViewPr varScale="1">
        <p:scale>
          <a:sx n="97" d="100"/>
          <a:sy n="97" d="100"/>
        </p:scale>
        <p:origin x="96" y="24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DF3EE72-91CD-482D-AA33-F102B94C1BC8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/>
      <dgm:spPr/>
    </dgm:pt>
    <dgm:pt modelId="{BB13232B-5CF2-499C-82BB-183A5169B694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sl-SI" altLang="sl-SI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anose="030F0702030302020204" pitchFamily="66" charset="0"/>
              <a:cs typeface="Arial" panose="020B0604020202020204" pitchFamily="34" charset="0"/>
            </a:rPr>
            <a:t>Indo-European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sl-SI" altLang="sl-SI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anose="030F0702030302020204" pitchFamily="66" charset="0"/>
              <a:cs typeface="Arial" panose="020B0604020202020204" pitchFamily="34" charset="0"/>
            </a:rPr>
            <a:t> language</a:t>
          </a:r>
          <a:endParaRPr kumimoji="0" lang="en-GB" altLang="sl-SI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Comic Sans MS" panose="030F0702030302020204" pitchFamily="66" charset="0"/>
            <a:cs typeface="Arial" panose="020B0604020202020204" pitchFamily="34" charset="0"/>
          </a:endParaRPr>
        </a:p>
      </dgm:t>
    </dgm:pt>
    <dgm:pt modelId="{2BFB0AF7-0B44-4A34-8478-8C0A79441854}" type="parTrans" cxnId="{80E43D07-31E1-4010-A93E-55545A8460A5}">
      <dgm:prSet/>
      <dgm:spPr/>
    </dgm:pt>
    <dgm:pt modelId="{434A2CD3-ADFF-430D-A3BB-152E4E6A292B}" type="sibTrans" cxnId="{80E43D07-31E1-4010-A93E-55545A8460A5}">
      <dgm:prSet/>
      <dgm:spPr/>
    </dgm:pt>
    <dgm:pt modelId="{B049EBD9-1C4C-480E-8E7C-BFCDEF905C83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altLang="sl-SI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anose="030F0702030302020204" pitchFamily="66" charset="0"/>
              <a:cs typeface="Arial" panose="020B0604020202020204" pitchFamily="34" charset="0"/>
            </a:rPr>
            <a:t>Balt</a:t>
          </a:r>
          <a:r>
            <a:rPr kumimoji="0" lang="sl-SI" altLang="sl-SI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anose="030F0702030302020204" pitchFamily="66" charset="0"/>
              <a:cs typeface="Arial" panose="020B0604020202020204" pitchFamily="34" charset="0"/>
            </a:rPr>
            <a:t>ic</a:t>
          </a:r>
          <a:r>
            <a:rPr kumimoji="0" lang="en-GB" altLang="sl-SI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anose="030F0702030302020204" pitchFamily="66" charset="0"/>
              <a:cs typeface="Arial" panose="020B0604020202020204" pitchFamily="34" charset="0"/>
            </a:rPr>
            <a:t> Slavic </a:t>
          </a:r>
          <a:endParaRPr kumimoji="0" lang="sl-SI" altLang="sl-SI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Comic Sans MS" panose="030F0702030302020204" pitchFamily="66" charset="0"/>
            <a:cs typeface="Arial" panose="020B0604020202020204" pitchFamily="34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altLang="sl-SI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anose="030F0702030302020204" pitchFamily="66" charset="0"/>
              <a:cs typeface="Arial" panose="020B0604020202020204" pitchFamily="34" charset="0"/>
            </a:rPr>
            <a:t>language </a:t>
          </a:r>
        </a:p>
      </dgm:t>
    </dgm:pt>
    <dgm:pt modelId="{2ED7C34D-5946-4B23-887F-7E9C14EC064D}" type="parTrans" cxnId="{94D82623-1C8D-4864-8E2A-59B43ACF85A2}">
      <dgm:prSet/>
      <dgm:spPr/>
    </dgm:pt>
    <dgm:pt modelId="{5122FCEC-A83C-4144-94ED-57C4721D1506}" type="sibTrans" cxnId="{94D82623-1C8D-4864-8E2A-59B43ACF85A2}">
      <dgm:prSet/>
      <dgm:spPr/>
    </dgm:pt>
    <dgm:pt modelId="{2F91C1C0-0164-4155-B490-C1C58C561250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altLang="sl-SI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anose="030F0702030302020204" pitchFamily="66" charset="0"/>
              <a:cs typeface="Arial" panose="020B0604020202020204" pitchFamily="34" charset="0"/>
            </a:rPr>
            <a:t>Germanic </a:t>
          </a:r>
          <a:endParaRPr kumimoji="0" lang="sl-SI" altLang="sl-SI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Comic Sans MS" panose="030F0702030302020204" pitchFamily="66" charset="0"/>
            <a:cs typeface="Arial" panose="020B0604020202020204" pitchFamily="34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altLang="sl-SI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anose="030F0702030302020204" pitchFamily="66" charset="0"/>
              <a:cs typeface="Arial" panose="020B0604020202020204" pitchFamily="34" charset="0"/>
            </a:rPr>
            <a:t>language</a:t>
          </a:r>
          <a:r>
            <a:rPr kumimoji="0" lang="en-GB" altLang="sl-SI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 </a:t>
          </a:r>
        </a:p>
      </dgm:t>
    </dgm:pt>
    <dgm:pt modelId="{70AFD0D5-B23F-40DA-BBE9-D25B392224E8}" type="parTrans" cxnId="{88C3E52C-E9A2-4A59-AD07-E0ABF05ED883}">
      <dgm:prSet/>
      <dgm:spPr/>
    </dgm:pt>
    <dgm:pt modelId="{422D6F2F-7A27-4A54-ABD1-0D372ABC133F}" type="sibTrans" cxnId="{88C3E52C-E9A2-4A59-AD07-E0ABF05ED883}">
      <dgm:prSet/>
      <dgm:spPr/>
    </dgm:pt>
    <dgm:pt modelId="{6DBC5442-0E39-4B9C-B715-6199A8D5CCA1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sl-SI" altLang="sl-SI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anose="030F0702030302020204" pitchFamily="66" charset="0"/>
              <a:cs typeface="Arial" panose="020B0604020202020204" pitchFamily="34" charset="0"/>
            </a:rPr>
            <a:t>…for </a:t>
          </a:r>
          <a:r>
            <a:rPr kumimoji="0" lang="en-GB" altLang="sl-SI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anose="030F0702030302020204" pitchFamily="66" charset="0"/>
              <a:cs typeface="Arial" panose="020B0604020202020204" pitchFamily="34" charset="0"/>
            </a:rPr>
            <a:t>example</a:t>
          </a:r>
          <a:r>
            <a:rPr kumimoji="0" lang="sl-SI" altLang="sl-SI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anose="030F0702030302020204" pitchFamily="66" charset="0"/>
              <a:cs typeface="Arial" panose="020B0604020202020204" pitchFamily="34" charset="0"/>
            </a:rPr>
            <a:t>: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altLang="sl-SI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anose="030F0702030302020204" pitchFamily="66" charset="0"/>
              <a:cs typeface="Arial" panose="020B0604020202020204" pitchFamily="34" charset="0"/>
            </a:rPr>
            <a:t>Italic languages </a:t>
          </a:r>
        </a:p>
      </dgm:t>
    </dgm:pt>
    <dgm:pt modelId="{CB7624CD-5A5D-4864-8E0D-8F079ACF0DDE}" type="parTrans" cxnId="{44D0E158-D0AB-4BF2-BC0D-0CB5942E4746}">
      <dgm:prSet/>
      <dgm:spPr/>
    </dgm:pt>
    <dgm:pt modelId="{3DF5B736-1414-4213-9E0C-C535B6B36500}" type="sibTrans" cxnId="{44D0E158-D0AB-4BF2-BC0D-0CB5942E4746}">
      <dgm:prSet/>
      <dgm:spPr/>
    </dgm:pt>
    <dgm:pt modelId="{E188F935-37DA-46D6-B253-0E313554F6FD}" type="pres">
      <dgm:prSet presAssocID="{9DF3EE72-91CD-482D-AA33-F102B94C1BC8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14B81C0B-3E0D-4F23-A03E-D6348C4CF7A0}" type="pres">
      <dgm:prSet presAssocID="{BB13232B-5CF2-499C-82BB-183A5169B694}" presName="hierRoot1" presStyleCnt="0">
        <dgm:presLayoutVars>
          <dgm:hierBranch/>
        </dgm:presLayoutVars>
      </dgm:prSet>
      <dgm:spPr/>
    </dgm:pt>
    <dgm:pt modelId="{3D5681FD-50D2-4865-B4C7-104A71C24F25}" type="pres">
      <dgm:prSet presAssocID="{BB13232B-5CF2-499C-82BB-183A5169B694}" presName="rootComposite1" presStyleCnt="0"/>
      <dgm:spPr/>
    </dgm:pt>
    <dgm:pt modelId="{E639D9EA-4F63-4941-B643-F8B526D8AFAE}" type="pres">
      <dgm:prSet presAssocID="{BB13232B-5CF2-499C-82BB-183A5169B694}" presName="rootText1" presStyleLbl="node0" presStyleIdx="0" presStyleCnt="1">
        <dgm:presLayoutVars>
          <dgm:chPref val="3"/>
        </dgm:presLayoutVars>
      </dgm:prSet>
      <dgm:spPr/>
    </dgm:pt>
    <dgm:pt modelId="{17C0C40E-0067-42B1-8154-E2228D078C75}" type="pres">
      <dgm:prSet presAssocID="{BB13232B-5CF2-499C-82BB-183A5169B694}" presName="rootConnector1" presStyleLbl="node1" presStyleIdx="0" presStyleCnt="0"/>
      <dgm:spPr/>
    </dgm:pt>
    <dgm:pt modelId="{FC65ED85-33CD-4155-8ED9-4D5AF93198CF}" type="pres">
      <dgm:prSet presAssocID="{BB13232B-5CF2-499C-82BB-183A5169B694}" presName="hierChild2" presStyleCnt="0"/>
      <dgm:spPr/>
    </dgm:pt>
    <dgm:pt modelId="{B7BFE90A-D15F-4C14-8E65-B5EF8FDD029F}" type="pres">
      <dgm:prSet presAssocID="{2ED7C34D-5946-4B23-887F-7E9C14EC064D}" presName="Name35" presStyleLbl="parChTrans1D2" presStyleIdx="0" presStyleCnt="3"/>
      <dgm:spPr/>
    </dgm:pt>
    <dgm:pt modelId="{0A1FE352-5A2A-4ACD-BB67-286BCF83DA85}" type="pres">
      <dgm:prSet presAssocID="{B049EBD9-1C4C-480E-8E7C-BFCDEF905C83}" presName="hierRoot2" presStyleCnt="0">
        <dgm:presLayoutVars>
          <dgm:hierBranch/>
        </dgm:presLayoutVars>
      </dgm:prSet>
      <dgm:spPr/>
    </dgm:pt>
    <dgm:pt modelId="{F1EE5366-A87F-4321-BC14-BE5FDEA56789}" type="pres">
      <dgm:prSet presAssocID="{B049EBD9-1C4C-480E-8E7C-BFCDEF905C83}" presName="rootComposite" presStyleCnt="0"/>
      <dgm:spPr/>
    </dgm:pt>
    <dgm:pt modelId="{AED70086-1CF6-4AAD-853A-BA5F0C983CEB}" type="pres">
      <dgm:prSet presAssocID="{B049EBD9-1C4C-480E-8E7C-BFCDEF905C83}" presName="rootText" presStyleLbl="node2" presStyleIdx="0" presStyleCnt="3">
        <dgm:presLayoutVars>
          <dgm:chPref val="3"/>
        </dgm:presLayoutVars>
      </dgm:prSet>
      <dgm:spPr/>
    </dgm:pt>
    <dgm:pt modelId="{FA8AC021-A79C-4F79-A7C0-3D8D9099300A}" type="pres">
      <dgm:prSet presAssocID="{B049EBD9-1C4C-480E-8E7C-BFCDEF905C83}" presName="rootConnector" presStyleLbl="node2" presStyleIdx="0" presStyleCnt="3"/>
      <dgm:spPr/>
    </dgm:pt>
    <dgm:pt modelId="{07301983-8803-4AD9-8A9E-E6043D892834}" type="pres">
      <dgm:prSet presAssocID="{B049EBD9-1C4C-480E-8E7C-BFCDEF905C83}" presName="hierChild4" presStyleCnt="0"/>
      <dgm:spPr/>
    </dgm:pt>
    <dgm:pt modelId="{9ABD51DE-6F5C-45AA-8BC3-EE7F67AE3EB3}" type="pres">
      <dgm:prSet presAssocID="{B049EBD9-1C4C-480E-8E7C-BFCDEF905C83}" presName="hierChild5" presStyleCnt="0"/>
      <dgm:spPr/>
    </dgm:pt>
    <dgm:pt modelId="{097FC854-6E64-4CD7-BB7A-AF4A1DA4A856}" type="pres">
      <dgm:prSet presAssocID="{70AFD0D5-B23F-40DA-BBE9-D25B392224E8}" presName="Name35" presStyleLbl="parChTrans1D2" presStyleIdx="1" presStyleCnt="3"/>
      <dgm:spPr/>
    </dgm:pt>
    <dgm:pt modelId="{BBA89016-AE91-4B7B-B02E-C4B119C9D35D}" type="pres">
      <dgm:prSet presAssocID="{2F91C1C0-0164-4155-B490-C1C58C561250}" presName="hierRoot2" presStyleCnt="0">
        <dgm:presLayoutVars>
          <dgm:hierBranch/>
        </dgm:presLayoutVars>
      </dgm:prSet>
      <dgm:spPr/>
    </dgm:pt>
    <dgm:pt modelId="{09CBB367-75B6-44C1-8626-034F4207301A}" type="pres">
      <dgm:prSet presAssocID="{2F91C1C0-0164-4155-B490-C1C58C561250}" presName="rootComposite" presStyleCnt="0"/>
      <dgm:spPr/>
    </dgm:pt>
    <dgm:pt modelId="{383E433E-95C9-4BCF-A132-E9B180A2FE1A}" type="pres">
      <dgm:prSet presAssocID="{2F91C1C0-0164-4155-B490-C1C58C561250}" presName="rootText" presStyleLbl="node2" presStyleIdx="1" presStyleCnt="3">
        <dgm:presLayoutVars>
          <dgm:chPref val="3"/>
        </dgm:presLayoutVars>
      </dgm:prSet>
      <dgm:spPr/>
    </dgm:pt>
    <dgm:pt modelId="{243A8B05-A124-42B4-9370-9728AA7DFEDE}" type="pres">
      <dgm:prSet presAssocID="{2F91C1C0-0164-4155-B490-C1C58C561250}" presName="rootConnector" presStyleLbl="node2" presStyleIdx="1" presStyleCnt="3"/>
      <dgm:spPr/>
    </dgm:pt>
    <dgm:pt modelId="{7D54ECE4-83DD-4AA2-BB5B-9E47F809942B}" type="pres">
      <dgm:prSet presAssocID="{2F91C1C0-0164-4155-B490-C1C58C561250}" presName="hierChild4" presStyleCnt="0"/>
      <dgm:spPr/>
    </dgm:pt>
    <dgm:pt modelId="{73AFDADE-D150-409A-94A3-B7095FFED443}" type="pres">
      <dgm:prSet presAssocID="{2F91C1C0-0164-4155-B490-C1C58C561250}" presName="hierChild5" presStyleCnt="0"/>
      <dgm:spPr/>
    </dgm:pt>
    <dgm:pt modelId="{05B648B2-2B5F-4539-8923-C615F7E527BF}" type="pres">
      <dgm:prSet presAssocID="{CB7624CD-5A5D-4864-8E0D-8F079ACF0DDE}" presName="Name35" presStyleLbl="parChTrans1D2" presStyleIdx="2" presStyleCnt="3"/>
      <dgm:spPr/>
    </dgm:pt>
    <dgm:pt modelId="{C2B6647D-B275-4F0F-A689-2DE69B3C3FF6}" type="pres">
      <dgm:prSet presAssocID="{6DBC5442-0E39-4B9C-B715-6199A8D5CCA1}" presName="hierRoot2" presStyleCnt="0">
        <dgm:presLayoutVars>
          <dgm:hierBranch/>
        </dgm:presLayoutVars>
      </dgm:prSet>
      <dgm:spPr/>
    </dgm:pt>
    <dgm:pt modelId="{86A9E7EE-69C6-4050-BDD3-343361926E8B}" type="pres">
      <dgm:prSet presAssocID="{6DBC5442-0E39-4B9C-B715-6199A8D5CCA1}" presName="rootComposite" presStyleCnt="0"/>
      <dgm:spPr/>
    </dgm:pt>
    <dgm:pt modelId="{C4B47A3F-00B1-4A03-B9FF-716081DC9A1E}" type="pres">
      <dgm:prSet presAssocID="{6DBC5442-0E39-4B9C-B715-6199A8D5CCA1}" presName="rootText" presStyleLbl="node2" presStyleIdx="2" presStyleCnt="3">
        <dgm:presLayoutVars>
          <dgm:chPref val="3"/>
        </dgm:presLayoutVars>
      </dgm:prSet>
      <dgm:spPr/>
    </dgm:pt>
    <dgm:pt modelId="{D5DA1D4C-0AAC-4FE2-981B-A8E7AF589644}" type="pres">
      <dgm:prSet presAssocID="{6DBC5442-0E39-4B9C-B715-6199A8D5CCA1}" presName="rootConnector" presStyleLbl="node2" presStyleIdx="2" presStyleCnt="3"/>
      <dgm:spPr/>
    </dgm:pt>
    <dgm:pt modelId="{8CC0DFDB-19FB-4C47-BC3B-11B7FA334708}" type="pres">
      <dgm:prSet presAssocID="{6DBC5442-0E39-4B9C-B715-6199A8D5CCA1}" presName="hierChild4" presStyleCnt="0"/>
      <dgm:spPr/>
    </dgm:pt>
    <dgm:pt modelId="{8CE7C845-3DEE-4B90-AF59-240D11EB1C5E}" type="pres">
      <dgm:prSet presAssocID="{6DBC5442-0E39-4B9C-B715-6199A8D5CCA1}" presName="hierChild5" presStyleCnt="0"/>
      <dgm:spPr/>
    </dgm:pt>
    <dgm:pt modelId="{2F438D07-A23B-4183-8AA9-6557AE4C6E26}" type="pres">
      <dgm:prSet presAssocID="{BB13232B-5CF2-499C-82BB-183A5169B694}" presName="hierChild3" presStyleCnt="0"/>
      <dgm:spPr/>
    </dgm:pt>
  </dgm:ptLst>
  <dgm:cxnLst>
    <dgm:cxn modelId="{80E43D07-31E1-4010-A93E-55545A8460A5}" srcId="{9DF3EE72-91CD-482D-AA33-F102B94C1BC8}" destId="{BB13232B-5CF2-499C-82BB-183A5169B694}" srcOrd="0" destOrd="0" parTransId="{2BFB0AF7-0B44-4A34-8478-8C0A79441854}" sibTransId="{434A2CD3-ADFF-430D-A3BB-152E4E6A292B}"/>
    <dgm:cxn modelId="{FCCE7E0A-9A5C-48B0-B80F-8AF6920589AF}" type="presOf" srcId="{2ED7C34D-5946-4B23-887F-7E9C14EC064D}" destId="{B7BFE90A-D15F-4C14-8E65-B5EF8FDD029F}" srcOrd="0" destOrd="0" presId="urn:microsoft.com/office/officeart/2005/8/layout/orgChart1"/>
    <dgm:cxn modelId="{35BA1A0E-86B2-4EAE-814A-8C3FEA553121}" type="presOf" srcId="{2F91C1C0-0164-4155-B490-C1C58C561250}" destId="{383E433E-95C9-4BCF-A132-E9B180A2FE1A}" srcOrd="0" destOrd="0" presId="urn:microsoft.com/office/officeart/2005/8/layout/orgChart1"/>
    <dgm:cxn modelId="{94D82623-1C8D-4864-8E2A-59B43ACF85A2}" srcId="{BB13232B-5CF2-499C-82BB-183A5169B694}" destId="{B049EBD9-1C4C-480E-8E7C-BFCDEF905C83}" srcOrd="0" destOrd="0" parTransId="{2ED7C34D-5946-4B23-887F-7E9C14EC064D}" sibTransId="{5122FCEC-A83C-4144-94ED-57C4721D1506}"/>
    <dgm:cxn modelId="{FF47662A-B3CE-4459-8E66-921C1BB8BEDC}" type="presOf" srcId="{B049EBD9-1C4C-480E-8E7C-BFCDEF905C83}" destId="{FA8AC021-A79C-4F79-A7C0-3D8D9099300A}" srcOrd="1" destOrd="0" presId="urn:microsoft.com/office/officeart/2005/8/layout/orgChart1"/>
    <dgm:cxn modelId="{8877A72A-C372-400E-9B88-653E881A9EE6}" type="presOf" srcId="{6DBC5442-0E39-4B9C-B715-6199A8D5CCA1}" destId="{C4B47A3F-00B1-4A03-B9FF-716081DC9A1E}" srcOrd="0" destOrd="0" presId="urn:microsoft.com/office/officeart/2005/8/layout/orgChart1"/>
    <dgm:cxn modelId="{88C3E52C-E9A2-4A59-AD07-E0ABF05ED883}" srcId="{BB13232B-5CF2-499C-82BB-183A5169B694}" destId="{2F91C1C0-0164-4155-B490-C1C58C561250}" srcOrd="1" destOrd="0" parTransId="{70AFD0D5-B23F-40DA-BBE9-D25B392224E8}" sibTransId="{422D6F2F-7A27-4A54-ABD1-0D372ABC133F}"/>
    <dgm:cxn modelId="{6ED2AC3E-551D-496C-A83F-98B238A950B0}" type="presOf" srcId="{BB13232B-5CF2-499C-82BB-183A5169B694}" destId="{17C0C40E-0067-42B1-8154-E2228D078C75}" srcOrd="1" destOrd="0" presId="urn:microsoft.com/office/officeart/2005/8/layout/orgChart1"/>
    <dgm:cxn modelId="{F3E38645-072C-458B-88A1-3A65ED2F5915}" type="presOf" srcId="{BB13232B-5CF2-499C-82BB-183A5169B694}" destId="{E639D9EA-4F63-4941-B643-F8B526D8AFAE}" srcOrd="0" destOrd="0" presId="urn:microsoft.com/office/officeart/2005/8/layout/orgChart1"/>
    <dgm:cxn modelId="{FBA3FD46-993B-47C2-B142-514CC8EF0E4C}" type="presOf" srcId="{B049EBD9-1C4C-480E-8E7C-BFCDEF905C83}" destId="{AED70086-1CF6-4AAD-853A-BA5F0C983CEB}" srcOrd="0" destOrd="0" presId="urn:microsoft.com/office/officeart/2005/8/layout/orgChart1"/>
    <dgm:cxn modelId="{A483C56A-BD2B-4F8F-B0CE-98C579587370}" type="presOf" srcId="{CB7624CD-5A5D-4864-8E0D-8F079ACF0DDE}" destId="{05B648B2-2B5F-4539-8923-C615F7E527BF}" srcOrd="0" destOrd="0" presId="urn:microsoft.com/office/officeart/2005/8/layout/orgChart1"/>
    <dgm:cxn modelId="{44D0E158-D0AB-4BF2-BC0D-0CB5942E4746}" srcId="{BB13232B-5CF2-499C-82BB-183A5169B694}" destId="{6DBC5442-0E39-4B9C-B715-6199A8D5CCA1}" srcOrd="2" destOrd="0" parTransId="{CB7624CD-5A5D-4864-8E0D-8F079ACF0DDE}" sibTransId="{3DF5B736-1414-4213-9E0C-C535B6B36500}"/>
    <dgm:cxn modelId="{D9830E82-4E29-4E92-A73D-A87C0A5F7080}" type="presOf" srcId="{70AFD0D5-B23F-40DA-BBE9-D25B392224E8}" destId="{097FC854-6E64-4CD7-BB7A-AF4A1DA4A856}" srcOrd="0" destOrd="0" presId="urn:microsoft.com/office/officeart/2005/8/layout/orgChart1"/>
    <dgm:cxn modelId="{173F83A4-F15C-48AD-9780-D6F4B2E18A4E}" type="presOf" srcId="{6DBC5442-0E39-4B9C-B715-6199A8D5CCA1}" destId="{D5DA1D4C-0AAC-4FE2-981B-A8E7AF589644}" srcOrd="1" destOrd="0" presId="urn:microsoft.com/office/officeart/2005/8/layout/orgChart1"/>
    <dgm:cxn modelId="{84EDDBD4-0E7E-4DD0-A9B1-DDEDADA98A6A}" type="presOf" srcId="{9DF3EE72-91CD-482D-AA33-F102B94C1BC8}" destId="{E188F935-37DA-46D6-B253-0E313554F6FD}" srcOrd="0" destOrd="0" presId="urn:microsoft.com/office/officeart/2005/8/layout/orgChart1"/>
    <dgm:cxn modelId="{FD9143DB-A365-4431-AD40-038DE35D75C5}" type="presOf" srcId="{2F91C1C0-0164-4155-B490-C1C58C561250}" destId="{243A8B05-A124-42B4-9370-9728AA7DFEDE}" srcOrd="1" destOrd="0" presId="urn:microsoft.com/office/officeart/2005/8/layout/orgChart1"/>
    <dgm:cxn modelId="{ECC96009-920D-44BF-9B97-3A0C47BD5B81}" type="presParOf" srcId="{E188F935-37DA-46D6-B253-0E313554F6FD}" destId="{14B81C0B-3E0D-4F23-A03E-D6348C4CF7A0}" srcOrd="0" destOrd="0" presId="urn:microsoft.com/office/officeart/2005/8/layout/orgChart1"/>
    <dgm:cxn modelId="{F9927AB1-E51D-4D10-A9B4-51D89D2ED9CF}" type="presParOf" srcId="{14B81C0B-3E0D-4F23-A03E-D6348C4CF7A0}" destId="{3D5681FD-50D2-4865-B4C7-104A71C24F25}" srcOrd="0" destOrd="0" presId="urn:microsoft.com/office/officeart/2005/8/layout/orgChart1"/>
    <dgm:cxn modelId="{FAA03510-81AD-491D-85A8-9952782E7239}" type="presParOf" srcId="{3D5681FD-50D2-4865-B4C7-104A71C24F25}" destId="{E639D9EA-4F63-4941-B643-F8B526D8AFAE}" srcOrd="0" destOrd="0" presId="urn:microsoft.com/office/officeart/2005/8/layout/orgChart1"/>
    <dgm:cxn modelId="{36FD662A-52E9-4EBD-B979-BED22000FBF3}" type="presParOf" srcId="{3D5681FD-50D2-4865-B4C7-104A71C24F25}" destId="{17C0C40E-0067-42B1-8154-E2228D078C75}" srcOrd="1" destOrd="0" presId="urn:microsoft.com/office/officeart/2005/8/layout/orgChart1"/>
    <dgm:cxn modelId="{C8847022-24C9-482A-80D2-35041A2FC52E}" type="presParOf" srcId="{14B81C0B-3E0D-4F23-A03E-D6348C4CF7A0}" destId="{FC65ED85-33CD-4155-8ED9-4D5AF93198CF}" srcOrd="1" destOrd="0" presId="urn:microsoft.com/office/officeart/2005/8/layout/orgChart1"/>
    <dgm:cxn modelId="{D028767E-4C13-4180-AFF4-F80B8C7C7017}" type="presParOf" srcId="{FC65ED85-33CD-4155-8ED9-4D5AF93198CF}" destId="{B7BFE90A-D15F-4C14-8E65-B5EF8FDD029F}" srcOrd="0" destOrd="0" presId="urn:microsoft.com/office/officeart/2005/8/layout/orgChart1"/>
    <dgm:cxn modelId="{12DB8874-A8E5-426F-B61E-CFE28E67B90F}" type="presParOf" srcId="{FC65ED85-33CD-4155-8ED9-4D5AF93198CF}" destId="{0A1FE352-5A2A-4ACD-BB67-286BCF83DA85}" srcOrd="1" destOrd="0" presId="urn:microsoft.com/office/officeart/2005/8/layout/orgChart1"/>
    <dgm:cxn modelId="{1C9B99F9-2985-4315-8D48-02D41ACA268F}" type="presParOf" srcId="{0A1FE352-5A2A-4ACD-BB67-286BCF83DA85}" destId="{F1EE5366-A87F-4321-BC14-BE5FDEA56789}" srcOrd="0" destOrd="0" presId="urn:microsoft.com/office/officeart/2005/8/layout/orgChart1"/>
    <dgm:cxn modelId="{15424E57-9CB0-4585-925E-91DC13093AEE}" type="presParOf" srcId="{F1EE5366-A87F-4321-BC14-BE5FDEA56789}" destId="{AED70086-1CF6-4AAD-853A-BA5F0C983CEB}" srcOrd="0" destOrd="0" presId="urn:microsoft.com/office/officeart/2005/8/layout/orgChart1"/>
    <dgm:cxn modelId="{0E4AA582-B7DC-434D-A13C-186ED9D077E8}" type="presParOf" srcId="{F1EE5366-A87F-4321-BC14-BE5FDEA56789}" destId="{FA8AC021-A79C-4F79-A7C0-3D8D9099300A}" srcOrd="1" destOrd="0" presId="urn:microsoft.com/office/officeart/2005/8/layout/orgChart1"/>
    <dgm:cxn modelId="{0723A054-41EC-45AC-A6DB-1058E0197281}" type="presParOf" srcId="{0A1FE352-5A2A-4ACD-BB67-286BCF83DA85}" destId="{07301983-8803-4AD9-8A9E-E6043D892834}" srcOrd="1" destOrd="0" presId="urn:microsoft.com/office/officeart/2005/8/layout/orgChart1"/>
    <dgm:cxn modelId="{C7FE5C9C-2B81-415A-8914-6AA706B15F0D}" type="presParOf" srcId="{0A1FE352-5A2A-4ACD-BB67-286BCF83DA85}" destId="{9ABD51DE-6F5C-45AA-8BC3-EE7F67AE3EB3}" srcOrd="2" destOrd="0" presId="urn:microsoft.com/office/officeart/2005/8/layout/orgChart1"/>
    <dgm:cxn modelId="{59441D48-B165-4A90-93B3-FE8C14E74F7E}" type="presParOf" srcId="{FC65ED85-33CD-4155-8ED9-4D5AF93198CF}" destId="{097FC854-6E64-4CD7-BB7A-AF4A1DA4A856}" srcOrd="2" destOrd="0" presId="urn:microsoft.com/office/officeart/2005/8/layout/orgChart1"/>
    <dgm:cxn modelId="{165FCE65-7799-45FF-A6B1-D03E79B8D424}" type="presParOf" srcId="{FC65ED85-33CD-4155-8ED9-4D5AF93198CF}" destId="{BBA89016-AE91-4B7B-B02E-C4B119C9D35D}" srcOrd="3" destOrd="0" presId="urn:microsoft.com/office/officeart/2005/8/layout/orgChart1"/>
    <dgm:cxn modelId="{426872C4-19E2-4627-80D4-C6BD5E8BAA7D}" type="presParOf" srcId="{BBA89016-AE91-4B7B-B02E-C4B119C9D35D}" destId="{09CBB367-75B6-44C1-8626-034F4207301A}" srcOrd="0" destOrd="0" presId="urn:microsoft.com/office/officeart/2005/8/layout/orgChart1"/>
    <dgm:cxn modelId="{E2FE1D3D-1874-4653-9F20-8AF7926C5443}" type="presParOf" srcId="{09CBB367-75B6-44C1-8626-034F4207301A}" destId="{383E433E-95C9-4BCF-A132-E9B180A2FE1A}" srcOrd="0" destOrd="0" presId="urn:microsoft.com/office/officeart/2005/8/layout/orgChart1"/>
    <dgm:cxn modelId="{78CC1049-3266-4E42-A972-EA76A3838D39}" type="presParOf" srcId="{09CBB367-75B6-44C1-8626-034F4207301A}" destId="{243A8B05-A124-42B4-9370-9728AA7DFEDE}" srcOrd="1" destOrd="0" presId="urn:microsoft.com/office/officeart/2005/8/layout/orgChart1"/>
    <dgm:cxn modelId="{881D228A-0FC2-4255-BB54-9689910AC544}" type="presParOf" srcId="{BBA89016-AE91-4B7B-B02E-C4B119C9D35D}" destId="{7D54ECE4-83DD-4AA2-BB5B-9E47F809942B}" srcOrd="1" destOrd="0" presId="urn:microsoft.com/office/officeart/2005/8/layout/orgChart1"/>
    <dgm:cxn modelId="{F2AEA5A1-292F-419B-BEAC-AEA05FEBB2F4}" type="presParOf" srcId="{BBA89016-AE91-4B7B-B02E-C4B119C9D35D}" destId="{73AFDADE-D150-409A-94A3-B7095FFED443}" srcOrd="2" destOrd="0" presId="urn:microsoft.com/office/officeart/2005/8/layout/orgChart1"/>
    <dgm:cxn modelId="{EEAE2A53-332E-4618-93F7-49D4B749E68E}" type="presParOf" srcId="{FC65ED85-33CD-4155-8ED9-4D5AF93198CF}" destId="{05B648B2-2B5F-4539-8923-C615F7E527BF}" srcOrd="4" destOrd="0" presId="urn:microsoft.com/office/officeart/2005/8/layout/orgChart1"/>
    <dgm:cxn modelId="{619B2D94-F4CC-42D0-A754-E39BD4AAB05B}" type="presParOf" srcId="{FC65ED85-33CD-4155-8ED9-4D5AF93198CF}" destId="{C2B6647D-B275-4F0F-A689-2DE69B3C3FF6}" srcOrd="5" destOrd="0" presId="urn:microsoft.com/office/officeart/2005/8/layout/orgChart1"/>
    <dgm:cxn modelId="{07EF7633-DF9C-4FC1-8599-47B4E9D94BD6}" type="presParOf" srcId="{C2B6647D-B275-4F0F-A689-2DE69B3C3FF6}" destId="{86A9E7EE-69C6-4050-BDD3-343361926E8B}" srcOrd="0" destOrd="0" presId="urn:microsoft.com/office/officeart/2005/8/layout/orgChart1"/>
    <dgm:cxn modelId="{D6F71B69-34C4-494E-9DFF-F669FF3E7B53}" type="presParOf" srcId="{86A9E7EE-69C6-4050-BDD3-343361926E8B}" destId="{C4B47A3F-00B1-4A03-B9FF-716081DC9A1E}" srcOrd="0" destOrd="0" presId="urn:microsoft.com/office/officeart/2005/8/layout/orgChart1"/>
    <dgm:cxn modelId="{96C73036-4054-4CDE-92B9-E883BA87E860}" type="presParOf" srcId="{86A9E7EE-69C6-4050-BDD3-343361926E8B}" destId="{D5DA1D4C-0AAC-4FE2-981B-A8E7AF589644}" srcOrd="1" destOrd="0" presId="urn:microsoft.com/office/officeart/2005/8/layout/orgChart1"/>
    <dgm:cxn modelId="{9395852A-E68E-4E33-97B7-88C85243669B}" type="presParOf" srcId="{C2B6647D-B275-4F0F-A689-2DE69B3C3FF6}" destId="{8CC0DFDB-19FB-4C47-BC3B-11B7FA334708}" srcOrd="1" destOrd="0" presId="urn:microsoft.com/office/officeart/2005/8/layout/orgChart1"/>
    <dgm:cxn modelId="{15D81673-1678-4267-BDFB-0A80472C0128}" type="presParOf" srcId="{C2B6647D-B275-4F0F-A689-2DE69B3C3FF6}" destId="{8CE7C845-3DEE-4B90-AF59-240D11EB1C5E}" srcOrd="2" destOrd="0" presId="urn:microsoft.com/office/officeart/2005/8/layout/orgChart1"/>
    <dgm:cxn modelId="{3B58335D-265A-43AE-930E-B55A2023FDDA}" type="presParOf" srcId="{14B81C0B-3E0D-4F23-A03E-D6348C4CF7A0}" destId="{2F438D07-A23B-4183-8AA9-6557AE4C6E26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C0C232E-0C97-46BA-A36B-ADB1181AFDCD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/>
      <dgm:spPr/>
    </dgm:pt>
    <dgm:pt modelId="{0AAB0EE1-AB88-4826-977B-BFBA483C1E29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altLang="sl-SI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anose="030F0702030302020204" pitchFamily="66" charset="0"/>
              <a:cs typeface="Arial" panose="020B0604020202020204" pitchFamily="34" charset="0"/>
            </a:rPr>
            <a:t>Germanic </a:t>
          </a:r>
          <a:endParaRPr kumimoji="0" lang="sl-SI" altLang="sl-SI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Comic Sans MS" panose="030F0702030302020204" pitchFamily="66" charset="0"/>
            <a:cs typeface="Arial" panose="020B0604020202020204" pitchFamily="34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altLang="sl-SI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anose="030F0702030302020204" pitchFamily="66" charset="0"/>
              <a:cs typeface="Arial" panose="020B0604020202020204" pitchFamily="34" charset="0"/>
            </a:rPr>
            <a:t>language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GB" altLang="sl-SI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Comic Sans MS" panose="030F0702030302020204" pitchFamily="66" charset="0"/>
            <a:cs typeface="Arial" panose="020B0604020202020204" pitchFamily="34" charset="0"/>
          </a:endParaRPr>
        </a:p>
      </dgm:t>
    </dgm:pt>
    <dgm:pt modelId="{DD672B02-591C-4BF2-8922-37E217CC5852}" type="parTrans" cxnId="{D1C1813C-9FD5-4E0E-A0AD-E06108941A1B}">
      <dgm:prSet/>
      <dgm:spPr/>
    </dgm:pt>
    <dgm:pt modelId="{60212B54-0F3F-4725-9AD7-44CF3E7982D4}" type="sibTrans" cxnId="{D1C1813C-9FD5-4E0E-A0AD-E06108941A1B}">
      <dgm:prSet/>
      <dgm:spPr/>
    </dgm:pt>
    <dgm:pt modelId="{9573EDAE-3060-451A-AB8F-004C2FC4147E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altLang="sl-SI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anose="030F0702030302020204" pitchFamily="66" charset="0"/>
              <a:cs typeface="Arial" panose="020B0604020202020204" pitchFamily="34" charset="0"/>
            </a:rPr>
            <a:t>North </a:t>
          </a:r>
        </a:p>
      </dgm:t>
    </dgm:pt>
    <dgm:pt modelId="{62506A30-9323-418A-B952-AC9F75A316FF}" type="parTrans" cxnId="{2350C378-1EEF-43E9-981E-B8A262EBB68C}">
      <dgm:prSet/>
      <dgm:spPr/>
    </dgm:pt>
    <dgm:pt modelId="{C63D4555-CAEF-4E54-BAC6-B814A2D7E003}" type="sibTrans" cxnId="{2350C378-1EEF-43E9-981E-B8A262EBB68C}">
      <dgm:prSet/>
      <dgm:spPr/>
    </dgm:pt>
    <dgm:pt modelId="{E59F121E-2541-480C-B5E6-38721727DB61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altLang="sl-SI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anose="030F0702030302020204" pitchFamily="66" charset="0"/>
              <a:cs typeface="Arial" panose="020B0604020202020204" pitchFamily="34" charset="0"/>
            </a:rPr>
            <a:t>East</a:t>
          </a:r>
          <a:r>
            <a:rPr kumimoji="0" lang="en-GB" altLang="sl-SI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 </a:t>
          </a:r>
        </a:p>
      </dgm:t>
    </dgm:pt>
    <dgm:pt modelId="{698D4BEE-B2A3-4A4C-BB1D-3C207A43BB69}" type="parTrans" cxnId="{8B0BEA35-6885-4919-9E13-E3F32C421132}">
      <dgm:prSet/>
      <dgm:spPr/>
    </dgm:pt>
    <dgm:pt modelId="{5493ED83-27CB-46D6-864B-5C7E551A7DEB}" type="sibTrans" cxnId="{8B0BEA35-6885-4919-9E13-E3F32C421132}">
      <dgm:prSet/>
      <dgm:spPr/>
    </dgm:pt>
    <dgm:pt modelId="{434A4376-BBC2-4425-9BF8-C529C38CCCB2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altLang="sl-SI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anose="030F0702030302020204" pitchFamily="66" charset="0"/>
              <a:cs typeface="Arial" panose="020B0604020202020204" pitchFamily="34" charset="0"/>
            </a:rPr>
            <a:t>West </a:t>
          </a:r>
        </a:p>
      </dgm:t>
    </dgm:pt>
    <dgm:pt modelId="{1630F8F3-8E5C-48D8-B717-8947FB878277}" type="parTrans" cxnId="{03664EEB-594C-48A8-B46F-8746FC3D682D}">
      <dgm:prSet/>
      <dgm:spPr/>
    </dgm:pt>
    <dgm:pt modelId="{95D00186-7B64-4455-BBF9-9F9271E4B64C}" type="sibTrans" cxnId="{03664EEB-594C-48A8-B46F-8746FC3D682D}">
      <dgm:prSet/>
      <dgm:spPr/>
    </dgm:pt>
    <dgm:pt modelId="{7B748A91-5309-4DCC-8E21-FB332FF00155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altLang="sl-SI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anose="030F0702030302020204" pitchFamily="66" charset="0"/>
              <a:cs typeface="Arial" panose="020B0604020202020204" pitchFamily="34" charset="0"/>
            </a:rPr>
            <a:t>High </a:t>
          </a:r>
        </a:p>
      </dgm:t>
    </dgm:pt>
    <dgm:pt modelId="{527961AC-39FE-4CFD-9FE1-9058394027CC}" type="parTrans" cxnId="{9C471514-55A5-455C-9BED-0381542225D0}">
      <dgm:prSet/>
      <dgm:spPr/>
    </dgm:pt>
    <dgm:pt modelId="{D2B3BE50-BCA1-4EA1-8613-A850E151865B}" type="sibTrans" cxnId="{9C471514-55A5-455C-9BED-0381542225D0}">
      <dgm:prSet/>
      <dgm:spPr/>
    </dgm:pt>
    <dgm:pt modelId="{7CC309C0-C10A-45A6-BF6F-E5E39FB5DE14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sl-SI" altLang="sl-SI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anose="030F0702030302020204" pitchFamily="66" charset="0"/>
              <a:cs typeface="Arial" panose="020B0604020202020204" pitchFamily="34" charset="0"/>
            </a:rPr>
            <a:t>Low</a:t>
          </a:r>
          <a:endParaRPr kumimoji="0" lang="en-GB" altLang="sl-SI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Comic Sans MS" panose="030F0702030302020204" pitchFamily="66" charset="0"/>
            <a:cs typeface="Arial" panose="020B0604020202020204" pitchFamily="34" charset="0"/>
          </a:endParaRPr>
        </a:p>
      </dgm:t>
    </dgm:pt>
    <dgm:pt modelId="{FA694EBE-2A81-4DED-8C4C-D092894E622C}" type="parTrans" cxnId="{795E5718-80B8-4B54-AADD-BEFFC909F802}">
      <dgm:prSet/>
      <dgm:spPr/>
    </dgm:pt>
    <dgm:pt modelId="{78D85C22-DD7B-492B-9A11-1F0F0D78178A}" type="sibTrans" cxnId="{795E5718-80B8-4B54-AADD-BEFFC909F802}">
      <dgm:prSet/>
      <dgm:spPr/>
    </dgm:pt>
    <dgm:pt modelId="{469C56A8-8887-4A76-81DC-E202864A2F46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sl-SI" altLang="sl-SI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anose="030F0702030302020204" pitchFamily="66" charset="0"/>
              <a:cs typeface="Arial" panose="020B0604020202020204" pitchFamily="34" charset="0"/>
            </a:rPr>
            <a:t>S</a:t>
          </a:r>
          <a:r>
            <a:rPr kumimoji="0" lang="en-GB" altLang="sl-SI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anose="030F0702030302020204" pitchFamily="66" charset="0"/>
              <a:cs typeface="Arial" panose="020B0604020202020204" pitchFamily="34" charset="0"/>
            </a:rPr>
            <a:t>axondom</a:t>
          </a:r>
          <a:r>
            <a:rPr kumimoji="0" lang="en-GB" altLang="sl-SI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 </a:t>
          </a:r>
        </a:p>
      </dgm:t>
    </dgm:pt>
    <dgm:pt modelId="{362FFFCC-D337-413F-9293-414F130032CA}" type="parTrans" cxnId="{C352D7E1-1359-4FAC-B6F7-ABC239245F8B}">
      <dgm:prSet/>
      <dgm:spPr/>
    </dgm:pt>
    <dgm:pt modelId="{3EF6419B-0C82-43F2-9F14-058EAA2DC081}" type="sibTrans" cxnId="{C352D7E1-1359-4FAC-B6F7-ABC239245F8B}">
      <dgm:prSet/>
      <dgm:spPr/>
    </dgm:pt>
    <dgm:pt modelId="{032B3539-8129-4D65-A4F3-915F62FF6B6F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sl-SI" altLang="sl-SI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anose="030F0702030302020204" pitchFamily="66" charset="0"/>
              <a:cs typeface="Arial" panose="020B0604020202020204" pitchFamily="34" charset="0"/>
            </a:rPr>
            <a:t>English</a:t>
          </a:r>
          <a:endParaRPr kumimoji="0" lang="en-GB" altLang="sl-SI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Comic Sans MS" panose="030F0702030302020204" pitchFamily="66" charset="0"/>
            <a:cs typeface="Arial" panose="020B0604020202020204" pitchFamily="34" charset="0"/>
          </a:endParaRPr>
        </a:p>
      </dgm:t>
    </dgm:pt>
    <dgm:pt modelId="{3A5F2E74-1835-49B7-8D2D-9F58F7416EF6}" type="parTrans" cxnId="{25DFB451-A5F3-41C9-9434-2EF22B802E08}">
      <dgm:prSet/>
      <dgm:spPr/>
    </dgm:pt>
    <dgm:pt modelId="{C4CF0B8F-A9A9-401D-8251-28D6EEFAF039}" type="sibTrans" cxnId="{25DFB451-A5F3-41C9-9434-2EF22B802E08}">
      <dgm:prSet/>
      <dgm:spPr/>
    </dgm:pt>
    <dgm:pt modelId="{DE700A91-527B-4F32-8297-7FD767ACC3BB}" type="pres">
      <dgm:prSet presAssocID="{7C0C232E-0C97-46BA-A36B-ADB1181AFDCD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5DC25E1B-E01E-42B8-929B-CFD207E8E022}" type="pres">
      <dgm:prSet presAssocID="{0AAB0EE1-AB88-4826-977B-BFBA483C1E29}" presName="hierRoot1" presStyleCnt="0">
        <dgm:presLayoutVars>
          <dgm:hierBranch/>
        </dgm:presLayoutVars>
      </dgm:prSet>
      <dgm:spPr/>
    </dgm:pt>
    <dgm:pt modelId="{1683E54A-7D53-4D83-B531-D5E349906B41}" type="pres">
      <dgm:prSet presAssocID="{0AAB0EE1-AB88-4826-977B-BFBA483C1E29}" presName="rootComposite1" presStyleCnt="0"/>
      <dgm:spPr/>
    </dgm:pt>
    <dgm:pt modelId="{79B65B49-6ED0-44D7-A0E6-1ED76526CE7F}" type="pres">
      <dgm:prSet presAssocID="{0AAB0EE1-AB88-4826-977B-BFBA483C1E29}" presName="rootText1" presStyleLbl="node0" presStyleIdx="0" presStyleCnt="1">
        <dgm:presLayoutVars>
          <dgm:chPref val="3"/>
        </dgm:presLayoutVars>
      </dgm:prSet>
      <dgm:spPr/>
    </dgm:pt>
    <dgm:pt modelId="{280378BF-254D-41DC-BB38-1AC362F997A9}" type="pres">
      <dgm:prSet presAssocID="{0AAB0EE1-AB88-4826-977B-BFBA483C1E29}" presName="rootConnector1" presStyleLbl="node1" presStyleIdx="0" presStyleCnt="0"/>
      <dgm:spPr/>
    </dgm:pt>
    <dgm:pt modelId="{FEEA3AFE-8EBD-46C0-B013-639419C71894}" type="pres">
      <dgm:prSet presAssocID="{0AAB0EE1-AB88-4826-977B-BFBA483C1E29}" presName="hierChild2" presStyleCnt="0"/>
      <dgm:spPr/>
    </dgm:pt>
    <dgm:pt modelId="{94A11F1F-136B-4FBC-AD75-4D2E0D9D39BB}" type="pres">
      <dgm:prSet presAssocID="{62506A30-9323-418A-B952-AC9F75A316FF}" presName="Name35" presStyleLbl="parChTrans1D2" presStyleIdx="0" presStyleCnt="3"/>
      <dgm:spPr/>
    </dgm:pt>
    <dgm:pt modelId="{BAE88207-9ED4-4562-A0DF-B2922B604EB8}" type="pres">
      <dgm:prSet presAssocID="{9573EDAE-3060-451A-AB8F-004C2FC4147E}" presName="hierRoot2" presStyleCnt="0">
        <dgm:presLayoutVars>
          <dgm:hierBranch/>
        </dgm:presLayoutVars>
      </dgm:prSet>
      <dgm:spPr/>
    </dgm:pt>
    <dgm:pt modelId="{E5B4B59F-DF0E-4096-8110-317A31E83B33}" type="pres">
      <dgm:prSet presAssocID="{9573EDAE-3060-451A-AB8F-004C2FC4147E}" presName="rootComposite" presStyleCnt="0"/>
      <dgm:spPr/>
    </dgm:pt>
    <dgm:pt modelId="{4CEF4B8B-AFC5-4F33-B524-0F1A64AECAFA}" type="pres">
      <dgm:prSet presAssocID="{9573EDAE-3060-451A-AB8F-004C2FC4147E}" presName="rootText" presStyleLbl="node2" presStyleIdx="0" presStyleCnt="3">
        <dgm:presLayoutVars>
          <dgm:chPref val="3"/>
        </dgm:presLayoutVars>
      </dgm:prSet>
      <dgm:spPr/>
    </dgm:pt>
    <dgm:pt modelId="{784707B9-79A0-4FD8-B1F1-D19502A87C9E}" type="pres">
      <dgm:prSet presAssocID="{9573EDAE-3060-451A-AB8F-004C2FC4147E}" presName="rootConnector" presStyleLbl="node2" presStyleIdx="0" presStyleCnt="3"/>
      <dgm:spPr/>
    </dgm:pt>
    <dgm:pt modelId="{8757226B-58A9-4159-8718-D2774857C1BD}" type="pres">
      <dgm:prSet presAssocID="{9573EDAE-3060-451A-AB8F-004C2FC4147E}" presName="hierChild4" presStyleCnt="0"/>
      <dgm:spPr/>
    </dgm:pt>
    <dgm:pt modelId="{FA2711C5-3D9D-4E8C-BBD8-12F7E10AC9DF}" type="pres">
      <dgm:prSet presAssocID="{9573EDAE-3060-451A-AB8F-004C2FC4147E}" presName="hierChild5" presStyleCnt="0"/>
      <dgm:spPr/>
    </dgm:pt>
    <dgm:pt modelId="{65D54E35-DFAF-4057-8E3D-4E0EF8AD33DB}" type="pres">
      <dgm:prSet presAssocID="{698D4BEE-B2A3-4A4C-BB1D-3C207A43BB69}" presName="Name35" presStyleLbl="parChTrans1D2" presStyleIdx="1" presStyleCnt="3"/>
      <dgm:spPr/>
    </dgm:pt>
    <dgm:pt modelId="{03BE8DEC-B776-4B63-9BAE-DC80A6F6E73D}" type="pres">
      <dgm:prSet presAssocID="{E59F121E-2541-480C-B5E6-38721727DB61}" presName="hierRoot2" presStyleCnt="0">
        <dgm:presLayoutVars>
          <dgm:hierBranch/>
        </dgm:presLayoutVars>
      </dgm:prSet>
      <dgm:spPr/>
    </dgm:pt>
    <dgm:pt modelId="{58B86941-25B9-4E9C-BDD0-A0E1A899C451}" type="pres">
      <dgm:prSet presAssocID="{E59F121E-2541-480C-B5E6-38721727DB61}" presName="rootComposite" presStyleCnt="0"/>
      <dgm:spPr/>
    </dgm:pt>
    <dgm:pt modelId="{87FF0F95-E3A0-485B-8A7F-3FEB7FCB3B16}" type="pres">
      <dgm:prSet presAssocID="{E59F121E-2541-480C-B5E6-38721727DB61}" presName="rootText" presStyleLbl="node2" presStyleIdx="1" presStyleCnt="3">
        <dgm:presLayoutVars>
          <dgm:chPref val="3"/>
        </dgm:presLayoutVars>
      </dgm:prSet>
      <dgm:spPr/>
    </dgm:pt>
    <dgm:pt modelId="{4AC1C0AC-9134-48C0-A8A7-39AA07470D97}" type="pres">
      <dgm:prSet presAssocID="{E59F121E-2541-480C-B5E6-38721727DB61}" presName="rootConnector" presStyleLbl="node2" presStyleIdx="1" presStyleCnt="3"/>
      <dgm:spPr/>
    </dgm:pt>
    <dgm:pt modelId="{AA8AA0F9-22FF-465A-8926-2A6CB61983F4}" type="pres">
      <dgm:prSet presAssocID="{E59F121E-2541-480C-B5E6-38721727DB61}" presName="hierChild4" presStyleCnt="0"/>
      <dgm:spPr/>
    </dgm:pt>
    <dgm:pt modelId="{C4DD6140-DE59-4952-85F8-F65979B4CEB2}" type="pres">
      <dgm:prSet presAssocID="{E59F121E-2541-480C-B5E6-38721727DB61}" presName="hierChild5" presStyleCnt="0"/>
      <dgm:spPr/>
    </dgm:pt>
    <dgm:pt modelId="{AEAB55FE-A1B9-4ADA-A9EA-09D520655B26}" type="pres">
      <dgm:prSet presAssocID="{1630F8F3-8E5C-48D8-B717-8947FB878277}" presName="Name35" presStyleLbl="parChTrans1D2" presStyleIdx="2" presStyleCnt="3"/>
      <dgm:spPr/>
    </dgm:pt>
    <dgm:pt modelId="{5CC78453-6CBF-467E-966D-B18F912B4A89}" type="pres">
      <dgm:prSet presAssocID="{434A4376-BBC2-4425-9BF8-C529C38CCCB2}" presName="hierRoot2" presStyleCnt="0">
        <dgm:presLayoutVars>
          <dgm:hierBranch/>
        </dgm:presLayoutVars>
      </dgm:prSet>
      <dgm:spPr/>
    </dgm:pt>
    <dgm:pt modelId="{F883EC05-7E22-4D38-9D36-53E35FEEE898}" type="pres">
      <dgm:prSet presAssocID="{434A4376-BBC2-4425-9BF8-C529C38CCCB2}" presName="rootComposite" presStyleCnt="0"/>
      <dgm:spPr/>
    </dgm:pt>
    <dgm:pt modelId="{2924B6B7-5CB7-46A8-819F-26EDA992E535}" type="pres">
      <dgm:prSet presAssocID="{434A4376-BBC2-4425-9BF8-C529C38CCCB2}" presName="rootText" presStyleLbl="node2" presStyleIdx="2" presStyleCnt="3">
        <dgm:presLayoutVars>
          <dgm:chPref val="3"/>
        </dgm:presLayoutVars>
      </dgm:prSet>
      <dgm:spPr/>
    </dgm:pt>
    <dgm:pt modelId="{A03C5608-B2F8-4ED8-9F7D-52E2222FB35D}" type="pres">
      <dgm:prSet presAssocID="{434A4376-BBC2-4425-9BF8-C529C38CCCB2}" presName="rootConnector" presStyleLbl="node2" presStyleIdx="2" presStyleCnt="3"/>
      <dgm:spPr/>
    </dgm:pt>
    <dgm:pt modelId="{E25E56A9-2C4D-4EE4-81EE-1CD8078402B0}" type="pres">
      <dgm:prSet presAssocID="{434A4376-BBC2-4425-9BF8-C529C38CCCB2}" presName="hierChild4" presStyleCnt="0"/>
      <dgm:spPr/>
    </dgm:pt>
    <dgm:pt modelId="{23EC17FC-DF4D-4EB3-9F91-21376C29B0E2}" type="pres">
      <dgm:prSet presAssocID="{527961AC-39FE-4CFD-9FE1-9058394027CC}" presName="Name35" presStyleLbl="parChTrans1D3" presStyleIdx="0" presStyleCnt="2"/>
      <dgm:spPr/>
    </dgm:pt>
    <dgm:pt modelId="{5BD4361B-A83A-46DC-AFA6-2A56CF614A4A}" type="pres">
      <dgm:prSet presAssocID="{7B748A91-5309-4DCC-8E21-FB332FF00155}" presName="hierRoot2" presStyleCnt="0">
        <dgm:presLayoutVars>
          <dgm:hierBranch val="r"/>
        </dgm:presLayoutVars>
      </dgm:prSet>
      <dgm:spPr/>
    </dgm:pt>
    <dgm:pt modelId="{029DD742-A063-4AC7-9C0C-2EA39DA6436B}" type="pres">
      <dgm:prSet presAssocID="{7B748A91-5309-4DCC-8E21-FB332FF00155}" presName="rootComposite" presStyleCnt="0"/>
      <dgm:spPr/>
    </dgm:pt>
    <dgm:pt modelId="{E3953377-6C7F-4D74-BCFB-E1571BC9F6DA}" type="pres">
      <dgm:prSet presAssocID="{7B748A91-5309-4DCC-8E21-FB332FF00155}" presName="rootText" presStyleLbl="node3" presStyleIdx="0" presStyleCnt="2">
        <dgm:presLayoutVars>
          <dgm:chPref val="3"/>
        </dgm:presLayoutVars>
      </dgm:prSet>
      <dgm:spPr/>
    </dgm:pt>
    <dgm:pt modelId="{11EF7B53-9980-4A83-8B18-4655A76175D3}" type="pres">
      <dgm:prSet presAssocID="{7B748A91-5309-4DCC-8E21-FB332FF00155}" presName="rootConnector" presStyleLbl="node3" presStyleIdx="0" presStyleCnt="2"/>
      <dgm:spPr/>
    </dgm:pt>
    <dgm:pt modelId="{A8A4F9D9-3CF5-47C5-BB20-C289D297390F}" type="pres">
      <dgm:prSet presAssocID="{7B748A91-5309-4DCC-8E21-FB332FF00155}" presName="hierChild4" presStyleCnt="0"/>
      <dgm:spPr/>
    </dgm:pt>
    <dgm:pt modelId="{7353C137-3719-461A-A40B-CBBF514DCB0D}" type="pres">
      <dgm:prSet presAssocID="{7B748A91-5309-4DCC-8E21-FB332FF00155}" presName="hierChild5" presStyleCnt="0"/>
      <dgm:spPr/>
    </dgm:pt>
    <dgm:pt modelId="{BC90AD96-3C4D-4333-8E86-36A815D6524E}" type="pres">
      <dgm:prSet presAssocID="{FA694EBE-2A81-4DED-8C4C-D092894E622C}" presName="Name35" presStyleLbl="parChTrans1D3" presStyleIdx="1" presStyleCnt="2"/>
      <dgm:spPr/>
    </dgm:pt>
    <dgm:pt modelId="{63DFB45A-FF83-4F7F-BDB9-8710E1AE11E0}" type="pres">
      <dgm:prSet presAssocID="{7CC309C0-C10A-45A6-BF6F-E5E39FB5DE14}" presName="hierRoot2" presStyleCnt="0">
        <dgm:presLayoutVars>
          <dgm:hierBranch val="r"/>
        </dgm:presLayoutVars>
      </dgm:prSet>
      <dgm:spPr/>
    </dgm:pt>
    <dgm:pt modelId="{8B6C9CE2-9239-4942-B2AC-D4B55CCA8AB6}" type="pres">
      <dgm:prSet presAssocID="{7CC309C0-C10A-45A6-BF6F-E5E39FB5DE14}" presName="rootComposite" presStyleCnt="0"/>
      <dgm:spPr/>
    </dgm:pt>
    <dgm:pt modelId="{876CE558-B4A6-4030-8EB1-46D0712BCD6F}" type="pres">
      <dgm:prSet presAssocID="{7CC309C0-C10A-45A6-BF6F-E5E39FB5DE14}" presName="rootText" presStyleLbl="node3" presStyleIdx="1" presStyleCnt="2">
        <dgm:presLayoutVars>
          <dgm:chPref val="3"/>
        </dgm:presLayoutVars>
      </dgm:prSet>
      <dgm:spPr/>
    </dgm:pt>
    <dgm:pt modelId="{C54920B9-6AE2-4DA3-893D-7A8EBED3B86D}" type="pres">
      <dgm:prSet presAssocID="{7CC309C0-C10A-45A6-BF6F-E5E39FB5DE14}" presName="rootConnector" presStyleLbl="node3" presStyleIdx="1" presStyleCnt="2"/>
      <dgm:spPr/>
    </dgm:pt>
    <dgm:pt modelId="{ED5F14EE-8FFB-4486-8C3F-AB07140CFC5C}" type="pres">
      <dgm:prSet presAssocID="{7CC309C0-C10A-45A6-BF6F-E5E39FB5DE14}" presName="hierChild4" presStyleCnt="0"/>
      <dgm:spPr/>
    </dgm:pt>
    <dgm:pt modelId="{823ED7F5-C6FF-4EE1-92B7-2F0F12018B57}" type="pres">
      <dgm:prSet presAssocID="{362FFFCC-D337-413F-9293-414F130032CA}" presName="Name50" presStyleLbl="parChTrans1D4" presStyleIdx="0" presStyleCnt="2"/>
      <dgm:spPr/>
    </dgm:pt>
    <dgm:pt modelId="{069740D6-EA14-4A28-9F13-032626995EF5}" type="pres">
      <dgm:prSet presAssocID="{469C56A8-8887-4A76-81DC-E202864A2F46}" presName="hierRoot2" presStyleCnt="0">
        <dgm:presLayoutVars>
          <dgm:hierBranch val="r"/>
        </dgm:presLayoutVars>
      </dgm:prSet>
      <dgm:spPr/>
    </dgm:pt>
    <dgm:pt modelId="{40BFD277-3DA6-412E-96FD-4637334FE62C}" type="pres">
      <dgm:prSet presAssocID="{469C56A8-8887-4A76-81DC-E202864A2F46}" presName="rootComposite" presStyleCnt="0"/>
      <dgm:spPr/>
    </dgm:pt>
    <dgm:pt modelId="{F6159192-5785-4F12-9AE5-6FC4FC1FCC18}" type="pres">
      <dgm:prSet presAssocID="{469C56A8-8887-4A76-81DC-E202864A2F46}" presName="rootText" presStyleLbl="node4" presStyleIdx="0" presStyleCnt="2">
        <dgm:presLayoutVars>
          <dgm:chPref val="3"/>
        </dgm:presLayoutVars>
      </dgm:prSet>
      <dgm:spPr/>
    </dgm:pt>
    <dgm:pt modelId="{644620D1-6992-4E8E-9DFC-ADC107443036}" type="pres">
      <dgm:prSet presAssocID="{469C56A8-8887-4A76-81DC-E202864A2F46}" presName="rootConnector" presStyleLbl="node4" presStyleIdx="0" presStyleCnt="2"/>
      <dgm:spPr/>
    </dgm:pt>
    <dgm:pt modelId="{9B5B619A-0316-4627-814C-F230A8C27E10}" type="pres">
      <dgm:prSet presAssocID="{469C56A8-8887-4A76-81DC-E202864A2F46}" presName="hierChild4" presStyleCnt="0"/>
      <dgm:spPr/>
    </dgm:pt>
    <dgm:pt modelId="{33F4F4C1-A846-41B2-B903-7B166696B3A4}" type="pres">
      <dgm:prSet presAssocID="{3A5F2E74-1835-49B7-8D2D-9F58F7416EF6}" presName="Name50" presStyleLbl="parChTrans1D4" presStyleIdx="1" presStyleCnt="2"/>
      <dgm:spPr/>
    </dgm:pt>
    <dgm:pt modelId="{ECA547F3-F873-46DE-830C-DEAFC270E925}" type="pres">
      <dgm:prSet presAssocID="{032B3539-8129-4D65-A4F3-915F62FF6B6F}" presName="hierRoot2" presStyleCnt="0">
        <dgm:presLayoutVars>
          <dgm:hierBranch val="r"/>
        </dgm:presLayoutVars>
      </dgm:prSet>
      <dgm:spPr/>
    </dgm:pt>
    <dgm:pt modelId="{08D489FB-15CC-4F7E-8C96-52FB07AC5FC8}" type="pres">
      <dgm:prSet presAssocID="{032B3539-8129-4D65-A4F3-915F62FF6B6F}" presName="rootComposite" presStyleCnt="0"/>
      <dgm:spPr/>
    </dgm:pt>
    <dgm:pt modelId="{0B5DCEE2-360E-43C2-AE2E-814F356ABF17}" type="pres">
      <dgm:prSet presAssocID="{032B3539-8129-4D65-A4F3-915F62FF6B6F}" presName="rootText" presStyleLbl="node4" presStyleIdx="1" presStyleCnt="2">
        <dgm:presLayoutVars>
          <dgm:chPref val="3"/>
        </dgm:presLayoutVars>
      </dgm:prSet>
      <dgm:spPr/>
    </dgm:pt>
    <dgm:pt modelId="{047D235A-8583-4BD8-BEFB-FB9BE3ED1C2A}" type="pres">
      <dgm:prSet presAssocID="{032B3539-8129-4D65-A4F3-915F62FF6B6F}" presName="rootConnector" presStyleLbl="node4" presStyleIdx="1" presStyleCnt="2"/>
      <dgm:spPr/>
    </dgm:pt>
    <dgm:pt modelId="{A2E443CF-FE7E-438B-9FED-4B40ABABEB37}" type="pres">
      <dgm:prSet presAssocID="{032B3539-8129-4D65-A4F3-915F62FF6B6F}" presName="hierChild4" presStyleCnt="0"/>
      <dgm:spPr/>
    </dgm:pt>
    <dgm:pt modelId="{A75A47ED-BDDD-4B36-A1EA-B66125DF4727}" type="pres">
      <dgm:prSet presAssocID="{032B3539-8129-4D65-A4F3-915F62FF6B6F}" presName="hierChild5" presStyleCnt="0"/>
      <dgm:spPr/>
    </dgm:pt>
    <dgm:pt modelId="{7C904A6D-FDE3-4A12-954C-071B02CC5D99}" type="pres">
      <dgm:prSet presAssocID="{469C56A8-8887-4A76-81DC-E202864A2F46}" presName="hierChild5" presStyleCnt="0"/>
      <dgm:spPr/>
    </dgm:pt>
    <dgm:pt modelId="{59CF6EE5-20CF-49B9-AAE1-789E4DEA09FE}" type="pres">
      <dgm:prSet presAssocID="{7CC309C0-C10A-45A6-BF6F-E5E39FB5DE14}" presName="hierChild5" presStyleCnt="0"/>
      <dgm:spPr/>
    </dgm:pt>
    <dgm:pt modelId="{1C8D6B37-5645-4FC9-B738-F288115DE91A}" type="pres">
      <dgm:prSet presAssocID="{434A4376-BBC2-4425-9BF8-C529C38CCCB2}" presName="hierChild5" presStyleCnt="0"/>
      <dgm:spPr/>
    </dgm:pt>
    <dgm:pt modelId="{E74B6095-2985-4EBE-B8B1-D1AAE9E1A436}" type="pres">
      <dgm:prSet presAssocID="{0AAB0EE1-AB88-4826-977B-BFBA483C1E29}" presName="hierChild3" presStyleCnt="0"/>
      <dgm:spPr/>
    </dgm:pt>
  </dgm:ptLst>
  <dgm:cxnLst>
    <dgm:cxn modelId="{D3E13303-780F-41CD-B813-22E84DC3AA02}" type="presOf" srcId="{FA694EBE-2A81-4DED-8C4C-D092894E622C}" destId="{BC90AD96-3C4D-4333-8E86-36A815D6524E}" srcOrd="0" destOrd="0" presId="urn:microsoft.com/office/officeart/2005/8/layout/orgChart1"/>
    <dgm:cxn modelId="{6E349A0B-BE22-4134-B43E-B2F1FEC90E81}" type="presOf" srcId="{7B748A91-5309-4DCC-8E21-FB332FF00155}" destId="{11EF7B53-9980-4A83-8B18-4655A76175D3}" srcOrd="1" destOrd="0" presId="urn:microsoft.com/office/officeart/2005/8/layout/orgChart1"/>
    <dgm:cxn modelId="{8E04790C-8670-4A65-B578-FDD2EFD5F702}" type="presOf" srcId="{7B748A91-5309-4DCC-8E21-FB332FF00155}" destId="{E3953377-6C7F-4D74-BCFB-E1571BC9F6DA}" srcOrd="0" destOrd="0" presId="urn:microsoft.com/office/officeart/2005/8/layout/orgChart1"/>
    <dgm:cxn modelId="{9C471514-55A5-455C-9BED-0381542225D0}" srcId="{434A4376-BBC2-4425-9BF8-C529C38CCCB2}" destId="{7B748A91-5309-4DCC-8E21-FB332FF00155}" srcOrd="0" destOrd="0" parTransId="{527961AC-39FE-4CFD-9FE1-9058394027CC}" sibTransId="{D2B3BE50-BCA1-4EA1-8613-A850E151865B}"/>
    <dgm:cxn modelId="{643AEA16-B0B8-4E83-9B95-A443227ADD6B}" type="presOf" srcId="{469C56A8-8887-4A76-81DC-E202864A2F46}" destId="{644620D1-6992-4E8E-9DFC-ADC107443036}" srcOrd="1" destOrd="0" presId="urn:microsoft.com/office/officeart/2005/8/layout/orgChart1"/>
    <dgm:cxn modelId="{795E5718-80B8-4B54-AADD-BEFFC909F802}" srcId="{434A4376-BBC2-4425-9BF8-C529C38CCCB2}" destId="{7CC309C0-C10A-45A6-BF6F-E5E39FB5DE14}" srcOrd="1" destOrd="0" parTransId="{FA694EBE-2A81-4DED-8C4C-D092894E622C}" sibTransId="{78D85C22-DD7B-492B-9A11-1F0F0D78178A}"/>
    <dgm:cxn modelId="{0A796D22-5956-4144-9679-AF12CA6A2556}" type="presOf" srcId="{434A4376-BBC2-4425-9BF8-C529C38CCCB2}" destId="{2924B6B7-5CB7-46A8-819F-26EDA992E535}" srcOrd="0" destOrd="0" presId="urn:microsoft.com/office/officeart/2005/8/layout/orgChart1"/>
    <dgm:cxn modelId="{91F4F82A-10FA-4FBD-BDBE-0F702C534252}" type="presOf" srcId="{7CC309C0-C10A-45A6-BF6F-E5E39FB5DE14}" destId="{C54920B9-6AE2-4DA3-893D-7A8EBED3B86D}" srcOrd="1" destOrd="0" presId="urn:microsoft.com/office/officeart/2005/8/layout/orgChart1"/>
    <dgm:cxn modelId="{FB1D1332-3D32-4D9E-BF98-8D5D6D478D9F}" type="presOf" srcId="{362FFFCC-D337-413F-9293-414F130032CA}" destId="{823ED7F5-C6FF-4EE1-92B7-2F0F12018B57}" srcOrd="0" destOrd="0" presId="urn:microsoft.com/office/officeart/2005/8/layout/orgChart1"/>
    <dgm:cxn modelId="{8B0BEA35-6885-4919-9E13-E3F32C421132}" srcId="{0AAB0EE1-AB88-4826-977B-BFBA483C1E29}" destId="{E59F121E-2541-480C-B5E6-38721727DB61}" srcOrd="1" destOrd="0" parTransId="{698D4BEE-B2A3-4A4C-BB1D-3C207A43BB69}" sibTransId="{5493ED83-27CB-46D6-864B-5C7E551A7DEB}"/>
    <dgm:cxn modelId="{1266053A-5559-49B7-95F3-12AB2FDEAFD6}" type="presOf" srcId="{1630F8F3-8E5C-48D8-B717-8947FB878277}" destId="{AEAB55FE-A1B9-4ADA-A9EA-09D520655B26}" srcOrd="0" destOrd="0" presId="urn:microsoft.com/office/officeart/2005/8/layout/orgChart1"/>
    <dgm:cxn modelId="{D1C1813C-9FD5-4E0E-A0AD-E06108941A1B}" srcId="{7C0C232E-0C97-46BA-A36B-ADB1181AFDCD}" destId="{0AAB0EE1-AB88-4826-977B-BFBA483C1E29}" srcOrd="0" destOrd="0" parTransId="{DD672B02-591C-4BF2-8922-37E217CC5852}" sibTransId="{60212B54-0F3F-4725-9AD7-44CF3E7982D4}"/>
    <dgm:cxn modelId="{ABADB84D-284E-4E48-AB3C-5168EE4FDC5E}" type="presOf" srcId="{E59F121E-2541-480C-B5E6-38721727DB61}" destId="{87FF0F95-E3A0-485B-8A7F-3FEB7FCB3B16}" srcOrd="0" destOrd="0" presId="urn:microsoft.com/office/officeart/2005/8/layout/orgChart1"/>
    <dgm:cxn modelId="{25DFB451-A5F3-41C9-9434-2EF22B802E08}" srcId="{469C56A8-8887-4A76-81DC-E202864A2F46}" destId="{032B3539-8129-4D65-A4F3-915F62FF6B6F}" srcOrd="0" destOrd="0" parTransId="{3A5F2E74-1835-49B7-8D2D-9F58F7416EF6}" sibTransId="{C4CF0B8F-A9A9-401D-8251-28D6EEFAF039}"/>
    <dgm:cxn modelId="{2350C378-1EEF-43E9-981E-B8A262EBB68C}" srcId="{0AAB0EE1-AB88-4826-977B-BFBA483C1E29}" destId="{9573EDAE-3060-451A-AB8F-004C2FC4147E}" srcOrd="0" destOrd="0" parTransId="{62506A30-9323-418A-B952-AC9F75A316FF}" sibTransId="{C63D4555-CAEF-4E54-BAC6-B814A2D7E003}"/>
    <dgm:cxn modelId="{4293007B-07A1-4CC2-AE89-740759D75C84}" type="presOf" srcId="{0AAB0EE1-AB88-4826-977B-BFBA483C1E29}" destId="{280378BF-254D-41DC-BB38-1AC362F997A9}" srcOrd="1" destOrd="0" presId="urn:microsoft.com/office/officeart/2005/8/layout/orgChart1"/>
    <dgm:cxn modelId="{9C884082-15F0-4D54-A755-9EE6640273DE}" type="presOf" srcId="{469C56A8-8887-4A76-81DC-E202864A2F46}" destId="{F6159192-5785-4F12-9AE5-6FC4FC1FCC18}" srcOrd="0" destOrd="0" presId="urn:microsoft.com/office/officeart/2005/8/layout/orgChart1"/>
    <dgm:cxn modelId="{5EAC0684-18F3-486B-B67A-E6ADA5786A65}" type="presOf" srcId="{698D4BEE-B2A3-4A4C-BB1D-3C207A43BB69}" destId="{65D54E35-DFAF-4057-8E3D-4E0EF8AD33DB}" srcOrd="0" destOrd="0" presId="urn:microsoft.com/office/officeart/2005/8/layout/orgChart1"/>
    <dgm:cxn modelId="{58470398-D7AB-4ECF-A900-6B499C5EB3F1}" type="presOf" srcId="{434A4376-BBC2-4425-9BF8-C529C38CCCB2}" destId="{A03C5608-B2F8-4ED8-9F7D-52E2222FB35D}" srcOrd="1" destOrd="0" presId="urn:microsoft.com/office/officeart/2005/8/layout/orgChart1"/>
    <dgm:cxn modelId="{254225A2-0812-4FF3-9575-15BCD6C4A53C}" type="presOf" srcId="{E59F121E-2541-480C-B5E6-38721727DB61}" destId="{4AC1C0AC-9134-48C0-A8A7-39AA07470D97}" srcOrd="1" destOrd="0" presId="urn:microsoft.com/office/officeart/2005/8/layout/orgChart1"/>
    <dgm:cxn modelId="{030190C0-572D-4DE1-B52D-1B5E53245CA2}" type="presOf" srcId="{527961AC-39FE-4CFD-9FE1-9058394027CC}" destId="{23EC17FC-DF4D-4EB3-9F91-21376C29B0E2}" srcOrd="0" destOrd="0" presId="urn:microsoft.com/office/officeart/2005/8/layout/orgChart1"/>
    <dgm:cxn modelId="{0EDCFAC9-2953-454F-B7EF-F2C2A6A9F9B1}" type="presOf" srcId="{9573EDAE-3060-451A-AB8F-004C2FC4147E}" destId="{4CEF4B8B-AFC5-4F33-B524-0F1A64AECAFA}" srcOrd="0" destOrd="0" presId="urn:microsoft.com/office/officeart/2005/8/layout/orgChart1"/>
    <dgm:cxn modelId="{609C6BD0-AE14-4218-B357-B1A6F52B3966}" type="presOf" srcId="{3A5F2E74-1835-49B7-8D2D-9F58F7416EF6}" destId="{33F4F4C1-A846-41B2-B903-7B166696B3A4}" srcOrd="0" destOrd="0" presId="urn:microsoft.com/office/officeart/2005/8/layout/orgChart1"/>
    <dgm:cxn modelId="{19A6EDD0-90FC-455E-A994-78979312AA56}" type="presOf" srcId="{7C0C232E-0C97-46BA-A36B-ADB1181AFDCD}" destId="{DE700A91-527B-4F32-8297-7FD767ACC3BB}" srcOrd="0" destOrd="0" presId="urn:microsoft.com/office/officeart/2005/8/layout/orgChart1"/>
    <dgm:cxn modelId="{8C92D5D2-DE51-49F4-AEA6-F4AFD0A8B471}" type="presOf" srcId="{0AAB0EE1-AB88-4826-977B-BFBA483C1E29}" destId="{79B65B49-6ED0-44D7-A0E6-1ED76526CE7F}" srcOrd="0" destOrd="0" presId="urn:microsoft.com/office/officeart/2005/8/layout/orgChart1"/>
    <dgm:cxn modelId="{8795B1D4-4160-4F72-84B0-AD39F6C09196}" type="presOf" srcId="{032B3539-8129-4D65-A4F3-915F62FF6B6F}" destId="{047D235A-8583-4BD8-BEFB-FB9BE3ED1C2A}" srcOrd="1" destOrd="0" presId="urn:microsoft.com/office/officeart/2005/8/layout/orgChart1"/>
    <dgm:cxn modelId="{C352D7E1-1359-4FAC-B6F7-ABC239245F8B}" srcId="{7CC309C0-C10A-45A6-BF6F-E5E39FB5DE14}" destId="{469C56A8-8887-4A76-81DC-E202864A2F46}" srcOrd="0" destOrd="0" parTransId="{362FFFCC-D337-413F-9293-414F130032CA}" sibTransId="{3EF6419B-0C82-43F2-9F14-058EAA2DC081}"/>
    <dgm:cxn modelId="{A9BFB8E9-7071-4467-AA58-BEC61B1F75A6}" type="presOf" srcId="{7CC309C0-C10A-45A6-BF6F-E5E39FB5DE14}" destId="{876CE558-B4A6-4030-8EB1-46D0712BCD6F}" srcOrd="0" destOrd="0" presId="urn:microsoft.com/office/officeart/2005/8/layout/orgChart1"/>
    <dgm:cxn modelId="{03664EEB-594C-48A8-B46F-8746FC3D682D}" srcId="{0AAB0EE1-AB88-4826-977B-BFBA483C1E29}" destId="{434A4376-BBC2-4425-9BF8-C529C38CCCB2}" srcOrd="2" destOrd="0" parTransId="{1630F8F3-8E5C-48D8-B717-8947FB878277}" sibTransId="{95D00186-7B64-4455-BBF9-9F9271E4B64C}"/>
    <dgm:cxn modelId="{7BB1F7EF-9711-4588-9492-DE2641E3D0C4}" type="presOf" srcId="{9573EDAE-3060-451A-AB8F-004C2FC4147E}" destId="{784707B9-79A0-4FD8-B1F1-D19502A87C9E}" srcOrd="1" destOrd="0" presId="urn:microsoft.com/office/officeart/2005/8/layout/orgChart1"/>
    <dgm:cxn modelId="{09CCE1F4-F31E-472E-92D2-58044F717E45}" type="presOf" srcId="{032B3539-8129-4D65-A4F3-915F62FF6B6F}" destId="{0B5DCEE2-360E-43C2-AE2E-814F356ABF17}" srcOrd="0" destOrd="0" presId="urn:microsoft.com/office/officeart/2005/8/layout/orgChart1"/>
    <dgm:cxn modelId="{632626F7-F10D-40E2-B83F-7FB3DAA589DE}" type="presOf" srcId="{62506A30-9323-418A-B952-AC9F75A316FF}" destId="{94A11F1F-136B-4FBC-AD75-4D2E0D9D39BB}" srcOrd="0" destOrd="0" presId="urn:microsoft.com/office/officeart/2005/8/layout/orgChart1"/>
    <dgm:cxn modelId="{3F8E992E-DA81-495B-AB2B-BDE9A69AEE37}" type="presParOf" srcId="{DE700A91-527B-4F32-8297-7FD767ACC3BB}" destId="{5DC25E1B-E01E-42B8-929B-CFD207E8E022}" srcOrd="0" destOrd="0" presId="urn:microsoft.com/office/officeart/2005/8/layout/orgChart1"/>
    <dgm:cxn modelId="{A8A86D79-2484-415A-A7CB-DE373EB0C50D}" type="presParOf" srcId="{5DC25E1B-E01E-42B8-929B-CFD207E8E022}" destId="{1683E54A-7D53-4D83-B531-D5E349906B41}" srcOrd="0" destOrd="0" presId="urn:microsoft.com/office/officeart/2005/8/layout/orgChart1"/>
    <dgm:cxn modelId="{C12D6BCF-72EB-471C-94B0-E3A870EEA4BD}" type="presParOf" srcId="{1683E54A-7D53-4D83-B531-D5E349906B41}" destId="{79B65B49-6ED0-44D7-A0E6-1ED76526CE7F}" srcOrd="0" destOrd="0" presId="urn:microsoft.com/office/officeart/2005/8/layout/orgChart1"/>
    <dgm:cxn modelId="{BA064418-EA44-4D8E-94B6-ABE59893A982}" type="presParOf" srcId="{1683E54A-7D53-4D83-B531-D5E349906B41}" destId="{280378BF-254D-41DC-BB38-1AC362F997A9}" srcOrd="1" destOrd="0" presId="urn:microsoft.com/office/officeart/2005/8/layout/orgChart1"/>
    <dgm:cxn modelId="{76ED62A1-BC13-4713-9226-B529690EB4C0}" type="presParOf" srcId="{5DC25E1B-E01E-42B8-929B-CFD207E8E022}" destId="{FEEA3AFE-8EBD-46C0-B013-639419C71894}" srcOrd="1" destOrd="0" presId="urn:microsoft.com/office/officeart/2005/8/layout/orgChart1"/>
    <dgm:cxn modelId="{AD8BFC73-F690-4D6D-B319-A0C65F4FB77A}" type="presParOf" srcId="{FEEA3AFE-8EBD-46C0-B013-639419C71894}" destId="{94A11F1F-136B-4FBC-AD75-4D2E0D9D39BB}" srcOrd="0" destOrd="0" presId="urn:microsoft.com/office/officeart/2005/8/layout/orgChart1"/>
    <dgm:cxn modelId="{51CF4712-B70B-4444-BDD4-F4AB51980D9C}" type="presParOf" srcId="{FEEA3AFE-8EBD-46C0-B013-639419C71894}" destId="{BAE88207-9ED4-4562-A0DF-B2922B604EB8}" srcOrd="1" destOrd="0" presId="urn:microsoft.com/office/officeart/2005/8/layout/orgChart1"/>
    <dgm:cxn modelId="{E8D4FB85-05BA-4905-A622-222DED89886B}" type="presParOf" srcId="{BAE88207-9ED4-4562-A0DF-B2922B604EB8}" destId="{E5B4B59F-DF0E-4096-8110-317A31E83B33}" srcOrd="0" destOrd="0" presId="urn:microsoft.com/office/officeart/2005/8/layout/orgChart1"/>
    <dgm:cxn modelId="{F21B15CC-B8D3-4DF7-9D03-EFB5E95E297A}" type="presParOf" srcId="{E5B4B59F-DF0E-4096-8110-317A31E83B33}" destId="{4CEF4B8B-AFC5-4F33-B524-0F1A64AECAFA}" srcOrd="0" destOrd="0" presId="urn:microsoft.com/office/officeart/2005/8/layout/orgChart1"/>
    <dgm:cxn modelId="{50EDA2F8-86A2-489A-BA45-BC8556C0A88E}" type="presParOf" srcId="{E5B4B59F-DF0E-4096-8110-317A31E83B33}" destId="{784707B9-79A0-4FD8-B1F1-D19502A87C9E}" srcOrd="1" destOrd="0" presId="urn:microsoft.com/office/officeart/2005/8/layout/orgChart1"/>
    <dgm:cxn modelId="{51E93A44-6F44-4809-B65F-69B96064C78D}" type="presParOf" srcId="{BAE88207-9ED4-4562-A0DF-B2922B604EB8}" destId="{8757226B-58A9-4159-8718-D2774857C1BD}" srcOrd="1" destOrd="0" presId="urn:microsoft.com/office/officeart/2005/8/layout/orgChart1"/>
    <dgm:cxn modelId="{0557AF7D-3BA8-450F-9859-BF457FABC76F}" type="presParOf" srcId="{BAE88207-9ED4-4562-A0DF-B2922B604EB8}" destId="{FA2711C5-3D9D-4E8C-BBD8-12F7E10AC9DF}" srcOrd="2" destOrd="0" presId="urn:microsoft.com/office/officeart/2005/8/layout/orgChart1"/>
    <dgm:cxn modelId="{62D4F3B9-784E-4087-A849-05D93AA6AEE8}" type="presParOf" srcId="{FEEA3AFE-8EBD-46C0-B013-639419C71894}" destId="{65D54E35-DFAF-4057-8E3D-4E0EF8AD33DB}" srcOrd="2" destOrd="0" presId="urn:microsoft.com/office/officeart/2005/8/layout/orgChart1"/>
    <dgm:cxn modelId="{7D0D6B0F-8CB2-4A5A-9F74-7A24049F1232}" type="presParOf" srcId="{FEEA3AFE-8EBD-46C0-B013-639419C71894}" destId="{03BE8DEC-B776-4B63-9BAE-DC80A6F6E73D}" srcOrd="3" destOrd="0" presId="urn:microsoft.com/office/officeart/2005/8/layout/orgChart1"/>
    <dgm:cxn modelId="{F4DAE464-00E7-4C1E-963A-A97164D2293C}" type="presParOf" srcId="{03BE8DEC-B776-4B63-9BAE-DC80A6F6E73D}" destId="{58B86941-25B9-4E9C-BDD0-A0E1A899C451}" srcOrd="0" destOrd="0" presId="urn:microsoft.com/office/officeart/2005/8/layout/orgChart1"/>
    <dgm:cxn modelId="{17B52675-82C9-46AD-9905-20CEF98CB48C}" type="presParOf" srcId="{58B86941-25B9-4E9C-BDD0-A0E1A899C451}" destId="{87FF0F95-E3A0-485B-8A7F-3FEB7FCB3B16}" srcOrd="0" destOrd="0" presId="urn:microsoft.com/office/officeart/2005/8/layout/orgChart1"/>
    <dgm:cxn modelId="{4CCA8B4D-8C95-41E6-B241-11F1A8485E83}" type="presParOf" srcId="{58B86941-25B9-4E9C-BDD0-A0E1A899C451}" destId="{4AC1C0AC-9134-48C0-A8A7-39AA07470D97}" srcOrd="1" destOrd="0" presId="urn:microsoft.com/office/officeart/2005/8/layout/orgChart1"/>
    <dgm:cxn modelId="{E5F8E6C1-4ADF-43E1-83A5-0A327E85A2AC}" type="presParOf" srcId="{03BE8DEC-B776-4B63-9BAE-DC80A6F6E73D}" destId="{AA8AA0F9-22FF-465A-8926-2A6CB61983F4}" srcOrd="1" destOrd="0" presId="urn:microsoft.com/office/officeart/2005/8/layout/orgChart1"/>
    <dgm:cxn modelId="{86FB1B2F-27C9-4C45-A5C3-A621CCBDA4C7}" type="presParOf" srcId="{03BE8DEC-B776-4B63-9BAE-DC80A6F6E73D}" destId="{C4DD6140-DE59-4952-85F8-F65979B4CEB2}" srcOrd="2" destOrd="0" presId="urn:microsoft.com/office/officeart/2005/8/layout/orgChart1"/>
    <dgm:cxn modelId="{42C945C0-2D47-4AD9-8700-8325E66A9C95}" type="presParOf" srcId="{FEEA3AFE-8EBD-46C0-B013-639419C71894}" destId="{AEAB55FE-A1B9-4ADA-A9EA-09D520655B26}" srcOrd="4" destOrd="0" presId="urn:microsoft.com/office/officeart/2005/8/layout/orgChart1"/>
    <dgm:cxn modelId="{5DDB3A59-A4B5-414E-AFA1-D4692AF466CE}" type="presParOf" srcId="{FEEA3AFE-8EBD-46C0-B013-639419C71894}" destId="{5CC78453-6CBF-467E-966D-B18F912B4A89}" srcOrd="5" destOrd="0" presId="urn:microsoft.com/office/officeart/2005/8/layout/orgChart1"/>
    <dgm:cxn modelId="{C820BAAE-6893-4ABD-80FA-6508B9F7F0D0}" type="presParOf" srcId="{5CC78453-6CBF-467E-966D-B18F912B4A89}" destId="{F883EC05-7E22-4D38-9D36-53E35FEEE898}" srcOrd="0" destOrd="0" presId="urn:microsoft.com/office/officeart/2005/8/layout/orgChart1"/>
    <dgm:cxn modelId="{E04E2E83-805E-431D-B0DB-EECBB9C64E42}" type="presParOf" srcId="{F883EC05-7E22-4D38-9D36-53E35FEEE898}" destId="{2924B6B7-5CB7-46A8-819F-26EDA992E535}" srcOrd="0" destOrd="0" presId="urn:microsoft.com/office/officeart/2005/8/layout/orgChart1"/>
    <dgm:cxn modelId="{A0A4477C-BAE8-442D-BDEE-EEE1A073D482}" type="presParOf" srcId="{F883EC05-7E22-4D38-9D36-53E35FEEE898}" destId="{A03C5608-B2F8-4ED8-9F7D-52E2222FB35D}" srcOrd="1" destOrd="0" presId="urn:microsoft.com/office/officeart/2005/8/layout/orgChart1"/>
    <dgm:cxn modelId="{EDF13EE1-EDF7-4299-BE8F-4B15E2643893}" type="presParOf" srcId="{5CC78453-6CBF-467E-966D-B18F912B4A89}" destId="{E25E56A9-2C4D-4EE4-81EE-1CD8078402B0}" srcOrd="1" destOrd="0" presId="urn:microsoft.com/office/officeart/2005/8/layout/orgChart1"/>
    <dgm:cxn modelId="{7EDD88CD-32A0-4101-853A-919802C719A9}" type="presParOf" srcId="{E25E56A9-2C4D-4EE4-81EE-1CD8078402B0}" destId="{23EC17FC-DF4D-4EB3-9F91-21376C29B0E2}" srcOrd="0" destOrd="0" presId="urn:microsoft.com/office/officeart/2005/8/layout/orgChart1"/>
    <dgm:cxn modelId="{9D2F9FC5-4C99-47FA-A941-1752D9001562}" type="presParOf" srcId="{E25E56A9-2C4D-4EE4-81EE-1CD8078402B0}" destId="{5BD4361B-A83A-46DC-AFA6-2A56CF614A4A}" srcOrd="1" destOrd="0" presId="urn:microsoft.com/office/officeart/2005/8/layout/orgChart1"/>
    <dgm:cxn modelId="{BDC6C631-3862-4399-97BB-F6D36855167E}" type="presParOf" srcId="{5BD4361B-A83A-46DC-AFA6-2A56CF614A4A}" destId="{029DD742-A063-4AC7-9C0C-2EA39DA6436B}" srcOrd="0" destOrd="0" presId="urn:microsoft.com/office/officeart/2005/8/layout/orgChart1"/>
    <dgm:cxn modelId="{4763892B-FBD5-44C4-84DA-662FBBE82EEA}" type="presParOf" srcId="{029DD742-A063-4AC7-9C0C-2EA39DA6436B}" destId="{E3953377-6C7F-4D74-BCFB-E1571BC9F6DA}" srcOrd="0" destOrd="0" presId="urn:microsoft.com/office/officeart/2005/8/layout/orgChart1"/>
    <dgm:cxn modelId="{047FDE85-EB8C-4A13-94F1-772B591DFF74}" type="presParOf" srcId="{029DD742-A063-4AC7-9C0C-2EA39DA6436B}" destId="{11EF7B53-9980-4A83-8B18-4655A76175D3}" srcOrd="1" destOrd="0" presId="urn:microsoft.com/office/officeart/2005/8/layout/orgChart1"/>
    <dgm:cxn modelId="{4B7B9D92-5462-4D52-B136-0FED53835F8F}" type="presParOf" srcId="{5BD4361B-A83A-46DC-AFA6-2A56CF614A4A}" destId="{A8A4F9D9-3CF5-47C5-BB20-C289D297390F}" srcOrd="1" destOrd="0" presId="urn:microsoft.com/office/officeart/2005/8/layout/orgChart1"/>
    <dgm:cxn modelId="{718FAE09-401A-4672-B076-22BD8248B67C}" type="presParOf" srcId="{5BD4361B-A83A-46DC-AFA6-2A56CF614A4A}" destId="{7353C137-3719-461A-A40B-CBBF514DCB0D}" srcOrd="2" destOrd="0" presId="urn:microsoft.com/office/officeart/2005/8/layout/orgChart1"/>
    <dgm:cxn modelId="{2B3A198B-58AD-4EE1-B205-AFA42ED0DD20}" type="presParOf" srcId="{E25E56A9-2C4D-4EE4-81EE-1CD8078402B0}" destId="{BC90AD96-3C4D-4333-8E86-36A815D6524E}" srcOrd="2" destOrd="0" presId="urn:microsoft.com/office/officeart/2005/8/layout/orgChart1"/>
    <dgm:cxn modelId="{881D0D13-BDB8-4DD4-AA79-D146976915D0}" type="presParOf" srcId="{E25E56A9-2C4D-4EE4-81EE-1CD8078402B0}" destId="{63DFB45A-FF83-4F7F-BDB9-8710E1AE11E0}" srcOrd="3" destOrd="0" presId="urn:microsoft.com/office/officeart/2005/8/layout/orgChart1"/>
    <dgm:cxn modelId="{27E7453B-CEC9-4075-A15D-900CC06A6A87}" type="presParOf" srcId="{63DFB45A-FF83-4F7F-BDB9-8710E1AE11E0}" destId="{8B6C9CE2-9239-4942-B2AC-D4B55CCA8AB6}" srcOrd="0" destOrd="0" presId="urn:microsoft.com/office/officeart/2005/8/layout/orgChart1"/>
    <dgm:cxn modelId="{C069C4B7-43B0-4320-8D1F-420A2480D4A2}" type="presParOf" srcId="{8B6C9CE2-9239-4942-B2AC-D4B55CCA8AB6}" destId="{876CE558-B4A6-4030-8EB1-46D0712BCD6F}" srcOrd="0" destOrd="0" presId="urn:microsoft.com/office/officeart/2005/8/layout/orgChart1"/>
    <dgm:cxn modelId="{363BFC6B-EAA5-4551-9F74-DA6E4DF59B08}" type="presParOf" srcId="{8B6C9CE2-9239-4942-B2AC-D4B55CCA8AB6}" destId="{C54920B9-6AE2-4DA3-893D-7A8EBED3B86D}" srcOrd="1" destOrd="0" presId="urn:microsoft.com/office/officeart/2005/8/layout/orgChart1"/>
    <dgm:cxn modelId="{EDFB200D-E295-4DB7-A417-A8066F10C415}" type="presParOf" srcId="{63DFB45A-FF83-4F7F-BDB9-8710E1AE11E0}" destId="{ED5F14EE-8FFB-4486-8C3F-AB07140CFC5C}" srcOrd="1" destOrd="0" presId="urn:microsoft.com/office/officeart/2005/8/layout/orgChart1"/>
    <dgm:cxn modelId="{9C403395-99C3-4218-9669-E9688F07743A}" type="presParOf" srcId="{ED5F14EE-8FFB-4486-8C3F-AB07140CFC5C}" destId="{823ED7F5-C6FF-4EE1-92B7-2F0F12018B57}" srcOrd="0" destOrd="0" presId="urn:microsoft.com/office/officeart/2005/8/layout/orgChart1"/>
    <dgm:cxn modelId="{D213D356-1A83-458E-B42B-71F19167DC5C}" type="presParOf" srcId="{ED5F14EE-8FFB-4486-8C3F-AB07140CFC5C}" destId="{069740D6-EA14-4A28-9F13-032626995EF5}" srcOrd="1" destOrd="0" presId="urn:microsoft.com/office/officeart/2005/8/layout/orgChart1"/>
    <dgm:cxn modelId="{7A681F3B-E529-4969-B897-C43EF2812C90}" type="presParOf" srcId="{069740D6-EA14-4A28-9F13-032626995EF5}" destId="{40BFD277-3DA6-412E-96FD-4637334FE62C}" srcOrd="0" destOrd="0" presId="urn:microsoft.com/office/officeart/2005/8/layout/orgChart1"/>
    <dgm:cxn modelId="{A8732100-E9DF-4027-880D-C84A30B39FFB}" type="presParOf" srcId="{40BFD277-3DA6-412E-96FD-4637334FE62C}" destId="{F6159192-5785-4F12-9AE5-6FC4FC1FCC18}" srcOrd="0" destOrd="0" presId="urn:microsoft.com/office/officeart/2005/8/layout/orgChart1"/>
    <dgm:cxn modelId="{A84644C7-9549-46F8-9485-55E38B0BC971}" type="presParOf" srcId="{40BFD277-3DA6-412E-96FD-4637334FE62C}" destId="{644620D1-6992-4E8E-9DFC-ADC107443036}" srcOrd="1" destOrd="0" presId="urn:microsoft.com/office/officeart/2005/8/layout/orgChart1"/>
    <dgm:cxn modelId="{2581BB0C-B0A1-404F-AA69-5CB0C9657CE7}" type="presParOf" srcId="{069740D6-EA14-4A28-9F13-032626995EF5}" destId="{9B5B619A-0316-4627-814C-F230A8C27E10}" srcOrd="1" destOrd="0" presId="urn:microsoft.com/office/officeart/2005/8/layout/orgChart1"/>
    <dgm:cxn modelId="{7CAA7465-BB5B-4BEC-8D35-343B1451BF53}" type="presParOf" srcId="{9B5B619A-0316-4627-814C-F230A8C27E10}" destId="{33F4F4C1-A846-41B2-B903-7B166696B3A4}" srcOrd="0" destOrd="0" presId="urn:microsoft.com/office/officeart/2005/8/layout/orgChart1"/>
    <dgm:cxn modelId="{15D70112-FEDB-484D-860F-0DF0C222D2AE}" type="presParOf" srcId="{9B5B619A-0316-4627-814C-F230A8C27E10}" destId="{ECA547F3-F873-46DE-830C-DEAFC270E925}" srcOrd="1" destOrd="0" presId="urn:microsoft.com/office/officeart/2005/8/layout/orgChart1"/>
    <dgm:cxn modelId="{92FD077D-DC56-4698-812D-465A3CEEBED5}" type="presParOf" srcId="{ECA547F3-F873-46DE-830C-DEAFC270E925}" destId="{08D489FB-15CC-4F7E-8C96-52FB07AC5FC8}" srcOrd="0" destOrd="0" presId="urn:microsoft.com/office/officeart/2005/8/layout/orgChart1"/>
    <dgm:cxn modelId="{41130B87-9D9B-47DD-B31D-FD9C2AB8427C}" type="presParOf" srcId="{08D489FB-15CC-4F7E-8C96-52FB07AC5FC8}" destId="{0B5DCEE2-360E-43C2-AE2E-814F356ABF17}" srcOrd="0" destOrd="0" presId="urn:microsoft.com/office/officeart/2005/8/layout/orgChart1"/>
    <dgm:cxn modelId="{8D5EE8D2-F3C1-4AA3-AE68-001A31ADDDEF}" type="presParOf" srcId="{08D489FB-15CC-4F7E-8C96-52FB07AC5FC8}" destId="{047D235A-8583-4BD8-BEFB-FB9BE3ED1C2A}" srcOrd="1" destOrd="0" presId="urn:microsoft.com/office/officeart/2005/8/layout/orgChart1"/>
    <dgm:cxn modelId="{FF209B75-AE10-48A5-82E0-23950DE8FAAA}" type="presParOf" srcId="{ECA547F3-F873-46DE-830C-DEAFC270E925}" destId="{A2E443CF-FE7E-438B-9FED-4B40ABABEB37}" srcOrd="1" destOrd="0" presId="urn:microsoft.com/office/officeart/2005/8/layout/orgChart1"/>
    <dgm:cxn modelId="{EB156FC2-F527-4A61-877D-79A203DD286E}" type="presParOf" srcId="{ECA547F3-F873-46DE-830C-DEAFC270E925}" destId="{A75A47ED-BDDD-4B36-A1EA-B66125DF4727}" srcOrd="2" destOrd="0" presId="urn:microsoft.com/office/officeart/2005/8/layout/orgChart1"/>
    <dgm:cxn modelId="{67A0CEA5-0E3D-478F-B2DE-7C20E4C2B6C2}" type="presParOf" srcId="{069740D6-EA14-4A28-9F13-032626995EF5}" destId="{7C904A6D-FDE3-4A12-954C-071B02CC5D99}" srcOrd="2" destOrd="0" presId="urn:microsoft.com/office/officeart/2005/8/layout/orgChart1"/>
    <dgm:cxn modelId="{9B4AD954-B120-4B66-9ECC-0A3C157F246B}" type="presParOf" srcId="{63DFB45A-FF83-4F7F-BDB9-8710E1AE11E0}" destId="{59CF6EE5-20CF-49B9-AAE1-789E4DEA09FE}" srcOrd="2" destOrd="0" presId="urn:microsoft.com/office/officeart/2005/8/layout/orgChart1"/>
    <dgm:cxn modelId="{B93507F2-AB97-4F86-8315-C1FCB5BD0F2D}" type="presParOf" srcId="{5CC78453-6CBF-467E-966D-B18F912B4A89}" destId="{1C8D6B37-5645-4FC9-B738-F288115DE91A}" srcOrd="2" destOrd="0" presId="urn:microsoft.com/office/officeart/2005/8/layout/orgChart1"/>
    <dgm:cxn modelId="{648CEF06-1C58-4BA2-9AF6-1EC224BA6CEB}" type="presParOf" srcId="{5DC25E1B-E01E-42B8-929B-CFD207E8E022}" destId="{E74B6095-2985-4EBE-B8B1-D1AAE9E1A436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5B648B2-2B5F-4539-8923-C615F7E527BF}">
      <dsp:nvSpPr>
        <dsp:cNvPr id="0" name=""/>
        <dsp:cNvSpPr/>
      </dsp:nvSpPr>
      <dsp:spPr>
        <a:xfrm>
          <a:off x="4104480" y="2599154"/>
          <a:ext cx="2903950" cy="50399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1995"/>
              </a:lnTo>
              <a:lnTo>
                <a:pt x="2903950" y="251995"/>
              </a:lnTo>
              <a:lnTo>
                <a:pt x="2903950" y="50399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97FC854-6E64-4CD7-BB7A-AF4A1DA4A856}">
      <dsp:nvSpPr>
        <dsp:cNvPr id="0" name=""/>
        <dsp:cNvSpPr/>
      </dsp:nvSpPr>
      <dsp:spPr>
        <a:xfrm>
          <a:off x="4058760" y="2599154"/>
          <a:ext cx="91440" cy="50399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0399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7BFE90A-D15F-4C14-8E65-B5EF8FDD029F}">
      <dsp:nvSpPr>
        <dsp:cNvPr id="0" name=""/>
        <dsp:cNvSpPr/>
      </dsp:nvSpPr>
      <dsp:spPr>
        <a:xfrm>
          <a:off x="1200530" y="2599154"/>
          <a:ext cx="2903950" cy="503991"/>
        </a:xfrm>
        <a:custGeom>
          <a:avLst/>
          <a:gdLst/>
          <a:ahLst/>
          <a:cxnLst/>
          <a:rect l="0" t="0" r="0" b="0"/>
          <a:pathLst>
            <a:path>
              <a:moveTo>
                <a:pt x="2903950" y="0"/>
              </a:moveTo>
              <a:lnTo>
                <a:pt x="2903950" y="251995"/>
              </a:lnTo>
              <a:lnTo>
                <a:pt x="0" y="251995"/>
              </a:lnTo>
              <a:lnTo>
                <a:pt x="0" y="50399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639D9EA-4F63-4941-B643-F8B526D8AFAE}">
      <dsp:nvSpPr>
        <dsp:cNvPr id="0" name=""/>
        <dsp:cNvSpPr/>
      </dsp:nvSpPr>
      <dsp:spPr>
        <a:xfrm>
          <a:off x="2904501" y="1399174"/>
          <a:ext cx="2399958" cy="11999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sl-SI" altLang="sl-SI" sz="2500" b="0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anose="030F0702030302020204" pitchFamily="66" charset="0"/>
              <a:cs typeface="Arial" panose="020B0604020202020204" pitchFamily="34" charset="0"/>
            </a:rPr>
            <a:t>Indo-European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sl-SI" altLang="sl-SI" sz="2500" b="0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anose="030F0702030302020204" pitchFamily="66" charset="0"/>
              <a:cs typeface="Arial" panose="020B0604020202020204" pitchFamily="34" charset="0"/>
            </a:rPr>
            <a:t> language</a:t>
          </a:r>
          <a:endParaRPr kumimoji="0" lang="en-GB" altLang="sl-SI" sz="2500" b="0" i="0" u="none" strike="noStrike" kern="1200" cap="none" normalizeH="0" baseline="0">
            <a:ln>
              <a:noFill/>
            </a:ln>
            <a:solidFill>
              <a:schemeClr val="tx1"/>
            </a:solidFill>
            <a:effectLst/>
            <a:latin typeface="Comic Sans MS" panose="030F0702030302020204" pitchFamily="66" charset="0"/>
            <a:cs typeface="Arial" panose="020B0604020202020204" pitchFamily="34" charset="0"/>
          </a:endParaRPr>
        </a:p>
      </dsp:txBody>
      <dsp:txXfrm>
        <a:off x="2904501" y="1399174"/>
        <a:ext cx="2399958" cy="1199979"/>
      </dsp:txXfrm>
    </dsp:sp>
    <dsp:sp modelId="{AED70086-1CF6-4AAD-853A-BA5F0C983CEB}">
      <dsp:nvSpPr>
        <dsp:cNvPr id="0" name=""/>
        <dsp:cNvSpPr/>
      </dsp:nvSpPr>
      <dsp:spPr>
        <a:xfrm>
          <a:off x="551" y="3103145"/>
          <a:ext cx="2399958" cy="11999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altLang="sl-SI" sz="2500" b="0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anose="030F0702030302020204" pitchFamily="66" charset="0"/>
              <a:cs typeface="Arial" panose="020B0604020202020204" pitchFamily="34" charset="0"/>
            </a:rPr>
            <a:t>Balt</a:t>
          </a:r>
          <a:r>
            <a:rPr kumimoji="0" lang="sl-SI" altLang="sl-SI" sz="2500" b="0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anose="030F0702030302020204" pitchFamily="66" charset="0"/>
              <a:cs typeface="Arial" panose="020B0604020202020204" pitchFamily="34" charset="0"/>
            </a:rPr>
            <a:t>ic</a:t>
          </a:r>
          <a:r>
            <a:rPr kumimoji="0" lang="en-GB" altLang="sl-SI" sz="2500" b="0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anose="030F0702030302020204" pitchFamily="66" charset="0"/>
              <a:cs typeface="Arial" panose="020B0604020202020204" pitchFamily="34" charset="0"/>
            </a:rPr>
            <a:t> Slavic </a:t>
          </a:r>
          <a:endParaRPr kumimoji="0" lang="sl-SI" altLang="sl-SI" sz="2500" b="0" i="0" u="none" strike="noStrike" kern="1200" cap="none" normalizeH="0" baseline="0">
            <a:ln>
              <a:noFill/>
            </a:ln>
            <a:solidFill>
              <a:schemeClr val="tx1"/>
            </a:solidFill>
            <a:effectLst/>
            <a:latin typeface="Comic Sans MS" panose="030F0702030302020204" pitchFamily="66" charset="0"/>
            <a:cs typeface="Arial" panose="020B0604020202020204" pitchFamily="34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altLang="sl-SI" sz="2500" b="0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anose="030F0702030302020204" pitchFamily="66" charset="0"/>
              <a:cs typeface="Arial" panose="020B0604020202020204" pitchFamily="34" charset="0"/>
            </a:rPr>
            <a:t>language </a:t>
          </a:r>
        </a:p>
      </dsp:txBody>
      <dsp:txXfrm>
        <a:off x="551" y="3103145"/>
        <a:ext cx="2399958" cy="1199979"/>
      </dsp:txXfrm>
    </dsp:sp>
    <dsp:sp modelId="{383E433E-95C9-4BCF-A132-E9B180A2FE1A}">
      <dsp:nvSpPr>
        <dsp:cNvPr id="0" name=""/>
        <dsp:cNvSpPr/>
      </dsp:nvSpPr>
      <dsp:spPr>
        <a:xfrm>
          <a:off x="2904501" y="3103145"/>
          <a:ext cx="2399958" cy="11999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altLang="sl-SI" sz="2500" b="0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anose="030F0702030302020204" pitchFamily="66" charset="0"/>
              <a:cs typeface="Arial" panose="020B0604020202020204" pitchFamily="34" charset="0"/>
            </a:rPr>
            <a:t>Germanic </a:t>
          </a:r>
          <a:endParaRPr kumimoji="0" lang="sl-SI" altLang="sl-SI" sz="2500" b="0" i="0" u="none" strike="noStrike" kern="1200" cap="none" normalizeH="0" baseline="0">
            <a:ln>
              <a:noFill/>
            </a:ln>
            <a:solidFill>
              <a:schemeClr val="tx1"/>
            </a:solidFill>
            <a:effectLst/>
            <a:latin typeface="Comic Sans MS" panose="030F0702030302020204" pitchFamily="66" charset="0"/>
            <a:cs typeface="Arial" panose="020B0604020202020204" pitchFamily="34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altLang="sl-SI" sz="2500" b="0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anose="030F0702030302020204" pitchFamily="66" charset="0"/>
              <a:cs typeface="Arial" panose="020B0604020202020204" pitchFamily="34" charset="0"/>
            </a:rPr>
            <a:t>language</a:t>
          </a:r>
          <a:r>
            <a:rPr kumimoji="0" lang="en-GB" altLang="sl-SI" sz="2500" b="0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 </a:t>
          </a:r>
        </a:p>
      </dsp:txBody>
      <dsp:txXfrm>
        <a:off x="2904501" y="3103145"/>
        <a:ext cx="2399958" cy="1199979"/>
      </dsp:txXfrm>
    </dsp:sp>
    <dsp:sp modelId="{C4B47A3F-00B1-4A03-B9FF-716081DC9A1E}">
      <dsp:nvSpPr>
        <dsp:cNvPr id="0" name=""/>
        <dsp:cNvSpPr/>
      </dsp:nvSpPr>
      <dsp:spPr>
        <a:xfrm>
          <a:off x="5808451" y="3103145"/>
          <a:ext cx="2399958" cy="11999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sl-SI" altLang="sl-SI" sz="2500" b="0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anose="030F0702030302020204" pitchFamily="66" charset="0"/>
              <a:cs typeface="Arial" panose="020B0604020202020204" pitchFamily="34" charset="0"/>
            </a:rPr>
            <a:t>…for </a:t>
          </a:r>
          <a:r>
            <a:rPr kumimoji="0" lang="en-GB" altLang="sl-SI" sz="2500" b="0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anose="030F0702030302020204" pitchFamily="66" charset="0"/>
              <a:cs typeface="Arial" panose="020B0604020202020204" pitchFamily="34" charset="0"/>
            </a:rPr>
            <a:t>example</a:t>
          </a:r>
          <a:r>
            <a:rPr kumimoji="0" lang="sl-SI" altLang="sl-SI" sz="2500" b="0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anose="030F0702030302020204" pitchFamily="66" charset="0"/>
              <a:cs typeface="Arial" panose="020B0604020202020204" pitchFamily="34" charset="0"/>
            </a:rPr>
            <a:t>: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altLang="sl-SI" sz="2500" b="0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anose="030F0702030302020204" pitchFamily="66" charset="0"/>
              <a:cs typeface="Arial" panose="020B0604020202020204" pitchFamily="34" charset="0"/>
            </a:rPr>
            <a:t>Italic languages </a:t>
          </a:r>
        </a:p>
      </dsp:txBody>
      <dsp:txXfrm>
        <a:off x="5808451" y="3103145"/>
        <a:ext cx="2399958" cy="119997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3F4F4C1-A846-41B2-B903-7B166696B3A4}">
      <dsp:nvSpPr>
        <dsp:cNvPr id="0" name=""/>
        <dsp:cNvSpPr/>
      </dsp:nvSpPr>
      <dsp:spPr>
        <a:xfrm>
          <a:off x="6044981" y="4537318"/>
          <a:ext cx="258750" cy="79350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93502"/>
              </a:lnTo>
              <a:lnTo>
                <a:pt x="258750" y="79350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23ED7F5-C6FF-4EE1-92B7-2F0F12018B57}">
      <dsp:nvSpPr>
        <dsp:cNvPr id="0" name=""/>
        <dsp:cNvSpPr/>
      </dsp:nvSpPr>
      <dsp:spPr>
        <a:xfrm>
          <a:off x="5613730" y="3312564"/>
          <a:ext cx="258750" cy="79350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93502"/>
              </a:lnTo>
              <a:lnTo>
                <a:pt x="258750" y="79350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C90AD96-3C4D-4333-8E86-36A815D6524E}">
      <dsp:nvSpPr>
        <dsp:cNvPr id="0" name=""/>
        <dsp:cNvSpPr/>
      </dsp:nvSpPr>
      <dsp:spPr>
        <a:xfrm>
          <a:off x="5260104" y="2087809"/>
          <a:ext cx="1043628" cy="36225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1125"/>
              </a:lnTo>
              <a:lnTo>
                <a:pt x="1043628" y="181125"/>
              </a:lnTo>
              <a:lnTo>
                <a:pt x="1043628" y="36225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3EC17FC-DF4D-4EB3-9F91-21376C29B0E2}">
      <dsp:nvSpPr>
        <dsp:cNvPr id="0" name=""/>
        <dsp:cNvSpPr/>
      </dsp:nvSpPr>
      <dsp:spPr>
        <a:xfrm>
          <a:off x="4216475" y="2087809"/>
          <a:ext cx="1043628" cy="362251"/>
        </a:xfrm>
        <a:custGeom>
          <a:avLst/>
          <a:gdLst/>
          <a:ahLst/>
          <a:cxnLst/>
          <a:rect l="0" t="0" r="0" b="0"/>
          <a:pathLst>
            <a:path>
              <a:moveTo>
                <a:pt x="1043628" y="0"/>
              </a:moveTo>
              <a:lnTo>
                <a:pt x="1043628" y="181125"/>
              </a:lnTo>
              <a:lnTo>
                <a:pt x="0" y="181125"/>
              </a:lnTo>
              <a:lnTo>
                <a:pt x="0" y="36225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EAB55FE-A1B9-4ADA-A9EA-09D520655B26}">
      <dsp:nvSpPr>
        <dsp:cNvPr id="0" name=""/>
        <dsp:cNvSpPr/>
      </dsp:nvSpPr>
      <dsp:spPr>
        <a:xfrm>
          <a:off x="3172846" y="863055"/>
          <a:ext cx="2087257" cy="36225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1125"/>
              </a:lnTo>
              <a:lnTo>
                <a:pt x="2087257" y="181125"/>
              </a:lnTo>
              <a:lnTo>
                <a:pt x="2087257" y="36225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5D54E35-DFAF-4057-8E3D-4E0EF8AD33DB}">
      <dsp:nvSpPr>
        <dsp:cNvPr id="0" name=""/>
        <dsp:cNvSpPr/>
      </dsp:nvSpPr>
      <dsp:spPr>
        <a:xfrm>
          <a:off x="3127126" y="863055"/>
          <a:ext cx="91440" cy="36225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6225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4A11F1F-136B-4FBC-AD75-4D2E0D9D39BB}">
      <dsp:nvSpPr>
        <dsp:cNvPr id="0" name=""/>
        <dsp:cNvSpPr/>
      </dsp:nvSpPr>
      <dsp:spPr>
        <a:xfrm>
          <a:off x="1085589" y="863055"/>
          <a:ext cx="2087257" cy="362251"/>
        </a:xfrm>
        <a:custGeom>
          <a:avLst/>
          <a:gdLst/>
          <a:ahLst/>
          <a:cxnLst/>
          <a:rect l="0" t="0" r="0" b="0"/>
          <a:pathLst>
            <a:path>
              <a:moveTo>
                <a:pt x="2087257" y="0"/>
              </a:moveTo>
              <a:lnTo>
                <a:pt x="2087257" y="181125"/>
              </a:lnTo>
              <a:lnTo>
                <a:pt x="0" y="181125"/>
              </a:lnTo>
              <a:lnTo>
                <a:pt x="0" y="36225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9B65B49-6ED0-44D7-A0E6-1ED76526CE7F}">
      <dsp:nvSpPr>
        <dsp:cNvPr id="0" name=""/>
        <dsp:cNvSpPr/>
      </dsp:nvSpPr>
      <dsp:spPr>
        <a:xfrm>
          <a:off x="2310343" y="552"/>
          <a:ext cx="1725006" cy="8625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altLang="sl-SI" sz="1500" b="0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anose="030F0702030302020204" pitchFamily="66" charset="0"/>
              <a:cs typeface="Arial" panose="020B0604020202020204" pitchFamily="34" charset="0"/>
            </a:rPr>
            <a:t>Germanic </a:t>
          </a:r>
          <a:endParaRPr kumimoji="0" lang="sl-SI" altLang="sl-SI" sz="1500" b="0" i="0" u="none" strike="noStrike" kern="1200" cap="none" normalizeH="0" baseline="0">
            <a:ln>
              <a:noFill/>
            </a:ln>
            <a:solidFill>
              <a:schemeClr val="tx1"/>
            </a:solidFill>
            <a:effectLst/>
            <a:latin typeface="Comic Sans MS" panose="030F0702030302020204" pitchFamily="66" charset="0"/>
            <a:cs typeface="Arial" panose="020B0604020202020204" pitchFamily="34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altLang="sl-SI" sz="1500" b="0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anose="030F0702030302020204" pitchFamily="66" charset="0"/>
              <a:cs typeface="Arial" panose="020B0604020202020204" pitchFamily="34" charset="0"/>
            </a:rPr>
            <a:t>language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GB" altLang="sl-SI" sz="1500" b="0" i="0" u="none" strike="noStrike" kern="1200" cap="none" normalizeH="0" baseline="0">
            <a:ln>
              <a:noFill/>
            </a:ln>
            <a:solidFill>
              <a:schemeClr val="tx1"/>
            </a:solidFill>
            <a:effectLst/>
            <a:latin typeface="Comic Sans MS" panose="030F0702030302020204" pitchFamily="66" charset="0"/>
            <a:cs typeface="Arial" panose="020B0604020202020204" pitchFamily="34" charset="0"/>
          </a:endParaRPr>
        </a:p>
      </dsp:txBody>
      <dsp:txXfrm>
        <a:off x="2310343" y="552"/>
        <a:ext cx="1725006" cy="862503"/>
      </dsp:txXfrm>
    </dsp:sp>
    <dsp:sp modelId="{4CEF4B8B-AFC5-4F33-B524-0F1A64AECAFA}">
      <dsp:nvSpPr>
        <dsp:cNvPr id="0" name=""/>
        <dsp:cNvSpPr/>
      </dsp:nvSpPr>
      <dsp:spPr>
        <a:xfrm>
          <a:off x="223086" y="1225306"/>
          <a:ext cx="1725006" cy="8625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altLang="sl-SI" sz="1500" b="0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anose="030F0702030302020204" pitchFamily="66" charset="0"/>
              <a:cs typeface="Arial" panose="020B0604020202020204" pitchFamily="34" charset="0"/>
            </a:rPr>
            <a:t>North </a:t>
          </a:r>
        </a:p>
      </dsp:txBody>
      <dsp:txXfrm>
        <a:off x="223086" y="1225306"/>
        <a:ext cx="1725006" cy="862503"/>
      </dsp:txXfrm>
    </dsp:sp>
    <dsp:sp modelId="{87FF0F95-E3A0-485B-8A7F-3FEB7FCB3B16}">
      <dsp:nvSpPr>
        <dsp:cNvPr id="0" name=""/>
        <dsp:cNvSpPr/>
      </dsp:nvSpPr>
      <dsp:spPr>
        <a:xfrm>
          <a:off x="2310343" y="1225306"/>
          <a:ext cx="1725006" cy="8625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altLang="sl-SI" sz="1500" b="0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anose="030F0702030302020204" pitchFamily="66" charset="0"/>
              <a:cs typeface="Arial" panose="020B0604020202020204" pitchFamily="34" charset="0"/>
            </a:rPr>
            <a:t>East</a:t>
          </a:r>
          <a:r>
            <a:rPr kumimoji="0" lang="en-GB" altLang="sl-SI" sz="1500" b="0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 </a:t>
          </a:r>
        </a:p>
      </dsp:txBody>
      <dsp:txXfrm>
        <a:off x="2310343" y="1225306"/>
        <a:ext cx="1725006" cy="862503"/>
      </dsp:txXfrm>
    </dsp:sp>
    <dsp:sp modelId="{2924B6B7-5CB7-46A8-819F-26EDA992E535}">
      <dsp:nvSpPr>
        <dsp:cNvPr id="0" name=""/>
        <dsp:cNvSpPr/>
      </dsp:nvSpPr>
      <dsp:spPr>
        <a:xfrm>
          <a:off x="4397600" y="1225306"/>
          <a:ext cx="1725006" cy="8625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altLang="sl-SI" sz="1500" b="0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anose="030F0702030302020204" pitchFamily="66" charset="0"/>
              <a:cs typeface="Arial" panose="020B0604020202020204" pitchFamily="34" charset="0"/>
            </a:rPr>
            <a:t>West </a:t>
          </a:r>
        </a:p>
      </dsp:txBody>
      <dsp:txXfrm>
        <a:off x="4397600" y="1225306"/>
        <a:ext cx="1725006" cy="862503"/>
      </dsp:txXfrm>
    </dsp:sp>
    <dsp:sp modelId="{E3953377-6C7F-4D74-BCFB-E1571BC9F6DA}">
      <dsp:nvSpPr>
        <dsp:cNvPr id="0" name=""/>
        <dsp:cNvSpPr/>
      </dsp:nvSpPr>
      <dsp:spPr>
        <a:xfrm>
          <a:off x="3353972" y="2450060"/>
          <a:ext cx="1725006" cy="8625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altLang="sl-SI" sz="1500" b="0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anose="030F0702030302020204" pitchFamily="66" charset="0"/>
              <a:cs typeface="Arial" panose="020B0604020202020204" pitchFamily="34" charset="0"/>
            </a:rPr>
            <a:t>High </a:t>
          </a:r>
        </a:p>
      </dsp:txBody>
      <dsp:txXfrm>
        <a:off x="3353972" y="2450060"/>
        <a:ext cx="1725006" cy="862503"/>
      </dsp:txXfrm>
    </dsp:sp>
    <dsp:sp modelId="{876CE558-B4A6-4030-8EB1-46D0712BCD6F}">
      <dsp:nvSpPr>
        <dsp:cNvPr id="0" name=""/>
        <dsp:cNvSpPr/>
      </dsp:nvSpPr>
      <dsp:spPr>
        <a:xfrm>
          <a:off x="5441229" y="2450060"/>
          <a:ext cx="1725006" cy="8625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sl-SI" altLang="sl-SI" sz="1500" b="0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anose="030F0702030302020204" pitchFamily="66" charset="0"/>
              <a:cs typeface="Arial" panose="020B0604020202020204" pitchFamily="34" charset="0"/>
            </a:rPr>
            <a:t>Low</a:t>
          </a:r>
          <a:endParaRPr kumimoji="0" lang="en-GB" altLang="sl-SI" sz="1500" b="0" i="0" u="none" strike="noStrike" kern="1200" cap="none" normalizeH="0" baseline="0">
            <a:ln>
              <a:noFill/>
            </a:ln>
            <a:solidFill>
              <a:schemeClr val="tx1"/>
            </a:solidFill>
            <a:effectLst/>
            <a:latin typeface="Comic Sans MS" panose="030F0702030302020204" pitchFamily="66" charset="0"/>
            <a:cs typeface="Arial" panose="020B0604020202020204" pitchFamily="34" charset="0"/>
          </a:endParaRPr>
        </a:p>
      </dsp:txBody>
      <dsp:txXfrm>
        <a:off x="5441229" y="2450060"/>
        <a:ext cx="1725006" cy="862503"/>
      </dsp:txXfrm>
    </dsp:sp>
    <dsp:sp modelId="{F6159192-5785-4F12-9AE5-6FC4FC1FCC18}">
      <dsp:nvSpPr>
        <dsp:cNvPr id="0" name=""/>
        <dsp:cNvSpPr/>
      </dsp:nvSpPr>
      <dsp:spPr>
        <a:xfrm>
          <a:off x="5872481" y="3674815"/>
          <a:ext cx="1725006" cy="8625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sl-SI" altLang="sl-SI" sz="1500" b="0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anose="030F0702030302020204" pitchFamily="66" charset="0"/>
              <a:cs typeface="Arial" panose="020B0604020202020204" pitchFamily="34" charset="0"/>
            </a:rPr>
            <a:t>S</a:t>
          </a:r>
          <a:r>
            <a:rPr kumimoji="0" lang="en-GB" altLang="sl-SI" sz="1500" b="0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anose="030F0702030302020204" pitchFamily="66" charset="0"/>
              <a:cs typeface="Arial" panose="020B0604020202020204" pitchFamily="34" charset="0"/>
            </a:rPr>
            <a:t>axondom</a:t>
          </a:r>
          <a:r>
            <a:rPr kumimoji="0" lang="en-GB" altLang="sl-SI" sz="1500" b="0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 </a:t>
          </a:r>
        </a:p>
      </dsp:txBody>
      <dsp:txXfrm>
        <a:off x="5872481" y="3674815"/>
        <a:ext cx="1725006" cy="862503"/>
      </dsp:txXfrm>
    </dsp:sp>
    <dsp:sp modelId="{0B5DCEE2-360E-43C2-AE2E-814F356ABF17}">
      <dsp:nvSpPr>
        <dsp:cNvPr id="0" name=""/>
        <dsp:cNvSpPr/>
      </dsp:nvSpPr>
      <dsp:spPr>
        <a:xfrm>
          <a:off x="6303732" y="4899569"/>
          <a:ext cx="1725006" cy="8625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sl-SI" altLang="sl-SI" sz="1500" b="0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anose="030F0702030302020204" pitchFamily="66" charset="0"/>
              <a:cs typeface="Arial" panose="020B0604020202020204" pitchFamily="34" charset="0"/>
            </a:rPr>
            <a:t>English</a:t>
          </a:r>
          <a:endParaRPr kumimoji="0" lang="en-GB" altLang="sl-SI" sz="1500" b="0" i="0" u="none" strike="noStrike" kern="1200" cap="none" normalizeH="0" baseline="0">
            <a:ln>
              <a:noFill/>
            </a:ln>
            <a:solidFill>
              <a:schemeClr val="tx1"/>
            </a:solidFill>
            <a:effectLst/>
            <a:latin typeface="Comic Sans MS" panose="030F0702030302020204" pitchFamily="66" charset="0"/>
            <a:cs typeface="Arial" panose="020B0604020202020204" pitchFamily="34" charset="0"/>
          </a:endParaRPr>
        </a:p>
      </dsp:txBody>
      <dsp:txXfrm>
        <a:off x="6303732" y="4899569"/>
        <a:ext cx="1725006" cy="86250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DA7D9FBE-10CB-465E-9989-30D352842867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anose="020B0604020202020204" pitchFamily="34" charset="0"/>
              </a:defRPr>
            </a:lvl1pPr>
          </a:lstStyle>
          <a:p>
            <a:endParaRPr lang="en-GB" altLang="sl-SI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A26BE62A-AEE6-44CC-B5E3-8CB1FE086FCE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endParaRPr lang="en-GB" altLang="sl-SI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95E2E709-C536-4B18-AF39-7134BCBDD820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anose="020B0604020202020204" pitchFamily="34" charset="0"/>
              </a:defRPr>
            </a:lvl1pPr>
          </a:lstStyle>
          <a:p>
            <a:endParaRPr lang="en-GB" altLang="sl-SI"/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D6DFD7A8-DB92-4165-AAF9-D1540E0379CC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0FA1CAD0-07BF-49C8-B7B3-E39C7F32005B}" type="slidenum">
              <a:rPr lang="en-GB" altLang="sl-SI"/>
              <a:pPr/>
              <a:t>‹#›</a:t>
            </a:fld>
            <a:endParaRPr lang="en-GB" alt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8DA94003-477A-4B57-BF43-06DEDA113EFD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anose="020B0604020202020204" pitchFamily="34" charset="0"/>
              </a:defRPr>
            </a:lvl1pPr>
          </a:lstStyle>
          <a:p>
            <a:endParaRPr lang="en-GB" altLang="sl-SI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EF47EE67-BB24-4FBE-B284-42E52C6CD6E6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endParaRPr lang="en-GB" altLang="sl-SI"/>
          </a:p>
        </p:txBody>
      </p:sp>
      <p:sp>
        <p:nvSpPr>
          <p:cNvPr id="4100" name="Rectangle 4">
            <a:extLst>
              <a:ext uri="{FF2B5EF4-FFF2-40B4-BE49-F238E27FC236}">
                <a16:creationId xmlns:a16="http://schemas.microsoft.com/office/drawing/2014/main" id="{D615E978-F102-4EA2-9788-F64D936D30D5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EF1776AF-B040-4ED7-A162-4EBA5F1FF9F2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sl-SI"/>
              <a:t>Kliknite, če želite urediti sloge besedila matrice</a:t>
            </a:r>
          </a:p>
          <a:p>
            <a:pPr lvl="1"/>
            <a:r>
              <a:rPr lang="en-GB" altLang="sl-SI"/>
              <a:t>Druga raven</a:t>
            </a:r>
          </a:p>
          <a:p>
            <a:pPr lvl="2"/>
            <a:r>
              <a:rPr lang="en-GB" altLang="sl-SI"/>
              <a:t>Tretja raven</a:t>
            </a:r>
          </a:p>
          <a:p>
            <a:pPr lvl="3"/>
            <a:r>
              <a:rPr lang="en-GB" altLang="sl-SI"/>
              <a:t>Četrta raven</a:t>
            </a:r>
          </a:p>
          <a:p>
            <a:pPr lvl="4"/>
            <a:r>
              <a:rPr lang="en-GB" altLang="sl-SI"/>
              <a:t>Peta raven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70ECC98C-EB19-432B-8CB7-C2A886613A6D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anose="020B0604020202020204" pitchFamily="34" charset="0"/>
              </a:defRPr>
            </a:lvl1pPr>
          </a:lstStyle>
          <a:p>
            <a:endParaRPr lang="en-GB" altLang="sl-SI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1D95019A-B83F-4111-8B4E-81A4364E1D8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F2C267AE-208D-430A-AA3C-29A78A464F9F}" type="slidenum">
              <a:rPr lang="en-GB" altLang="sl-SI"/>
              <a:pPr/>
              <a:t>‹#›</a:t>
            </a:fld>
            <a:endParaRPr lang="en-GB" alt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16FCBB9B-37FF-4D9D-9266-5BF9F3A7769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45484D-258A-45C6-8829-27B98886D350}" type="slidenum">
              <a:rPr lang="en-GB" altLang="sl-SI"/>
              <a:pPr/>
              <a:t>1</a:t>
            </a:fld>
            <a:endParaRPr lang="en-GB" altLang="sl-SI"/>
          </a:p>
        </p:txBody>
      </p:sp>
      <p:sp>
        <p:nvSpPr>
          <p:cNvPr id="5122" name="Rectangle 2">
            <a:extLst>
              <a:ext uri="{FF2B5EF4-FFF2-40B4-BE49-F238E27FC236}">
                <a16:creationId xmlns:a16="http://schemas.microsoft.com/office/drawing/2014/main" id="{1FFE90D4-692C-4703-8237-71DD96D64FA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874E4A15-5516-489D-A0D9-D78E089AC23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l-SI" altLang="sl-SI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A8E9F000-7B3F-406E-AA07-A3E25C46D1B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CB260C5-E0FE-44C9-8378-0638DBB1844D}" type="slidenum">
              <a:rPr lang="en-GB" altLang="sl-SI"/>
              <a:pPr/>
              <a:t>12</a:t>
            </a:fld>
            <a:endParaRPr lang="en-GB" altLang="sl-SI"/>
          </a:p>
        </p:txBody>
      </p:sp>
      <p:sp>
        <p:nvSpPr>
          <p:cNvPr id="31746" name="Rectangle 2">
            <a:extLst>
              <a:ext uri="{FF2B5EF4-FFF2-40B4-BE49-F238E27FC236}">
                <a16:creationId xmlns:a16="http://schemas.microsoft.com/office/drawing/2014/main" id="{0728DD2C-2451-4E31-B2FF-B03CC1089B5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062BED25-1E35-4627-B36A-0D6C366740E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l-SI" altLang="sl-SI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1CDDA418-129E-44C0-95D6-9F792D2F9FE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036F692-B991-4B02-A3F4-7CCCCE123CB9}" type="slidenum">
              <a:rPr lang="en-GB" altLang="sl-SI"/>
              <a:pPr/>
              <a:t>13</a:t>
            </a:fld>
            <a:endParaRPr lang="en-GB" altLang="sl-SI"/>
          </a:p>
        </p:txBody>
      </p:sp>
      <p:sp>
        <p:nvSpPr>
          <p:cNvPr id="32770" name="Rectangle 2">
            <a:extLst>
              <a:ext uri="{FF2B5EF4-FFF2-40B4-BE49-F238E27FC236}">
                <a16:creationId xmlns:a16="http://schemas.microsoft.com/office/drawing/2014/main" id="{532A84F1-2FB5-41C6-98CA-5001E4649E3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641881EA-5BE0-4434-8342-4757FC814B1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l-SI" altLang="sl-SI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139D3E7A-44C6-4E6F-BFA1-782C2CF81F0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33BD70A-70AE-4BD5-9E86-E18148815DDD}" type="slidenum">
              <a:rPr lang="en-GB" altLang="sl-SI"/>
              <a:pPr/>
              <a:t>14</a:t>
            </a:fld>
            <a:endParaRPr lang="en-GB" altLang="sl-SI"/>
          </a:p>
        </p:txBody>
      </p:sp>
      <p:sp>
        <p:nvSpPr>
          <p:cNvPr id="34818" name="Rectangle 2">
            <a:extLst>
              <a:ext uri="{FF2B5EF4-FFF2-40B4-BE49-F238E27FC236}">
                <a16:creationId xmlns:a16="http://schemas.microsoft.com/office/drawing/2014/main" id="{028C5FBB-780A-42BD-A0C2-A14D664F0C3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D9BB8364-5F5E-484C-8FA1-142A2B231BF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l-SI" altLang="sl-SI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E1C9FB0F-3259-4DE7-8A86-FAB2311C2D4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CEE91DB-73F7-44D2-805C-A8A9BD3098BB}" type="slidenum">
              <a:rPr lang="en-GB" altLang="sl-SI"/>
              <a:pPr/>
              <a:t>4</a:t>
            </a:fld>
            <a:endParaRPr lang="en-GB" altLang="sl-SI"/>
          </a:p>
        </p:txBody>
      </p:sp>
      <p:sp>
        <p:nvSpPr>
          <p:cNvPr id="12290" name="Rectangle 2">
            <a:extLst>
              <a:ext uri="{FF2B5EF4-FFF2-40B4-BE49-F238E27FC236}">
                <a16:creationId xmlns:a16="http://schemas.microsoft.com/office/drawing/2014/main" id="{2AB6FEF9-63ED-43E4-8E6E-F2EFBB11D4C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E31495F7-7459-471B-A701-980BB3327FC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l-SI" altLang="sl-SI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6EBF1E24-00ED-4B37-87A9-4794343D1E1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ED212A5-1AA5-4EDF-92C1-9E734BDABC30}" type="slidenum">
              <a:rPr lang="en-GB" altLang="sl-SI"/>
              <a:pPr/>
              <a:t>5</a:t>
            </a:fld>
            <a:endParaRPr lang="en-GB" altLang="sl-SI"/>
          </a:p>
        </p:txBody>
      </p:sp>
      <p:sp>
        <p:nvSpPr>
          <p:cNvPr id="13314" name="Rectangle 2">
            <a:extLst>
              <a:ext uri="{FF2B5EF4-FFF2-40B4-BE49-F238E27FC236}">
                <a16:creationId xmlns:a16="http://schemas.microsoft.com/office/drawing/2014/main" id="{FDF590EA-0A94-4201-9A2C-B106B8AFF8A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6EB1BF7B-8867-49B8-9DAB-EDC4AF742C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l-SI" altLang="sl-SI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732C2616-596F-495A-926B-F2827352AC9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B223421-5F37-4C79-8088-4E3FF94D89E4}" type="slidenum">
              <a:rPr lang="en-GB" altLang="sl-SI"/>
              <a:pPr/>
              <a:t>6</a:t>
            </a:fld>
            <a:endParaRPr lang="en-GB" altLang="sl-SI"/>
          </a:p>
        </p:txBody>
      </p:sp>
      <p:sp>
        <p:nvSpPr>
          <p:cNvPr id="14338" name="Rectangle 2">
            <a:extLst>
              <a:ext uri="{FF2B5EF4-FFF2-40B4-BE49-F238E27FC236}">
                <a16:creationId xmlns:a16="http://schemas.microsoft.com/office/drawing/2014/main" id="{E02F2D38-889B-4A60-BAA4-AC15295B56D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2DFF7A38-F5D8-4ADA-9B32-31FF173AE62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l-SI" altLang="sl-SI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7A478088-2B1D-4B08-9291-34EE38AB237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02926AB-F703-4308-9477-7D4B71F48F21}" type="slidenum">
              <a:rPr lang="en-GB" altLang="sl-SI"/>
              <a:pPr/>
              <a:t>7</a:t>
            </a:fld>
            <a:endParaRPr lang="en-GB" altLang="sl-SI"/>
          </a:p>
        </p:txBody>
      </p:sp>
      <p:sp>
        <p:nvSpPr>
          <p:cNvPr id="17410" name="Rectangle 2">
            <a:extLst>
              <a:ext uri="{FF2B5EF4-FFF2-40B4-BE49-F238E27FC236}">
                <a16:creationId xmlns:a16="http://schemas.microsoft.com/office/drawing/2014/main" id="{2A6C66A5-D8C1-4315-8EF8-860C3CFAAC8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659C9133-9C88-428E-937E-8EB54CC8CB0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l-SI" altLang="sl-SI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6AAE8D46-2CCF-4B0F-8DBE-9FE074E5F37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22A0807-30A3-4EE8-B0CE-EBD8AE960D55}" type="slidenum">
              <a:rPr lang="en-GB" altLang="sl-SI"/>
              <a:pPr/>
              <a:t>8</a:t>
            </a:fld>
            <a:endParaRPr lang="en-GB" altLang="sl-SI"/>
          </a:p>
        </p:txBody>
      </p:sp>
      <p:sp>
        <p:nvSpPr>
          <p:cNvPr id="22530" name="Rectangle 2">
            <a:extLst>
              <a:ext uri="{FF2B5EF4-FFF2-40B4-BE49-F238E27FC236}">
                <a16:creationId xmlns:a16="http://schemas.microsoft.com/office/drawing/2014/main" id="{1AD46EB2-BF74-47C8-930A-3BBC3F90C05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611E181C-A80D-4E82-9D30-62030343F62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l-SI" altLang="sl-SI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AE73BBA1-5383-4328-AF6F-D2A9E5CD7EB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CAB64FF-9BDC-4FE6-8A53-5782BCF6BDA7}" type="slidenum">
              <a:rPr lang="en-GB" altLang="sl-SI"/>
              <a:pPr/>
              <a:t>9</a:t>
            </a:fld>
            <a:endParaRPr lang="en-GB" altLang="sl-SI"/>
          </a:p>
        </p:txBody>
      </p:sp>
      <p:sp>
        <p:nvSpPr>
          <p:cNvPr id="23554" name="Rectangle 2">
            <a:extLst>
              <a:ext uri="{FF2B5EF4-FFF2-40B4-BE49-F238E27FC236}">
                <a16:creationId xmlns:a16="http://schemas.microsoft.com/office/drawing/2014/main" id="{49323F6C-1539-4CFD-B628-26D58394D7B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DF6191B0-CC25-4A52-8057-B9C94134B79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l-SI" altLang="sl-SI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C66A48A1-C72A-47FF-95BD-DF840419D6F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30BC333-8793-4D7E-B60A-DEBC14879214}" type="slidenum">
              <a:rPr lang="en-GB" altLang="sl-SI"/>
              <a:pPr/>
              <a:t>10</a:t>
            </a:fld>
            <a:endParaRPr lang="en-GB" altLang="sl-SI"/>
          </a:p>
        </p:txBody>
      </p:sp>
      <p:sp>
        <p:nvSpPr>
          <p:cNvPr id="24578" name="Rectangle 2">
            <a:extLst>
              <a:ext uri="{FF2B5EF4-FFF2-40B4-BE49-F238E27FC236}">
                <a16:creationId xmlns:a16="http://schemas.microsoft.com/office/drawing/2014/main" id="{D957AB98-3C53-4576-AA14-CB865D94391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CD0FAD61-AFD4-4D4B-BAC8-09AE8E1B43C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l-SI" altLang="sl-SI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811A3887-A37D-4E3B-A662-09817A332BF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420D426-9889-426B-9745-B6E620E0F7E9}" type="slidenum">
              <a:rPr lang="en-GB" altLang="sl-SI"/>
              <a:pPr/>
              <a:t>11</a:t>
            </a:fld>
            <a:endParaRPr lang="en-GB" altLang="sl-SI"/>
          </a:p>
        </p:txBody>
      </p:sp>
      <p:sp>
        <p:nvSpPr>
          <p:cNvPr id="30722" name="Rectangle 2">
            <a:extLst>
              <a:ext uri="{FF2B5EF4-FFF2-40B4-BE49-F238E27FC236}">
                <a16:creationId xmlns:a16="http://schemas.microsoft.com/office/drawing/2014/main" id="{58FB3652-A858-45A8-AFFE-B689DCE0035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09B5D1CD-6361-4391-B796-FCA079B13BC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l-SI" altLang="sl-SI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84FBB7-2603-4B4E-8F94-7C87838883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152DE18-6B60-43C7-8D7D-0D5750AD8F2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E7DA34-CE89-4577-9F46-7A664619E7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F2349C-7B82-4CF8-B7B1-0D350B46DC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CCB224-53B8-4087-B8FE-07E3D890B0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EB1BC5-354E-42D8-8C05-94B21C83D199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4492182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8390B9-C952-470E-91F3-91EF59E74F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9F6104-D66B-48F3-AA9B-4AF6B20433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936FA1-067C-4273-8CF1-E82F4D64AF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8BC5CE-7989-4385-8EE1-A399C1537E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FE1E54-132B-4DB1-97C5-93CDF8FDDB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2F1F51-35EB-4A57-926B-4A05E1F447F6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1854226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91E1DCF-224A-4AD6-B605-11D03AC5256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EB5E6B8-7361-44AF-84C7-41F3C94E5D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13E390-6816-47EF-BE38-7CF59F3FD4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210DDD-6188-42D5-B078-81E45219C4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945FFC-7F32-416B-BB7C-DEEA08C019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E16F2C-D946-4382-BA22-3F7ADCF5EF69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3339040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97B38A-B09F-4046-B1F2-E65688B9CD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SmartArt Placeholder 2">
            <a:extLst>
              <a:ext uri="{FF2B5EF4-FFF2-40B4-BE49-F238E27FC236}">
                <a16:creationId xmlns:a16="http://schemas.microsoft.com/office/drawing/2014/main" id="{8523BE96-DF13-4C77-9C0C-04ACA9E7C447}"/>
              </a:ext>
            </a:extLst>
          </p:cNvPr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422D50-91B8-4FB7-85A5-E568B3FE79A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16FEDA-ED1A-470D-9AF7-BDBB909E05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B9A3F2-6C41-422C-8501-8696D57696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507957CE-0A0B-4E65-82C2-840EBA03FFAF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1372471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1530CF-B47E-4CEC-BF77-F77BCD4F1F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CCF962-4258-49E7-A7D0-F8A18EB39D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FEB274-C179-444E-BAE8-E5B7D4D1D6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FE2FE9-E8C0-426B-A70C-4D4207DBE4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3AB30D-1969-462E-AC64-578A519232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AC83C6-3994-485E-AD0C-DA3107698183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524703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D749D9-83DA-47AA-9308-03699C4859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1FA56D-4A72-41FD-ACF8-BC414D58CC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4F4E67-FEDD-48F4-A24F-3AD684103D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C77703-796D-43CF-8939-3DE31AE2E4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9171D8-9D63-4F6E-9B5C-371F4AC013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626B9D-9C0A-4E0C-A85E-A7603885FC57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9375887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1C5808-633A-43BC-874B-C6FEE0DF50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F5E64A-A24B-4BCC-A277-E21CD4E665B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0F1378-AF1C-4B92-A093-AED0C994CA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F84D3E-CF82-4064-B1AE-FB8AD85A24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02F566-743D-4B88-8E77-EEEEEB1411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4358F9B-BEFC-4795-B30E-9EB80E04BB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984DEC-5966-4AFA-B362-EA57C393D7F5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824216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76178B-0655-4E4E-986F-B791981EB7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9D98E1-98B6-4281-A3C9-AA3D4604E9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0A35236-0117-4EC1-9DD4-76420A2DE6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9A82DCC-1C75-46E6-8B58-9E5377C7B6D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B71AF78-A6CD-4442-A70C-B0F9ACDEA4F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0581BB1-48FB-4B29-8B82-95454612AF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E6A8543-686D-44A0-818F-0C4FBADE7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BC656B5-1B69-45F6-BC0B-64F40F54F9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473D68-5BE4-4F05-B720-E1CE557E237D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5570062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4FC73E-E075-4BAA-A723-3719FAA397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2721F7D-CDC0-4FC6-AC4F-E72A35B0A7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FCE276E-9B40-4F1F-9359-99EE4C12F1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5B0DBE5-D8CE-4567-AFFA-42BF149C7B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3E4F91-0936-4796-A16A-DA2393A96EDD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1844631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46060AA-2175-4FE4-A3DB-E333666DEF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9E13715-008F-4F14-9514-68DA4008CC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2133F2B-9C7F-43CA-BDE6-364E137941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ECEB7A-2477-462B-891A-39BDE3906F98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2682036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732CD9-7075-4E73-8265-61D60F29B9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7E40BC-41C4-4FBF-A3D6-AAD3B6764B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DB6C17D-288B-4287-9FCF-E5FEE7DEEB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D9EAA0-0373-4E4D-B110-F83728DBD9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F443ED-1866-4E77-B144-36A3166097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6B6483-F1D9-4B7B-AE96-6E1E116B1D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467CDD-FB05-44DE-87F1-80802769650E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474769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A85538-835F-4780-AA61-E09A9D3CC3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EBE747A-6D18-4303-AD1A-4E4A8ADC50A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9A77916-4EAB-429E-B1C2-5DBD65401A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6FD5EED-2FAB-496E-9053-3E435D8EEE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E96466-4723-4210-B59D-8355A4E07D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C4C369-8DE5-4324-9463-4D5E111BA1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9BE92D-D4C5-424F-B4F0-AD345AE0CF69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111820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1CB1F5C2-4AAE-40FE-A5CC-11DDE549119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 naslova matrice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5CAAD1B0-7D78-4000-82FB-5A40E1E9DC5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sloge besedila matrice</a:t>
            </a:r>
          </a:p>
          <a:p>
            <a:pPr lvl="1"/>
            <a:r>
              <a:rPr lang="sl-SI" altLang="sl-SI"/>
              <a:t>Druga raven</a:t>
            </a:r>
          </a:p>
          <a:p>
            <a:pPr lvl="2"/>
            <a:r>
              <a:rPr lang="sl-SI" altLang="sl-SI"/>
              <a:t>Tretja raven</a:t>
            </a:r>
          </a:p>
          <a:p>
            <a:pPr lvl="3"/>
            <a:r>
              <a:rPr lang="sl-SI" altLang="sl-SI"/>
              <a:t>Četrta raven</a:t>
            </a:r>
          </a:p>
          <a:p>
            <a:pPr lvl="4"/>
            <a:r>
              <a:rPr lang="sl-SI" altLang="sl-SI"/>
              <a:t>Peta raven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ECBCB7EA-27E1-4842-ABDF-EC1A3B687B4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sl-SI" altLang="sl-SI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B2A31DFB-0754-48BF-9B98-9862CBA8EB0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sl-SI" altLang="sl-SI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4EB06A8B-D938-45D9-90F2-EC551D1E5959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C085CD8D-35FB-4763-BF68-27E526A3A0B1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English_language" TargetMode="External"/><Relationship Id="rId7" Type="http://schemas.openxmlformats.org/officeDocument/2006/relationships/hyperlink" Target="http://www.indiastudychannel.com/resources/29731-INTERESTING-FACTS-ABOUT-ENGLISH-LANGUAGE.aspx" TargetMode="External"/><Relationship Id="rId2" Type="http://schemas.openxmlformats.org/officeDocument/2006/relationships/hyperlink" Target="http://www.bible-researcher.com/engchange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englishclub.com/english-language-history.htm" TargetMode="External"/><Relationship Id="rId5" Type="http://schemas.openxmlformats.org/officeDocument/2006/relationships/hyperlink" Target="http://www.anglik.net/englishlanguagehistory.htm" TargetMode="External"/><Relationship Id="rId4" Type="http://schemas.openxmlformats.org/officeDocument/2006/relationships/hyperlink" Target="http://www.answers.com/topic/english-language" TargetMode="Externa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339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958EF78D-6D69-41C8-8442-A7D5BA7CC0E5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11188" y="1125538"/>
            <a:ext cx="7772400" cy="1470025"/>
          </a:xfrm>
        </p:spPr>
        <p:txBody>
          <a:bodyPr anchor="ctr"/>
          <a:lstStyle/>
          <a:p>
            <a:r>
              <a:rPr lang="sl-SI" altLang="sl-SI" b="1">
                <a:solidFill>
                  <a:schemeClr val="bg1"/>
                </a:solidFill>
                <a:latin typeface="Berlin Sans FB" panose="020E0602020502020306" pitchFamily="34" charset="0"/>
              </a:rPr>
              <a:t>ENGLISH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C472FB36-FBE4-4E2D-9DC7-D3238C1C61FB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31913" y="2276475"/>
            <a:ext cx="6400800" cy="1752600"/>
          </a:xfrm>
        </p:spPr>
        <p:txBody>
          <a:bodyPr/>
          <a:lstStyle/>
          <a:p>
            <a:r>
              <a:rPr lang="sl-SI" altLang="sl-SI" sz="2800" i="1">
                <a:solidFill>
                  <a:schemeClr val="bg1"/>
                </a:solidFill>
                <a:latin typeface="Berlin Sans FB" panose="020E0602020502020306" pitchFamily="34" charset="0"/>
              </a:rPr>
              <a:t>a world of </a:t>
            </a:r>
            <a:r>
              <a:rPr lang="en-GB" altLang="sl-SI" sz="2800" i="1">
                <a:solidFill>
                  <a:schemeClr val="bg1"/>
                </a:solidFill>
                <a:latin typeface="Berlin Sans FB" panose="020E0602020502020306" pitchFamily="34" charset="0"/>
              </a:rPr>
              <a:t>language</a:t>
            </a:r>
          </a:p>
        </p:txBody>
      </p:sp>
      <p:pic>
        <p:nvPicPr>
          <p:cNvPr id="2053" name="Picture 5" descr="english">
            <a:extLst>
              <a:ext uri="{FF2B5EF4-FFF2-40B4-BE49-F238E27FC236}">
                <a16:creationId xmlns:a16="http://schemas.microsoft.com/office/drawing/2014/main" id="{A8F1545D-7A0A-44B3-B854-AB1F54DA15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2138" y="3284538"/>
            <a:ext cx="2592387" cy="23574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>
            <a:extLst>
              <a:ext uri="{FF2B5EF4-FFF2-40B4-BE49-F238E27FC236}">
                <a16:creationId xmlns:a16="http://schemas.microsoft.com/office/drawing/2014/main" id="{BAE6BCE1-8D2C-4394-A41B-7708EB6CB35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476250"/>
            <a:ext cx="8229600" cy="6381750"/>
          </a:xfrm>
        </p:spPr>
        <p:txBody>
          <a:bodyPr/>
          <a:lstStyle/>
          <a:p>
            <a:pPr>
              <a:buFontTx/>
              <a:buNone/>
            </a:pPr>
            <a:r>
              <a:rPr lang="en-GB" altLang="sl-SI" sz="4000">
                <a:solidFill>
                  <a:schemeClr val="accent2"/>
                </a:solidFill>
                <a:latin typeface="Comic Sans MS" panose="030F0702030302020204" pitchFamily="66" charset="0"/>
              </a:rPr>
              <a:t>Late Modern English</a:t>
            </a:r>
            <a:r>
              <a:rPr lang="en-GB" altLang="sl-SI" b="1">
                <a:solidFill>
                  <a:schemeClr val="accent2"/>
                </a:solidFill>
                <a:latin typeface="Comic Sans MS" panose="030F0702030302020204" pitchFamily="66" charset="0"/>
              </a:rPr>
              <a:t> </a:t>
            </a:r>
            <a:endParaRPr lang="sl-SI" altLang="sl-SI" b="1">
              <a:solidFill>
                <a:schemeClr val="accent2"/>
              </a:solidFill>
              <a:latin typeface="Comic Sans MS" panose="030F0702030302020204" pitchFamily="66" charset="0"/>
            </a:endParaRPr>
          </a:p>
          <a:p>
            <a:r>
              <a:rPr lang="en-GB" altLang="sl-SI" sz="3000">
                <a:solidFill>
                  <a:schemeClr val="accent2"/>
                </a:solidFill>
                <a:latin typeface="Comic Sans MS" panose="030F0702030302020204" pitchFamily="66" charset="0"/>
              </a:rPr>
              <a:t>difference between Early Modern English </a:t>
            </a:r>
            <a:r>
              <a:rPr lang="sl-SI" altLang="sl-SI" sz="3000">
                <a:solidFill>
                  <a:schemeClr val="accent2"/>
                </a:solidFill>
                <a:latin typeface="Comic Sans MS" panose="030F0702030302020204" pitchFamily="66" charset="0"/>
              </a:rPr>
              <a:t>vs.</a:t>
            </a:r>
            <a:r>
              <a:rPr lang="en-GB" altLang="sl-SI" sz="3000">
                <a:solidFill>
                  <a:schemeClr val="accent2"/>
                </a:solidFill>
                <a:latin typeface="Comic Sans MS" panose="030F0702030302020204" pitchFamily="66" charset="0"/>
              </a:rPr>
              <a:t> Late Modern English </a:t>
            </a:r>
            <a:r>
              <a:rPr lang="sl-SI" altLang="sl-SI" sz="3000">
                <a:solidFill>
                  <a:schemeClr val="accent2"/>
                </a:solidFill>
                <a:latin typeface="Comic Sans MS" panose="030F0702030302020204" pitchFamily="66" charset="0"/>
              </a:rPr>
              <a:t>- </a:t>
            </a:r>
            <a:r>
              <a:rPr lang="en-GB" altLang="sl-SI" sz="3000">
                <a:solidFill>
                  <a:schemeClr val="accent2"/>
                </a:solidFill>
                <a:latin typeface="Comic Sans MS" panose="030F0702030302020204" pitchFamily="66" charset="0"/>
              </a:rPr>
              <a:t>vocabulary</a:t>
            </a:r>
            <a:endParaRPr lang="sl-SI" altLang="sl-SI" sz="3000">
              <a:solidFill>
                <a:schemeClr val="accent2"/>
              </a:solidFill>
              <a:latin typeface="Comic Sans MS" panose="030F0702030302020204" pitchFamily="66" charset="0"/>
            </a:endParaRPr>
          </a:p>
          <a:p>
            <a:r>
              <a:rPr lang="en-GB" altLang="sl-SI" sz="3000">
                <a:solidFill>
                  <a:schemeClr val="accent2"/>
                </a:solidFill>
                <a:latin typeface="Comic Sans MS" panose="030F0702030302020204" pitchFamily="66" charset="0"/>
              </a:rPr>
              <a:t>Firs</a:t>
            </a:r>
            <a:r>
              <a:rPr lang="sl-SI" altLang="sl-SI" sz="3000">
                <a:solidFill>
                  <a:schemeClr val="accent2"/>
                </a:solidFill>
                <a:latin typeface="Comic Sans MS" panose="030F0702030302020204" pitchFamily="66" charset="0"/>
              </a:rPr>
              <a:t> -</a:t>
            </a:r>
            <a:r>
              <a:rPr lang="en-GB" altLang="sl-SI" sz="3000">
                <a:solidFill>
                  <a:schemeClr val="accent2"/>
                </a:solidFill>
                <a:latin typeface="Comic Sans MS" panose="030F0702030302020204" pitchFamily="66" charset="0"/>
              </a:rPr>
              <a:t> the Industrial Revolution and technology</a:t>
            </a:r>
            <a:endParaRPr lang="sl-SI" altLang="sl-SI" sz="3000">
              <a:solidFill>
                <a:schemeClr val="accent2"/>
              </a:solidFill>
              <a:latin typeface="Comic Sans MS" panose="030F0702030302020204" pitchFamily="66" charset="0"/>
            </a:endParaRPr>
          </a:p>
          <a:p>
            <a:r>
              <a:rPr lang="en-GB" altLang="sl-SI" sz="3000">
                <a:solidFill>
                  <a:schemeClr val="accent2"/>
                </a:solidFill>
                <a:latin typeface="Comic Sans MS" panose="030F0702030302020204" pitchFamily="66" charset="0"/>
              </a:rPr>
              <a:t>Second</a:t>
            </a:r>
            <a:r>
              <a:rPr lang="sl-SI" altLang="sl-SI" sz="3000">
                <a:solidFill>
                  <a:schemeClr val="accent2"/>
                </a:solidFill>
                <a:latin typeface="Comic Sans MS" panose="030F0702030302020204" pitchFamily="66" charset="0"/>
              </a:rPr>
              <a:t> - </a:t>
            </a:r>
            <a:r>
              <a:rPr lang="en-GB" altLang="sl-SI" sz="3000">
                <a:solidFill>
                  <a:schemeClr val="accent2"/>
                </a:solidFill>
                <a:latin typeface="Comic Sans MS" panose="030F0702030302020204" pitchFamily="66" charset="0"/>
              </a:rPr>
              <a:t>English language adopted foreign words from many countries</a:t>
            </a:r>
            <a:r>
              <a:rPr lang="sl-SI" altLang="sl-SI" sz="3000">
                <a:solidFill>
                  <a:schemeClr val="accent2"/>
                </a:solidFill>
                <a:latin typeface="Comic Sans MS" panose="030F0702030302020204" pitchFamily="66" charset="0"/>
              </a:rPr>
              <a:t> - </a:t>
            </a:r>
            <a:r>
              <a:rPr lang="en-GB" altLang="sl-SI">
                <a:solidFill>
                  <a:schemeClr val="accent2"/>
                </a:solidFill>
                <a:latin typeface="Comic Sans MS" panose="030F0702030302020204" pitchFamily="66" charset="0"/>
              </a:rPr>
              <a:t>the British Empire </a:t>
            </a:r>
            <a:endParaRPr lang="sl-SI" altLang="sl-SI" sz="3000">
              <a:solidFill>
                <a:schemeClr val="accent2"/>
              </a:solidFill>
              <a:latin typeface="Comic Sans MS" panose="030F0702030302020204" pitchFamily="66" charset="0"/>
            </a:endParaRPr>
          </a:p>
          <a:p>
            <a:pPr>
              <a:buFontTx/>
              <a:buNone/>
            </a:pPr>
            <a:endParaRPr lang="sl-SI" altLang="sl-SI" sz="3000">
              <a:solidFill>
                <a:schemeClr val="accent2"/>
              </a:solidFill>
              <a:latin typeface="Comic Sans MS" panose="030F0702030302020204" pitchFamily="66" charset="0"/>
            </a:endParaRPr>
          </a:p>
          <a:p>
            <a:pPr>
              <a:buFontTx/>
              <a:buNone/>
            </a:pPr>
            <a:endParaRPr lang="sl-SI" altLang="sl-SI">
              <a:solidFill>
                <a:schemeClr val="accent2"/>
              </a:solidFill>
              <a:latin typeface="Comic Sans MS" panose="030F0702030302020204" pitchFamily="66" charset="0"/>
            </a:endParaRPr>
          </a:p>
          <a:p>
            <a:pPr>
              <a:buFontTx/>
              <a:buNone/>
            </a:pPr>
            <a:endParaRPr lang="sl-SI" altLang="sl-SI">
              <a:solidFill>
                <a:schemeClr val="accent2"/>
              </a:solidFill>
              <a:latin typeface="Comic Sans MS" panose="030F0702030302020204" pitchFamily="66" charset="0"/>
            </a:endParaRPr>
          </a:p>
        </p:txBody>
      </p:sp>
      <p:sp>
        <p:nvSpPr>
          <p:cNvPr id="21509" name="Text Box 5">
            <a:extLst>
              <a:ext uri="{FF2B5EF4-FFF2-40B4-BE49-F238E27FC236}">
                <a16:creationId xmlns:a16="http://schemas.microsoft.com/office/drawing/2014/main" id="{CC40CC82-1472-45E9-A507-21CB6B5350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2636838"/>
            <a:ext cx="2016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sl-SI" altLang="sl-SI" sz="2000" b="1">
              <a:solidFill>
                <a:schemeClr val="accent2"/>
              </a:solidFill>
            </a:endParaRPr>
          </a:p>
        </p:txBody>
      </p:sp>
      <p:pic>
        <p:nvPicPr>
          <p:cNvPr id="21511" name="Picture 7" descr="cith_all">
            <a:extLst>
              <a:ext uri="{FF2B5EF4-FFF2-40B4-BE49-F238E27FC236}">
                <a16:creationId xmlns:a16="http://schemas.microsoft.com/office/drawing/2014/main" id="{83AB4789-FD64-436E-A07D-E54DBC240B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538" y="4221163"/>
            <a:ext cx="3311525" cy="2428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3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6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8" dur="1" fill="hold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215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7161E2E7-9D10-4E28-A97C-0040D995A87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>
                <a:solidFill>
                  <a:srgbClr val="000066"/>
                </a:solidFill>
              </a:rPr>
              <a:t>OLD</a:t>
            </a:r>
            <a:r>
              <a:rPr lang="sl-SI" altLang="sl-SI"/>
              <a:t> </a:t>
            </a:r>
            <a:r>
              <a:rPr lang="sl-SI" altLang="sl-SI">
                <a:solidFill>
                  <a:srgbClr val="008000"/>
                </a:solidFill>
              </a:rPr>
              <a:t>vs.</a:t>
            </a:r>
            <a:r>
              <a:rPr lang="sl-SI" altLang="sl-SI"/>
              <a:t> </a:t>
            </a:r>
            <a:r>
              <a:rPr lang="sl-SI" altLang="sl-SI">
                <a:solidFill>
                  <a:srgbClr val="66CCFF"/>
                </a:solidFill>
              </a:rPr>
              <a:t>MODERN</a:t>
            </a:r>
            <a:r>
              <a:rPr lang="sl-SI" altLang="sl-SI"/>
              <a:t> </a:t>
            </a:r>
            <a:r>
              <a:rPr lang="sl-SI" altLang="sl-SI">
                <a:solidFill>
                  <a:srgbClr val="008000"/>
                </a:solidFill>
              </a:rPr>
              <a:t>ENGLISH</a:t>
            </a:r>
            <a:endParaRPr lang="en-GB" altLang="sl-SI">
              <a:solidFill>
                <a:srgbClr val="008000"/>
              </a:solidFill>
            </a:endParaRPr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45B778D4-BDD8-4340-A802-3C24F51822A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GB" altLang="sl-SI" sz="2800" b="1">
                <a:solidFill>
                  <a:srgbClr val="66CCFF"/>
                </a:solidFill>
              </a:rPr>
              <a:t>Key to Pronunciation</a:t>
            </a:r>
            <a:r>
              <a:rPr lang="en-GB" altLang="sl-SI" sz="2800">
                <a:solidFill>
                  <a:srgbClr val="66CCFF"/>
                </a:solidFill>
              </a:rPr>
              <a:t> </a:t>
            </a:r>
            <a:br>
              <a:rPr lang="en-GB" altLang="sl-SI" sz="2800">
                <a:solidFill>
                  <a:srgbClr val="66CCFF"/>
                </a:solidFill>
              </a:rPr>
            </a:br>
            <a:r>
              <a:rPr lang="en-GB" altLang="sl-SI" sz="2800">
                <a:solidFill>
                  <a:srgbClr val="66CCFF"/>
                </a:solidFill>
              </a:rPr>
              <a:t>þ - pronounced "th" </a:t>
            </a:r>
            <a:br>
              <a:rPr lang="en-GB" altLang="sl-SI" sz="2800">
                <a:solidFill>
                  <a:srgbClr val="66CCFF"/>
                </a:solidFill>
              </a:rPr>
            </a:br>
            <a:r>
              <a:rPr lang="en-GB" altLang="sl-SI" sz="2800">
                <a:solidFill>
                  <a:srgbClr val="66CCFF"/>
                </a:solidFill>
              </a:rPr>
              <a:t>ð - pronounced "th" </a:t>
            </a:r>
            <a:br>
              <a:rPr lang="en-GB" altLang="sl-SI" sz="2800">
                <a:solidFill>
                  <a:srgbClr val="66CCFF"/>
                </a:solidFill>
              </a:rPr>
            </a:br>
            <a:r>
              <a:rPr lang="en-GB" altLang="sl-SI" sz="2800">
                <a:solidFill>
                  <a:srgbClr val="66CCFF"/>
                </a:solidFill>
              </a:rPr>
              <a:t>æ - pronounced as a flat "a" (as in "cat") </a:t>
            </a:r>
            <a:br>
              <a:rPr lang="en-GB" altLang="sl-SI" sz="2800">
                <a:solidFill>
                  <a:srgbClr val="66CCFF"/>
                </a:solidFill>
              </a:rPr>
            </a:br>
            <a:r>
              <a:rPr lang="en-GB" altLang="sl-SI" sz="2800">
                <a:solidFill>
                  <a:srgbClr val="66CCFF"/>
                </a:solidFill>
              </a:rPr>
              <a:t>ȝ - pronounced "y" or "g" </a:t>
            </a:r>
            <a:endParaRPr lang="sl-SI" altLang="sl-SI" sz="1600">
              <a:solidFill>
                <a:srgbClr val="66CCFF"/>
              </a:solidFill>
            </a:endParaRPr>
          </a:p>
          <a:p>
            <a:pPr>
              <a:lnSpc>
                <a:spcPct val="90000"/>
              </a:lnSpc>
            </a:pPr>
            <a:endParaRPr lang="sl-SI" altLang="sl-SI" sz="1600">
              <a:solidFill>
                <a:srgbClr val="66CCFF"/>
              </a:solidFill>
            </a:endParaRPr>
          </a:p>
          <a:p>
            <a:pPr>
              <a:lnSpc>
                <a:spcPct val="90000"/>
              </a:lnSpc>
            </a:pPr>
            <a:endParaRPr lang="sl-SI" altLang="sl-SI" sz="1600">
              <a:solidFill>
                <a:srgbClr val="000066"/>
              </a:solidFill>
            </a:endParaRPr>
          </a:p>
          <a:p>
            <a:pPr>
              <a:lnSpc>
                <a:spcPct val="90000"/>
              </a:lnSpc>
            </a:pPr>
            <a:r>
              <a:rPr lang="en-GB" altLang="sl-SI" sz="2000">
                <a:solidFill>
                  <a:srgbClr val="000066"/>
                </a:solidFill>
                <a:latin typeface="Comic Sans MS" panose="030F0702030302020204" pitchFamily="66" charset="0"/>
              </a:rPr>
              <a:t>Soþlice on þam dagum wæs geworden gebod fram þam casere augusto. þæt eall ymbehwyrft wære tomearcod</a:t>
            </a:r>
            <a:r>
              <a:rPr lang="sl-SI" altLang="sl-SI" sz="2000">
                <a:solidFill>
                  <a:srgbClr val="000066"/>
                </a:solidFill>
                <a:latin typeface="Comic Sans MS" panose="030F0702030302020204" pitchFamily="66" charset="0"/>
              </a:rPr>
              <a:t>.</a:t>
            </a:r>
            <a:r>
              <a:rPr lang="en-GB" altLang="sl-SI" sz="2000">
                <a:latin typeface="Comic Sans MS" panose="030F0702030302020204" pitchFamily="66" charset="0"/>
              </a:rPr>
              <a:t> </a:t>
            </a:r>
            <a:r>
              <a:rPr lang="en-GB" altLang="sl-SI" sz="2000">
                <a:solidFill>
                  <a:srgbClr val="3399FF"/>
                </a:solidFill>
                <a:latin typeface="Comic Sans MS" panose="030F0702030302020204" pitchFamily="66" charset="0"/>
              </a:rPr>
              <a:t>Forsoþe it is don, in þo daȝis a maundement wente out fro cesar august, þat al þe world shulde ben discriued</a:t>
            </a:r>
            <a:r>
              <a:rPr lang="sl-SI" altLang="sl-SI" sz="2000">
                <a:solidFill>
                  <a:srgbClr val="3399FF"/>
                </a:solidFill>
                <a:latin typeface="Comic Sans MS" panose="030F0702030302020204" pitchFamily="66" charset="0"/>
              </a:rPr>
              <a:t>.</a:t>
            </a:r>
            <a:r>
              <a:rPr lang="en-GB" altLang="sl-SI" sz="2000">
                <a:latin typeface="Comic Sans MS" panose="030F0702030302020204" pitchFamily="66" charset="0"/>
              </a:rPr>
              <a:t> </a:t>
            </a:r>
            <a:r>
              <a:rPr lang="en-GB" altLang="sl-SI" sz="2000">
                <a:solidFill>
                  <a:srgbClr val="008000"/>
                </a:solidFill>
                <a:latin typeface="Comic Sans MS" panose="030F0702030302020204" pitchFamily="66" charset="0"/>
              </a:rPr>
              <a:t>And it came to passe in those dayes, that there went out a decree from Caesar Augustus, that all the world should be taxed.</a:t>
            </a:r>
            <a:endParaRPr lang="sl-SI" altLang="sl-SI" sz="2000">
              <a:solidFill>
                <a:srgbClr val="008000"/>
              </a:solidFill>
              <a:latin typeface="Comic Sans MS" panose="030F0702030302020204" pitchFamily="66" charset="0"/>
            </a:endParaRPr>
          </a:p>
          <a:p>
            <a:pPr>
              <a:lnSpc>
                <a:spcPct val="90000"/>
              </a:lnSpc>
            </a:pPr>
            <a:endParaRPr lang="en-GB" altLang="sl-SI" sz="2000"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9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3" name="Rectangle 5">
            <a:extLst>
              <a:ext uri="{FF2B5EF4-FFF2-40B4-BE49-F238E27FC236}">
                <a16:creationId xmlns:a16="http://schemas.microsoft.com/office/drawing/2014/main" id="{D2A70C5C-5DB0-463A-835B-0F43624DEF54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333375"/>
            <a:ext cx="4027487" cy="5792788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sl-SI" altLang="sl-SI" sz="1800" i="1">
                <a:latin typeface="Comic Sans MS" panose="030F0702030302020204" pitchFamily="66" charset="0"/>
              </a:rPr>
              <a:t>Beowulf </a:t>
            </a:r>
            <a:r>
              <a:rPr lang="en-GB" altLang="sl-SI" sz="1800" i="1">
                <a:latin typeface="Comic Sans MS" panose="030F0702030302020204" pitchFamily="66" charset="0"/>
              </a:rPr>
              <a:t>lines 1 to 11, approximately AD 900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sl-SI" altLang="sl-SI" sz="2200">
                <a:latin typeface="Comic Sans MS" panose="030F0702030302020204" pitchFamily="66" charset="0"/>
              </a:rPr>
              <a:t>      </a:t>
            </a:r>
            <a:r>
              <a:rPr lang="en-GB" altLang="sl-SI" sz="2200" b="1">
                <a:latin typeface="Comic Sans MS" panose="030F0702030302020204" pitchFamily="66" charset="0"/>
              </a:rPr>
              <a:t>Hwæt! Wē Gār-Denain geārdagum,þēodcyninga,þrym gefrūnon,hū ðā æþelingasellen fremedon.Oft Scyld Scēfingsceaþena þrēatum,monegum mǣgþum,meodosetla oftēah,egsode eorlas.Syððan ǣrest wearðfēasceaft funden,hē þæs frōfre gebād,wēox under wolcnum,weorðmyndum þāh,oðþæt him ǣghwylcþāra ymbsittendraofer hronrādehȳran scolde,gomban gyldan.Þæt wæs gōdcyning!</a:t>
            </a:r>
          </a:p>
        </p:txBody>
      </p:sp>
      <p:sp>
        <p:nvSpPr>
          <p:cNvPr id="27654" name="Rectangle 6">
            <a:extLst>
              <a:ext uri="{FF2B5EF4-FFF2-40B4-BE49-F238E27FC236}">
                <a16:creationId xmlns:a16="http://schemas.microsoft.com/office/drawing/2014/main" id="{3873A887-59E0-46A7-8685-1DC4D485FB7C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4427538" y="404813"/>
            <a:ext cx="4259262" cy="57213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GB" altLang="sl-SI" sz="2000" i="1">
                <a:latin typeface="Comic Sans MS" panose="030F0702030302020204" pitchFamily="66" charset="0"/>
              </a:rPr>
              <a:t>Which, as translated by Francis Gummere, reads: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sl-SI" altLang="sl-SI" sz="2100">
                <a:latin typeface="Comic Sans MS" panose="030F0702030302020204" pitchFamily="66" charset="0"/>
              </a:rPr>
              <a:t>     </a:t>
            </a:r>
            <a:r>
              <a:rPr lang="en-GB" altLang="sl-SI" sz="2100" b="1">
                <a:latin typeface="Comic Sans MS" panose="030F0702030302020204" pitchFamily="66" charset="0"/>
              </a:rPr>
              <a:t>Lo, praise of the prowess of people-kings</a:t>
            </a:r>
            <a:br>
              <a:rPr lang="en-GB" altLang="sl-SI" sz="2100" b="1">
                <a:latin typeface="Comic Sans MS" panose="030F0702030302020204" pitchFamily="66" charset="0"/>
              </a:rPr>
            </a:br>
            <a:r>
              <a:rPr lang="en-GB" altLang="sl-SI" sz="2100" b="1">
                <a:latin typeface="Comic Sans MS" panose="030F0702030302020204" pitchFamily="66" charset="0"/>
              </a:rPr>
              <a:t>of spear-armed Danes, in days long sped,</a:t>
            </a:r>
            <a:br>
              <a:rPr lang="en-GB" altLang="sl-SI" sz="2100" b="1">
                <a:latin typeface="Comic Sans MS" panose="030F0702030302020204" pitchFamily="66" charset="0"/>
              </a:rPr>
            </a:br>
            <a:r>
              <a:rPr lang="en-GB" altLang="sl-SI" sz="2100" b="1">
                <a:latin typeface="Comic Sans MS" panose="030F0702030302020204" pitchFamily="66" charset="0"/>
              </a:rPr>
              <a:t>we have heard, and what honor the athelings won!</a:t>
            </a:r>
            <a:br>
              <a:rPr lang="en-GB" altLang="sl-SI" sz="2100" b="1">
                <a:latin typeface="Comic Sans MS" panose="030F0702030302020204" pitchFamily="66" charset="0"/>
              </a:rPr>
            </a:br>
            <a:r>
              <a:rPr lang="en-GB" altLang="sl-SI" sz="2100" b="1">
                <a:latin typeface="Comic Sans MS" panose="030F0702030302020204" pitchFamily="66" charset="0"/>
              </a:rPr>
              <a:t>Oft Scyld the Scefing from squadroned foes,</a:t>
            </a:r>
            <a:br>
              <a:rPr lang="en-GB" altLang="sl-SI" sz="2100" b="1">
                <a:latin typeface="Comic Sans MS" panose="030F0702030302020204" pitchFamily="66" charset="0"/>
              </a:rPr>
            </a:br>
            <a:r>
              <a:rPr lang="en-GB" altLang="sl-SI" sz="2100" b="1">
                <a:latin typeface="Comic Sans MS" panose="030F0702030302020204" pitchFamily="66" charset="0"/>
              </a:rPr>
              <a:t>from many a tribe, the mead-bench tore,</a:t>
            </a:r>
            <a:br>
              <a:rPr lang="en-GB" altLang="sl-SI" sz="2100" b="1">
                <a:latin typeface="Comic Sans MS" panose="030F0702030302020204" pitchFamily="66" charset="0"/>
              </a:rPr>
            </a:br>
            <a:r>
              <a:rPr lang="en-GB" altLang="sl-SI" sz="2100" b="1">
                <a:latin typeface="Comic Sans MS" panose="030F0702030302020204" pitchFamily="66" charset="0"/>
              </a:rPr>
              <a:t>awing the earls. Since erst he lay</a:t>
            </a:r>
            <a:br>
              <a:rPr lang="en-GB" altLang="sl-SI" sz="2100" b="1">
                <a:latin typeface="Comic Sans MS" panose="030F0702030302020204" pitchFamily="66" charset="0"/>
              </a:rPr>
            </a:br>
            <a:r>
              <a:rPr lang="en-GB" altLang="sl-SI" sz="2100" b="1">
                <a:latin typeface="Comic Sans MS" panose="030F0702030302020204" pitchFamily="66" charset="0"/>
              </a:rPr>
              <a:t>friendless, a foundling, fate repaid him:</a:t>
            </a:r>
            <a:br>
              <a:rPr lang="en-GB" altLang="sl-SI" sz="2100" b="1">
                <a:latin typeface="Comic Sans MS" panose="030F0702030302020204" pitchFamily="66" charset="0"/>
              </a:rPr>
            </a:br>
            <a:r>
              <a:rPr lang="en-GB" altLang="sl-SI" sz="2100" b="1">
                <a:latin typeface="Comic Sans MS" panose="030F0702030302020204" pitchFamily="66" charset="0"/>
              </a:rPr>
              <a:t>for he waxed under welkin, in wealth he throve,</a:t>
            </a:r>
            <a:br>
              <a:rPr lang="en-GB" altLang="sl-SI" sz="2100" b="1">
                <a:latin typeface="Comic Sans MS" panose="030F0702030302020204" pitchFamily="66" charset="0"/>
              </a:rPr>
            </a:br>
            <a:r>
              <a:rPr lang="en-GB" altLang="sl-SI" sz="2100" b="1">
                <a:latin typeface="Comic Sans MS" panose="030F0702030302020204" pitchFamily="66" charset="0"/>
              </a:rPr>
              <a:t>till before him the folk, both far and near,</a:t>
            </a:r>
            <a:br>
              <a:rPr lang="en-GB" altLang="sl-SI" sz="2100" b="1">
                <a:latin typeface="Comic Sans MS" panose="030F0702030302020204" pitchFamily="66" charset="0"/>
              </a:rPr>
            </a:br>
            <a:r>
              <a:rPr lang="en-GB" altLang="sl-SI" sz="2100" b="1">
                <a:latin typeface="Comic Sans MS" panose="030F0702030302020204" pitchFamily="66" charset="0"/>
              </a:rPr>
              <a:t>who house by the whale-path, heard his mandate,</a:t>
            </a:r>
            <a:br>
              <a:rPr lang="en-GB" altLang="sl-SI" sz="2100" b="1">
                <a:latin typeface="Comic Sans MS" panose="030F0702030302020204" pitchFamily="66" charset="0"/>
              </a:rPr>
            </a:br>
            <a:r>
              <a:rPr lang="en-GB" altLang="sl-SI" sz="2100" b="1">
                <a:latin typeface="Comic Sans MS" panose="030F0702030302020204" pitchFamily="66" charset="0"/>
              </a:rPr>
              <a:t>gave him gifts: a good king he!</a:t>
            </a:r>
          </a:p>
          <a:p>
            <a:pPr>
              <a:lnSpc>
                <a:spcPct val="80000"/>
              </a:lnSpc>
            </a:pPr>
            <a:endParaRPr lang="en-GB" altLang="sl-SI" sz="2100" b="1"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76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276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276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6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8" dur="1" fill="hold"/>
                                        <p:tgtEl>
                                          <p:spTgt spid="276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C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7F66F4B7-4962-4E01-8AA9-299E727F708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>
                <a:latin typeface="Comic Sans MS" panose="030F0702030302020204" pitchFamily="66" charset="0"/>
              </a:rPr>
              <a:t>English in </a:t>
            </a:r>
            <a:r>
              <a:rPr lang="en-GB" altLang="sl-SI">
                <a:latin typeface="Comic Sans MS" panose="030F0702030302020204" pitchFamily="66" charset="0"/>
              </a:rPr>
              <a:t>our</a:t>
            </a:r>
            <a:r>
              <a:rPr lang="sl-SI" altLang="sl-SI">
                <a:latin typeface="Comic Sans MS" panose="030F0702030302020204" pitchFamily="66" charset="0"/>
              </a:rPr>
              <a:t> </a:t>
            </a:r>
            <a:r>
              <a:rPr lang="en-GB" altLang="sl-SI">
                <a:latin typeface="Comic Sans MS" panose="030F0702030302020204" pitchFamily="66" charset="0"/>
              </a:rPr>
              <a:t>language</a:t>
            </a:r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B1913FE2-E72E-4A50-84C5-950C5092430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altLang="sl-SI">
                <a:latin typeface="Comic Sans MS" panose="030F0702030302020204" pitchFamily="66" charset="0"/>
              </a:rPr>
              <a:t>w</a:t>
            </a:r>
            <a:r>
              <a:rPr lang="en-GB" altLang="sl-SI">
                <a:latin typeface="Comic Sans MS" panose="030F0702030302020204" pitchFamily="66" charset="0"/>
              </a:rPr>
              <a:t>e learn it in schools</a:t>
            </a:r>
          </a:p>
          <a:p>
            <a:r>
              <a:rPr lang="sl-SI" altLang="sl-SI">
                <a:latin typeface="Comic Sans MS" panose="030F0702030302020204" pitchFamily="66" charset="0"/>
              </a:rPr>
              <a:t>it </a:t>
            </a:r>
            <a:r>
              <a:rPr lang="en-GB" altLang="sl-SI">
                <a:latin typeface="Comic Sans MS" panose="030F0702030302020204" pitchFamily="66" charset="0"/>
              </a:rPr>
              <a:t>is very practical</a:t>
            </a:r>
            <a:endParaRPr lang="sl-SI" altLang="sl-SI">
              <a:latin typeface="Comic Sans MS" panose="030F0702030302020204" pitchFamily="66" charset="0"/>
            </a:endParaRPr>
          </a:p>
          <a:p>
            <a:r>
              <a:rPr lang="sl-SI" altLang="sl-SI">
                <a:latin typeface="Comic Sans MS" panose="030F0702030302020204" pitchFamily="66" charset="0"/>
              </a:rPr>
              <a:t>more and more t</a:t>
            </a:r>
            <a:r>
              <a:rPr lang="en-GB" altLang="sl-SI">
                <a:latin typeface="Comic Sans MS" panose="030F0702030302020204" pitchFamily="66" charset="0"/>
              </a:rPr>
              <a:t>itles </a:t>
            </a:r>
            <a:r>
              <a:rPr lang="sl-SI" altLang="sl-SI">
                <a:latin typeface="Comic Sans MS" panose="030F0702030302020204" pitchFamily="66" charset="0"/>
              </a:rPr>
              <a:t>of </a:t>
            </a:r>
            <a:r>
              <a:rPr lang="en-GB" altLang="sl-SI">
                <a:latin typeface="Comic Sans MS" panose="030F0702030302020204" pitchFamily="66" charset="0"/>
              </a:rPr>
              <a:t>restaurants, shops, ... </a:t>
            </a:r>
            <a:r>
              <a:rPr lang="sl-SI" altLang="sl-SI">
                <a:latin typeface="Comic Sans MS" panose="030F0702030302020204" pitchFamily="66" charset="0"/>
              </a:rPr>
              <a:t>in </a:t>
            </a:r>
            <a:r>
              <a:rPr lang="en-GB" altLang="sl-SI">
                <a:latin typeface="Comic Sans MS" panose="030F0702030302020204" pitchFamily="66" charset="0"/>
              </a:rPr>
              <a:t>English </a:t>
            </a:r>
            <a:endParaRPr lang="en-GB" altLang="sl-SI"/>
          </a:p>
        </p:txBody>
      </p:sp>
      <p:pic>
        <p:nvPicPr>
          <p:cNvPr id="29701" name="Picture 5" descr="Subject_English">
            <a:extLst>
              <a:ext uri="{FF2B5EF4-FFF2-40B4-BE49-F238E27FC236}">
                <a16:creationId xmlns:a16="http://schemas.microsoft.com/office/drawing/2014/main" id="{749AAE25-390B-4FAA-B23A-F1ADBEC71E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063" y="4292600"/>
            <a:ext cx="2160587" cy="2160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703" name="Picture 7" descr="bfd90069e30a6dce17ab2138cc7b900b2377d201@base">
            <a:extLst>
              <a:ext uri="{FF2B5EF4-FFF2-40B4-BE49-F238E27FC236}">
                <a16:creationId xmlns:a16="http://schemas.microsoft.com/office/drawing/2014/main" id="{5DF173B5-046F-4D27-9884-F8CE25EFF4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813" y="4489450"/>
            <a:ext cx="2016125" cy="1968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3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6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8" dur="1" fill="hold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2970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8" dur="1" fill="hold"/>
                                        <p:tgtEl>
                                          <p:spTgt spid="2970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105077C0-22B2-478A-A087-D2168C3FF00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1143000"/>
          </a:xfrm>
        </p:spPr>
        <p:txBody>
          <a:bodyPr/>
          <a:lstStyle/>
          <a:p>
            <a:r>
              <a:rPr lang="sl-SI" altLang="sl-SI"/>
              <a:t>WHAT DO I THINK?</a:t>
            </a:r>
            <a:endParaRPr lang="en-GB" altLang="sl-SI"/>
          </a:p>
        </p:txBody>
      </p:sp>
      <p:pic>
        <p:nvPicPr>
          <p:cNvPr id="33797" name="Picture 5" descr="English%20Only">
            <a:extLst>
              <a:ext uri="{FF2B5EF4-FFF2-40B4-BE49-F238E27FC236}">
                <a16:creationId xmlns:a16="http://schemas.microsoft.com/office/drawing/2014/main" id="{58768B32-487F-4187-BAD6-0F0DB63465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638" y="3284538"/>
            <a:ext cx="4762500" cy="32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800" name="Picture 8" descr="english0">
            <a:extLst>
              <a:ext uri="{FF2B5EF4-FFF2-40B4-BE49-F238E27FC236}">
                <a16:creationId xmlns:a16="http://schemas.microsoft.com/office/drawing/2014/main" id="{7B09DC45-3641-4503-9662-AB7CBDF367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1026444">
            <a:off x="539750" y="2060575"/>
            <a:ext cx="4097338" cy="2049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380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379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>
            <a:extLst>
              <a:ext uri="{FF2B5EF4-FFF2-40B4-BE49-F238E27FC236}">
                <a16:creationId xmlns:a16="http://schemas.microsoft.com/office/drawing/2014/main" id="{51B25EFF-2A2F-484C-995B-C72FD69F721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sl-SI" altLang="sl-SI">
                <a:solidFill>
                  <a:srgbClr val="FF9966"/>
                </a:solidFill>
                <a:latin typeface="Comic Sans MS" panose="030F0702030302020204" pitchFamily="66" charset="0"/>
              </a:rPr>
              <a:t>QUIZ</a:t>
            </a:r>
            <a:r>
              <a:rPr lang="en-GB" altLang="sl-SI"/>
              <a:t> </a:t>
            </a:r>
          </a:p>
        </p:txBody>
      </p:sp>
      <p:sp>
        <p:nvSpPr>
          <p:cNvPr id="45059" name="Rectangle 3">
            <a:extLst>
              <a:ext uri="{FF2B5EF4-FFF2-40B4-BE49-F238E27FC236}">
                <a16:creationId xmlns:a16="http://schemas.microsoft.com/office/drawing/2014/main" id="{2F5CD913-3290-4CB4-8353-24CF6445F67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Tx/>
              <a:buAutoNum type="arabicPeriod"/>
            </a:pPr>
            <a:r>
              <a:rPr lang="sl-SI" altLang="sl-SI">
                <a:solidFill>
                  <a:srgbClr val="FF6600"/>
                </a:solidFill>
              </a:rPr>
              <a:t>What language did spoke </a:t>
            </a:r>
            <a:r>
              <a:rPr lang="en-GB" altLang="sl-SI">
                <a:solidFill>
                  <a:srgbClr val="FF6600"/>
                </a:solidFill>
                <a:latin typeface="Comic Sans MS" panose="030F0702030302020204" pitchFamily="66" charset="0"/>
              </a:rPr>
              <a:t>the inhabitants of Britain </a:t>
            </a:r>
            <a:r>
              <a:rPr lang="sl-SI" altLang="sl-SI">
                <a:solidFill>
                  <a:srgbClr val="FF6600"/>
                </a:solidFill>
                <a:latin typeface="Comic Sans MS" panose="030F0702030302020204" pitchFamily="66" charset="0"/>
              </a:rPr>
              <a:t>?</a:t>
            </a:r>
          </a:p>
          <a:p>
            <a:pPr marL="609600" indent="-609600">
              <a:buFontTx/>
              <a:buNone/>
            </a:pPr>
            <a:r>
              <a:rPr lang="sl-SI" altLang="sl-SI">
                <a:solidFill>
                  <a:srgbClr val="FF6600"/>
                </a:solidFill>
                <a:latin typeface="Comic Sans MS" panose="030F0702030302020204" pitchFamily="66" charset="0"/>
              </a:rPr>
              <a:t>   a) Celtic  b) </a:t>
            </a:r>
            <a:r>
              <a:rPr lang="sl-SI" altLang="sl-SI">
                <a:solidFill>
                  <a:srgbClr val="FF6600"/>
                </a:solidFill>
              </a:rPr>
              <a:t>G</a:t>
            </a:r>
            <a:r>
              <a:rPr lang="en-GB" altLang="sl-SI">
                <a:solidFill>
                  <a:srgbClr val="FF6600"/>
                </a:solidFill>
              </a:rPr>
              <a:t>aulish </a:t>
            </a:r>
            <a:r>
              <a:rPr lang="sl-SI" altLang="sl-SI">
                <a:solidFill>
                  <a:srgbClr val="FF6600"/>
                </a:solidFill>
              </a:rPr>
              <a:t> </a:t>
            </a:r>
            <a:r>
              <a:rPr lang="sl-SI" altLang="sl-SI">
                <a:solidFill>
                  <a:srgbClr val="FF6600"/>
                </a:solidFill>
                <a:latin typeface="Comic Sans MS" panose="030F0702030302020204" pitchFamily="66" charset="0"/>
              </a:rPr>
              <a:t>c) B</a:t>
            </a:r>
            <a:r>
              <a:rPr lang="en-GB" altLang="sl-SI">
                <a:solidFill>
                  <a:srgbClr val="FF6600"/>
                </a:solidFill>
                <a:latin typeface="Comic Sans MS" panose="030F0702030302020204" pitchFamily="66" charset="0"/>
              </a:rPr>
              <a:t>ritannic</a:t>
            </a:r>
            <a:r>
              <a:rPr lang="en-GB" altLang="sl-SI">
                <a:solidFill>
                  <a:srgbClr val="FF9966"/>
                </a:solidFill>
              </a:rPr>
              <a:t> </a:t>
            </a:r>
            <a:endParaRPr lang="sl-SI" altLang="sl-SI">
              <a:solidFill>
                <a:srgbClr val="FF9966"/>
              </a:solidFill>
            </a:endParaRPr>
          </a:p>
          <a:p>
            <a:pPr marL="609600" indent="-609600">
              <a:buFontTx/>
              <a:buNone/>
            </a:pPr>
            <a:endParaRPr lang="sl-SI" altLang="sl-SI">
              <a:solidFill>
                <a:srgbClr val="FF6600"/>
              </a:solidFill>
            </a:endParaRPr>
          </a:p>
          <a:p>
            <a:pPr marL="609600" indent="-609600">
              <a:buFontTx/>
              <a:buAutoNum type="arabicPeriod" startAt="2"/>
            </a:pPr>
            <a:r>
              <a:rPr lang="sl-SI" altLang="sl-SI">
                <a:solidFill>
                  <a:srgbClr val="FF6600"/>
                </a:solidFill>
              </a:rPr>
              <a:t>English was</a:t>
            </a:r>
            <a:r>
              <a:rPr lang="sl-SI" altLang="sl-SI">
                <a:solidFill>
                  <a:srgbClr val="FF9966"/>
                </a:solidFill>
              </a:rPr>
              <a:t> </a:t>
            </a:r>
            <a:r>
              <a:rPr lang="sl-SI" altLang="sl-SI">
                <a:solidFill>
                  <a:srgbClr val="FF6600"/>
                </a:solidFill>
                <a:latin typeface="Comic Sans MS" panose="030F0702030302020204" pitchFamily="66" charset="0"/>
              </a:rPr>
              <a:t>spoken </a:t>
            </a:r>
            <a:r>
              <a:rPr lang="en-GB" altLang="sl-SI">
                <a:solidFill>
                  <a:srgbClr val="FF6600"/>
                </a:solidFill>
                <a:latin typeface="Comic Sans MS" panose="030F0702030302020204" pitchFamily="66" charset="0"/>
              </a:rPr>
              <a:t>until</a:t>
            </a:r>
            <a:endParaRPr lang="sl-SI" altLang="sl-SI">
              <a:solidFill>
                <a:srgbClr val="FF6600"/>
              </a:solidFill>
              <a:latin typeface="Comic Sans MS" panose="030F0702030302020204" pitchFamily="66" charset="0"/>
            </a:endParaRPr>
          </a:p>
          <a:p>
            <a:pPr marL="609600" indent="-609600">
              <a:buFontTx/>
              <a:buNone/>
            </a:pPr>
            <a:r>
              <a:rPr lang="sl-SI" altLang="sl-SI">
                <a:solidFill>
                  <a:srgbClr val="FF6600"/>
                </a:solidFill>
                <a:latin typeface="Comic Sans MS" panose="030F0702030302020204" pitchFamily="66" charset="0"/>
              </a:rPr>
              <a:t>   a)1500     b) 1100      c) 1060</a:t>
            </a:r>
            <a:endParaRPr lang="en-GB" altLang="sl-SI">
              <a:solidFill>
                <a:srgbClr val="FF6600"/>
              </a:solidFill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505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7" name="Rectangle 3">
            <a:extLst>
              <a:ext uri="{FF2B5EF4-FFF2-40B4-BE49-F238E27FC236}">
                <a16:creationId xmlns:a16="http://schemas.microsoft.com/office/drawing/2014/main" id="{FD699C70-0725-476D-808D-BA903F87F1C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549275"/>
            <a:ext cx="8229600" cy="5605463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Tx/>
              <a:buAutoNum type="arabicPeriod" startAt="3"/>
            </a:pPr>
            <a:r>
              <a:rPr lang="sl-SI" altLang="sl-SI">
                <a:solidFill>
                  <a:srgbClr val="FF6600"/>
                </a:solidFill>
                <a:latin typeface="Comic Sans MS" panose="030F0702030302020204" pitchFamily="66" charset="0"/>
              </a:rPr>
              <a:t>What was invented in late modern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sl-SI" altLang="sl-SI">
                <a:solidFill>
                  <a:srgbClr val="FF6600"/>
                </a:solidFill>
                <a:latin typeface="Comic Sans MS" panose="030F0702030302020204" pitchFamily="66" charset="0"/>
              </a:rPr>
              <a:t>     english?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sl-SI" altLang="sl-SI">
                <a:solidFill>
                  <a:srgbClr val="FF6600"/>
                </a:solidFill>
                <a:latin typeface="Comic Sans MS" panose="030F0702030302020204" pitchFamily="66" charset="0"/>
              </a:rPr>
              <a:t>   a)print    b)telephone   c)car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endParaRPr lang="sl-SI" altLang="sl-SI">
              <a:solidFill>
                <a:srgbClr val="FF6600"/>
              </a:solidFill>
              <a:latin typeface="Comic Sans MS" panose="030F0702030302020204" pitchFamily="66" charset="0"/>
            </a:endParaRP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sl-SI" altLang="sl-SI">
                <a:solidFill>
                  <a:srgbClr val="FF6600"/>
                </a:solidFill>
                <a:latin typeface="Comic Sans MS" panose="030F0702030302020204" pitchFamily="66" charset="0"/>
              </a:rPr>
              <a:t>4.  What was the </a:t>
            </a:r>
            <a:r>
              <a:rPr lang="en-GB" altLang="sl-SI" sz="3400">
                <a:solidFill>
                  <a:srgbClr val="FF6600"/>
                </a:solidFill>
                <a:latin typeface="Comic Sans MS" panose="030F0702030302020204" pitchFamily="66" charset="0"/>
              </a:rPr>
              <a:t>difference between Early Modern English </a:t>
            </a:r>
            <a:r>
              <a:rPr lang="sl-SI" altLang="sl-SI" sz="3400">
                <a:solidFill>
                  <a:srgbClr val="FF6600"/>
                </a:solidFill>
                <a:latin typeface="Comic Sans MS" panose="030F0702030302020204" pitchFamily="66" charset="0"/>
              </a:rPr>
              <a:t>vs.</a:t>
            </a:r>
            <a:r>
              <a:rPr lang="en-GB" altLang="sl-SI" sz="3400">
                <a:solidFill>
                  <a:srgbClr val="FF6600"/>
                </a:solidFill>
                <a:latin typeface="Comic Sans MS" panose="030F0702030302020204" pitchFamily="66" charset="0"/>
              </a:rPr>
              <a:t> Late Modern English</a:t>
            </a:r>
            <a:r>
              <a:rPr lang="sl-SI" altLang="sl-SI" sz="3400">
                <a:solidFill>
                  <a:srgbClr val="FF6600"/>
                </a:solidFill>
                <a:latin typeface="Comic Sans MS" panose="030F0702030302020204" pitchFamily="66" charset="0"/>
              </a:rPr>
              <a:t> ? a)vocabulary</a:t>
            </a:r>
            <a:r>
              <a:rPr lang="sl-SI" altLang="sl-SI">
                <a:solidFill>
                  <a:srgbClr val="FF6600"/>
                </a:solidFill>
                <a:latin typeface="Comic Sans MS" panose="030F0702030302020204" pitchFamily="66" charset="0"/>
              </a:rPr>
              <a:t>  b)grammar  c) </a:t>
            </a:r>
            <a:r>
              <a:rPr lang="en-GB" altLang="sl-SI">
                <a:solidFill>
                  <a:srgbClr val="FF6600"/>
                </a:solidFill>
                <a:latin typeface="Comic Sans MS" panose="030F0702030302020204" pitchFamily="66" charset="0"/>
              </a:rPr>
              <a:t>structure </a:t>
            </a:r>
            <a:r>
              <a:rPr lang="sl-SI" altLang="sl-SI">
                <a:solidFill>
                  <a:srgbClr val="FF6600"/>
                </a:solidFill>
                <a:latin typeface="Comic Sans MS" panose="030F0702030302020204" pitchFamily="66" charset="0"/>
              </a:rPr>
              <a:t> 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sl-SI" altLang="sl-SI">
                <a:solidFill>
                  <a:srgbClr val="FF6600"/>
                </a:solidFill>
                <a:latin typeface="Comic Sans MS" panose="030F0702030302020204" pitchFamily="66" charset="0"/>
              </a:rPr>
              <a:t>                                                of words </a:t>
            </a:r>
            <a:endParaRPr lang="sl-SI" altLang="sl-SI" sz="3400">
              <a:solidFill>
                <a:srgbClr val="FF6600"/>
              </a:solidFill>
              <a:latin typeface="Comic Sans MS" panose="030F0702030302020204" pitchFamily="66" charset="0"/>
            </a:endParaRP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sl-SI" altLang="sl-SI" sz="3400">
                <a:solidFill>
                  <a:srgbClr val="FF6600"/>
                </a:solidFill>
                <a:latin typeface="Comic Sans MS" panose="030F0702030302020204" pitchFamily="66" charset="0"/>
              </a:rPr>
              <a:t>   </a:t>
            </a:r>
            <a:endParaRPr lang="en-GB" altLang="sl-SI" sz="3400">
              <a:solidFill>
                <a:srgbClr val="FF6600"/>
              </a:solidFill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47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47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>
            <a:extLst>
              <a:ext uri="{FF2B5EF4-FFF2-40B4-BE49-F238E27FC236}">
                <a16:creationId xmlns:a16="http://schemas.microsoft.com/office/drawing/2014/main" id="{87334336-7BDD-4A6A-985F-6973C63EFD4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95288" y="333375"/>
            <a:ext cx="8229600" cy="1143000"/>
          </a:xfrm>
        </p:spPr>
        <p:txBody>
          <a:bodyPr/>
          <a:lstStyle/>
          <a:p>
            <a:pPr algn="l"/>
            <a:r>
              <a:rPr lang="sl-SI" altLang="sl-SI"/>
              <a:t>R</a:t>
            </a:r>
            <a:r>
              <a:rPr lang="en-GB" altLang="sl-SI"/>
              <a:t>esources </a:t>
            </a:r>
          </a:p>
        </p:txBody>
      </p:sp>
      <p:sp>
        <p:nvSpPr>
          <p:cNvPr id="40963" name="Rectangle 3">
            <a:extLst>
              <a:ext uri="{FF2B5EF4-FFF2-40B4-BE49-F238E27FC236}">
                <a16:creationId xmlns:a16="http://schemas.microsoft.com/office/drawing/2014/main" id="{B0878995-A428-47F1-B373-A1225BBB860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altLang="sl-SI" sz="2400">
                <a:hlinkClick r:id="rId2"/>
              </a:rPr>
              <a:t>http://www.bible-researcher.com/engchange.html</a:t>
            </a:r>
            <a:endParaRPr lang="sl-SI" altLang="sl-SI" sz="2400"/>
          </a:p>
          <a:p>
            <a:pPr>
              <a:lnSpc>
                <a:spcPct val="90000"/>
              </a:lnSpc>
            </a:pPr>
            <a:r>
              <a:rPr lang="en-GB" altLang="sl-SI" sz="2400">
                <a:hlinkClick r:id="rId3"/>
              </a:rPr>
              <a:t>http://en.wikipedia.org/wiki/English_language</a:t>
            </a:r>
            <a:endParaRPr lang="sl-SI" altLang="sl-SI" sz="2400"/>
          </a:p>
          <a:p>
            <a:pPr>
              <a:lnSpc>
                <a:spcPct val="90000"/>
              </a:lnSpc>
            </a:pPr>
            <a:r>
              <a:rPr lang="en-GB" altLang="sl-SI" sz="2400">
                <a:hlinkClick r:id="rId4"/>
              </a:rPr>
              <a:t>http://www.answers.com/topic/english-language</a:t>
            </a:r>
            <a:endParaRPr lang="sl-SI" altLang="sl-SI" sz="2400"/>
          </a:p>
          <a:p>
            <a:pPr>
              <a:lnSpc>
                <a:spcPct val="90000"/>
              </a:lnSpc>
            </a:pPr>
            <a:r>
              <a:rPr lang="en-GB" altLang="sl-SI" sz="2400">
                <a:hlinkClick r:id="rId5"/>
              </a:rPr>
              <a:t>http://www.anglik.net/englishlanguagehistory.htm</a:t>
            </a:r>
            <a:endParaRPr lang="sl-SI" altLang="sl-SI" sz="2400"/>
          </a:p>
          <a:p>
            <a:pPr>
              <a:lnSpc>
                <a:spcPct val="90000"/>
              </a:lnSpc>
            </a:pPr>
            <a:r>
              <a:rPr lang="en-GB" altLang="sl-SI" sz="2400">
                <a:hlinkClick r:id="rId6"/>
              </a:rPr>
              <a:t>http://www.englishclub.com/english-language-history.htm</a:t>
            </a:r>
            <a:endParaRPr lang="sl-SI" altLang="sl-SI" sz="2400"/>
          </a:p>
          <a:p>
            <a:pPr>
              <a:lnSpc>
                <a:spcPct val="90000"/>
              </a:lnSpc>
            </a:pPr>
            <a:r>
              <a:rPr lang="sl-SI" altLang="sl-SI" sz="2400" u="sng">
                <a:solidFill>
                  <a:schemeClr val="hlink"/>
                </a:solidFill>
                <a:hlinkClick r:id="rId7"/>
              </a:rPr>
              <a:t>http://www.indiastudychannel.com/resources/29731-INTERESTING-FACTS-ABOUT-ENGLISH-LANGUAGE.aspx</a:t>
            </a:r>
            <a:r>
              <a:rPr lang="sl-SI" altLang="sl-SI" sz="2400" u="sng">
                <a:solidFill>
                  <a:schemeClr val="hlink"/>
                </a:solidFill>
              </a:rPr>
              <a:t> </a:t>
            </a:r>
          </a:p>
          <a:p>
            <a:pPr>
              <a:lnSpc>
                <a:spcPct val="90000"/>
              </a:lnSpc>
            </a:pPr>
            <a:r>
              <a:rPr lang="sl-SI" altLang="sl-SI" sz="2400"/>
              <a:t>Google Pictures</a:t>
            </a:r>
            <a:endParaRPr lang="en-GB" altLang="sl-SI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096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0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0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09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09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08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4" name="Rectangle 6">
            <a:extLst>
              <a:ext uri="{FF2B5EF4-FFF2-40B4-BE49-F238E27FC236}">
                <a16:creationId xmlns:a16="http://schemas.microsoft.com/office/drawing/2014/main" id="{1F567B28-4530-41B3-A0C5-7AEAA2F0309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47813" y="2205038"/>
            <a:ext cx="6048375" cy="2006600"/>
          </a:xfrm>
        </p:spPr>
        <p:txBody>
          <a:bodyPr/>
          <a:lstStyle/>
          <a:p>
            <a:r>
              <a:rPr lang="en-GB" altLang="sl-SI" sz="5400" b="1">
                <a:latin typeface="Comic Sans MS" panose="030F0702030302020204" pitchFamily="66" charset="0"/>
              </a:rPr>
              <a:t>Thank you for your attention </a:t>
            </a:r>
            <a:r>
              <a:rPr lang="sl-SI" altLang="sl-SI" sz="5400" b="1">
                <a:latin typeface="Comic Sans MS" panose="030F0702030302020204" pitchFamily="66" charset="0"/>
              </a:rPr>
              <a:t>!</a:t>
            </a:r>
            <a:endParaRPr lang="en-GB" altLang="sl-SI" sz="5400" b="1"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789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Rectangle 3">
            <a:extLst>
              <a:ext uri="{FF2B5EF4-FFF2-40B4-BE49-F238E27FC236}">
                <a16:creationId xmlns:a16="http://schemas.microsoft.com/office/drawing/2014/main" id="{E8E330B4-C3E6-46EB-8215-96A44C8F986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404813"/>
            <a:ext cx="8229600" cy="5721350"/>
          </a:xfrm>
        </p:spPr>
        <p:txBody>
          <a:bodyPr/>
          <a:lstStyle/>
          <a:p>
            <a:r>
              <a:rPr lang="en-GB" altLang="sl-SI">
                <a:latin typeface="Comic Sans MS" panose="030F0702030302020204" pitchFamily="66" charset="0"/>
              </a:rPr>
              <a:t>United Kingdom United States of America and 103 other countries </a:t>
            </a:r>
            <a:endParaRPr lang="sl-SI" altLang="sl-SI">
              <a:latin typeface="Comic Sans MS" panose="030F0702030302020204" pitchFamily="66" charset="0"/>
            </a:endParaRPr>
          </a:p>
          <a:p>
            <a:r>
              <a:rPr lang="en-GB" altLang="sl-SI">
                <a:latin typeface="Comic Sans MS" panose="030F0702030302020204" pitchFamily="66" charset="0"/>
              </a:rPr>
              <a:t>402 million</a:t>
            </a:r>
            <a:r>
              <a:rPr lang="sl-SI" altLang="sl-SI">
                <a:latin typeface="Comic Sans MS" panose="030F0702030302020204" pitchFamily="66" charset="0"/>
              </a:rPr>
              <a:t> + </a:t>
            </a:r>
            <a:r>
              <a:rPr lang="en-GB" altLang="sl-SI">
                <a:latin typeface="Comic Sans MS" panose="030F0702030302020204" pitchFamily="66" charset="0"/>
              </a:rPr>
              <a:t>may be between 350 million and one billion </a:t>
            </a:r>
          </a:p>
        </p:txBody>
      </p:sp>
      <p:pic>
        <p:nvPicPr>
          <p:cNvPr id="41989" name="Picture 5" descr="English_Flag">
            <a:extLst>
              <a:ext uri="{FF2B5EF4-FFF2-40B4-BE49-F238E27FC236}">
                <a16:creationId xmlns:a16="http://schemas.microsoft.com/office/drawing/2014/main" id="{ED3E421F-2A4D-432A-9C07-845124089D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4663" y="2492375"/>
            <a:ext cx="3305175" cy="2065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991" name="Picture 7" descr="usa">
            <a:extLst>
              <a:ext uri="{FF2B5EF4-FFF2-40B4-BE49-F238E27FC236}">
                <a16:creationId xmlns:a16="http://schemas.microsoft.com/office/drawing/2014/main" id="{E1CB4278-27AF-48B0-BD71-B8C80D3B2A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2636838"/>
            <a:ext cx="2592387" cy="1733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993" name="Picture 9" descr="ANd9GcTz95FCcHQQE4ZExxNp23AYLc_EW8X8QYkBxT3jYtXEZGhsIUwO&amp;t=1">
            <a:extLst>
              <a:ext uri="{FF2B5EF4-FFF2-40B4-BE49-F238E27FC236}">
                <a16:creationId xmlns:a16="http://schemas.microsoft.com/office/drawing/2014/main" id="{BA75DA78-BAFC-477B-9B15-FA3D815026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5963" y="4149725"/>
            <a:ext cx="3009900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995" name="Picture 11" descr="0Indija%20zastava">
            <a:extLst>
              <a:ext uri="{FF2B5EF4-FFF2-40B4-BE49-F238E27FC236}">
                <a16:creationId xmlns:a16="http://schemas.microsoft.com/office/drawing/2014/main" id="{E88C0169-1D82-4D15-88CE-30C0D40565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613" y="3789363"/>
            <a:ext cx="3168650" cy="2119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4199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4198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5" dur="1" fill="hold"/>
                                        <p:tgtEl>
                                          <p:spTgt spid="4199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0" dur="1" fill="hold"/>
                                        <p:tgtEl>
                                          <p:spTgt spid="4199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33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>
            <a:extLst>
              <a:ext uri="{FF2B5EF4-FFF2-40B4-BE49-F238E27FC236}">
                <a16:creationId xmlns:a16="http://schemas.microsoft.com/office/drawing/2014/main" id="{3E65C05C-F375-4E7D-B7F5-B4E9663AEB5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sl-SI" sz="4000">
                <a:solidFill>
                  <a:schemeClr val="bg1"/>
                </a:solidFill>
                <a:latin typeface="Comic Sans MS" panose="030F0702030302020204" pitchFamily="66" charset="0"/>
              </a:rPr>
              <a:t>A Few Interesting Facts</a:t>
            </a:r>
            <a:br>
              <a:rPr lang="en-GB" altLang="sl-SI" sz="4000">
                <a:solidFill>
                  <a:schemeClr val="bg1"/>
                </a:solidFill>
                <a:latin typeface="Comic Sans MS" panose="030F0702030302020204" pitchFamily="66" charset="0"/>
              </a:rPr>
            </a:br>
            <a:endParaRPr lang="en-GB" altLang="sl-SI" sz="400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43011" name="Rectangle 3">
            <a:extLst>
              <a:ext uri="{FF2B5EF4-FFF2-40B4-BE49-F238E27FC236}">
                <a16:creationId xmlns:a16="http://schemas.microsoft.com/office/drawing/2014/main" id="{4F43EC7A-F34C-44C7-8261-07F999AF842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95288" y="1341438"/>
            <a:ext cx="8229600" cy="452596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altLang="sl-SI" sz="2400">
                <a:solidFill>
                  <a:schemeClr val="bg1"/>
                </a:solidFill>
                <a:latin typeface="Comic Sans MS" panose="030F0702030302020204" pitchFamily="66" charset="0"/>
              </a:rPr>
              <a:t>No word in the English language rhymes with month</a:t>
            </a:r>
            <a:r>
              <a:rPr lang="sl-SI" altLang="sl-SI" sz="2400">
                <a:solidFill>
                  <a:schemeClr val="bg1"/>
                </a:solidFill>
                <a:latin typeface="Comic Sans MS" panose="030F0702030302020204" pitchFamily="66" charset="0"/>
              </a:rPr>
              <a:t>, </a:t>
            </a:r>
            <a:r>
              <a:rPr lang="en-GB" altLang="sl-SI" sz="2400">
                <a:solidFill>
                  <a:schemeClr val="bg1"/>
                </a:solidFill>
                <a:latin typeface="Comic Sans MS" panose="030F0702030302020204" pitchFamily="66" charset="0"/>
              </a:rPr>
              <a:t>orange, silver or purple  </a:t>
            </a:r>
            <a:endParaRPr lang="sl-SI" altLang="sl-SI" sz="240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>
              <a:lnSpc>
                <a:spcPct val="90000"/>
              </a:lnSpc>
            </a:pPr>
            <a:r>
              <a:rPr lang="en-GB" altLang="sl-SI" sz="2400">
                <a:solidFill>
                  <a:schemeClr val="bg1"/>
                </a:solidFill>
                <a:latin typeface="Comic Sans MS" panose="030F0702030302020204" pitchFamily="66" charset="0"/>
              </a:rPr>
              <a:t>"Underground" is the only word in the English language that begins and ends with the letters "und" </a:t>
            </a:r>
            <a:endParaRPr lang="sl-SI" altLang="sl-SI" sz="240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>
              <a:lnSpc>
                <a:spcPct val="90000"/>
              </a:lnSpc>
            </a:pPr>
            <a:r>
              <a:rPr lang="en-GB" altLang="sl-SI" sz="2400">
                <a:solidFill>
                  <a:schemeClr val="bg1"/>
                </a:solidFill>
                <a:latin typeface="Comic Sans MS" panose="030F0702030302020204" pitchFamily="66" charset="0"/>
              </a:rPr>
              <a:t>On reversing the words they spell the same: “Malayalam”, “Liril” and “Madam”</a:t>
            </a:r>
            <a:endParaRPr lang="sl-SI" altLang="sl-SI" sz="240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>
              <a:lnSpc>
                <a:spcPct val="90000"/>
              </a:lnSpc>
            </a:pPr>
            <a:r>
              <a:rPr lang="en-GB" altLang="sl-SI" sz="2400">
                <a:solidFill>
                  <a:schemeClr val="bg1"/>
                </a:solidFill>
                <a:latin typeface="Comic Sans MS" panose="030F0702030302020204" pitchFamily="66" charset="0"/>
              </a:rPr>
              <a:t>The only 15 letter word that can be spelled without repeating a letter is "uncopyrightable“</a:t>
            </a:r>
            <a:endParaRPr lang="sl-SI" altLang="sl-SI" sz="240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>
              <a:lnSpc>
                <a:spcPct val="90000"/>
              </a:lnSpc>
            </a:pPr>
            <a:r>
              <a:rPr lang="en-GB" altLang="sl-SI" sz="2400">
                <a:solidFill>
                  <a:schemeClr val="bg1"/>
                </a:solidFill>
                <a:latin typeface="Comic Sans MS" panose="030F0702030302020204" pitchFamily="66" charset="0"/>
              </a:rPr>
              <a:t>"Almost" is the longest word in the English language with all the letters in alphabetical order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30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0" grpId="0"/>
      <p:bldP spid="43011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FF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1DFB7555-3DFB-4521-9421-D3AB06B92D6C}"/>
              </a:ext>
            </a:extLst>
          </p:cNvPr>
          <p:cNvGraphicFramePr/>
          <p:nvPr/>
        </p:nvGraphicFramePr>
        <p:xfrm>
          <a:off x="442913" y="376238"/>
          <a:ext cx="8208962" cy="57023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BAF9A214-FDB4-4A86-9AC7-B884CD5AD6C8}"/>
              </a:ext>
            </a:extLst>
          </p:cNvPr>
          <p:cNvGraphicFramePr/>
          <p:nvPr/>
        </p:nvGraphicFramePr>
        <p:xfrm>
          <a:off x="400050" y="360363"/>
          <a:ext cx="8251825" cy="5762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fol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C8B99D0F-4141-4085-826A-E48728107AF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>
                <a:latin typeface="Comic Sans MS" panose="030F0702030302020204" pitchFamily="66" charset="0"/>
              </a:rPr>
              <a:t>History</a:t>
            </a:r>
            <a:endParaRPr lang="en-GB" altLang="sl-SI">
              <a:latin typeface="Comic Sans MS" panose="030F0702030302020204" pitchFamily="66" charset="0"/>
            </a:endParaRP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ABA59CDC-C83C-4F08-8DC9-20B1BEB2E59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sl-SI" sz="2800">
                <a:latin typeface="Comic Sans MS" panose="030F0702030302020204" pitchFamily="66" charset="0"/>
              </a:rPr>
              <a:t>the migration of the Jutes, </a:t>
            </a:r>
            <a:r>
              <a:rPr lang="sl-SI" altLang="sl-SI" sz="2800">
                <a:latin typeface="Comic Sans MS" panose="030F0702030302020204" pitchFamily="66" charset="0"/>
              </a:rPr>
              <a:t>the </a:t>
            </a:r>
            <a:r>
              <a:rPr lang="en-GB" altLang="sl-SI" sz="2800">
                <a:latin typeface="Comic Sans MS" panose="030F0702030302020204" pitchFamily="66" charset="0"/>
              </a:rPr>
              <a:t>Angles, and </a:t>
            </a:r>
            <a:r>
              <a:rPr lang="sl-SI" altLang="sl-SI" sz="2800">
                <a:latin typeface="Comic Sans MS" panose="030F0702030302020204" pitchFamily="66" charset="0"/>
              </a:rPr>
              <a:t>the </a:t>
            </a:r>
            <a:r>
              <a:rPr lang="en-GB" altLang="sl-SI" sz="2800">
                <a:latin typeface="Comic Sans MS" panose="030F0702030302020204" pitchFamily="66" charset="0"/>
              </a:rPr>
              <a:t>Saxons</a:t>
            </a:r>
            <a:r>
              <a:rPr lang="sl-SI" altLang="sl-SI" sz="2800">
                <a:latin typeface="Comic Sans MS" panose="030F0702030302020204" pitchFamily="66" charset="0"/>
              </a:rPr>
              <a:t> in </a:t>
            </a:r>
            <a:r>
              <a:rPr lang="en-GB" altLang="sl-SI" sz="2800">
                <a:latin typeface="Comic Sans MS" panose="030F0702030302020204" pitchFamily="66" charset="0"/>
              </a:rPr>
              <a:t>5th and 6th centuries</a:t>
            </a:r>
            <a:r>
              <a:rPr lang="sl-SI" altLang="sl-SI" sz="2800">
                <a:latin typeface="Comic Sans MS" panose="030F0702030302020204" pitchFamily="66" charset="0"/>
              </a:rPr>
              <a:t>,</a:t>
            </a:r>
          </a:p>
          <a:p>
            <a:r>
              <a:rPr lang="en-GB" altLang="sl-SI" sz="2800">
                <a:latin typeface="Comic Sans MS" panose="030F0702030302020204" pitchFamily="66" charset="0"/>
              </a:rPr>
              <a:t>the inhabitants </a:t>
            </a:r>
            <a:endParaRPr lang="sl-SI" altLang="sl-SI" sz="2800">
              <a:latin typeface="Comic Sans MS" panose="030F0702030302020204" pitchFamily="66" charset="0"/>
            </a:endParaRPr>
          </a:p>
          <a:p>
            <a:pPr>
              <a:buFontTx/>
              <a:buNone/>
            </a:pPr>
            <a:r>
              <a:rPr lang="sl-SI" altLang="sl-SI" sz="2800">
                <a:latin typeface="Comic Sans MS" panose="030F0702030302020204" pitchFamily="66" charset="0"/>
              </a:rPr>
              <a:t>   </a:t>
            </a:r>
            <a:r>
              <a:rPr lang="en-GB" altLang="sl-SI" sz="2800">
                <a:latin typeface="Comic Sans MS" panose="030F0702030302020204" pitchFamily="66" charset="0"/>
              </a:rPr>
              <a:t>of Britain spoke </a:t>
            </a:r>
            <a:endParaRPr lang="sl-SI" altLang="sl-SI" sz="2800">
              <a:latin typeface="Comic Sans MS" panose="030F0702030302020204" pitchFamily="66" charset="0"/>
            </a:endParaRPr>
          </a:p>
          <a:p>
            <a:pPr>
              <a:buFontTx/>
              <a:buNone/>
            </a:pPr>
            <a:r>
              <a:rPr lang="sl-SI" altLang="sl-SI" sz="2800">
                <a:latin typeface="Comic Sans MS" panose="030F0702030302020204" pitchFamily="66" charset="0"/>
              </a:rPr>
              <a:t>   </a:t>
            </a:r>
            <a:r>
              <a:rPr lang="en-GB" altLang="sl-SI" sz="2800">
                <a:latin typeface="Comic Sans MS" panose="030F0702030302020204" pitchFamily="66" charset="0"/>
              </a:rPr>
              <a:t>a Celtic language</a:t>
            </a:r>
            <a:endParaRPr lang="sl-SI" altLang="sl-SI" sz="2800">
              <a:latin typeface="Comic Sans MS" panose="030F0702030302020204" pitchFamily="66" charset="0"/>
            </a:endParaRPr>
          </a:p>
          <a:p>
            <a:r>
              <a:rPr lang="en-GB" altLang="sl-SI" sz="2800">
                <a:latin typeface="Comic Sans MS" panose="030F0702030302020204" pitchFamily="66" charset="0"/>
              </a:rPr>
              <a:t>Celtic speakers </a:t>
            </a:r>
            <a:endParaRPr lang="sl-SI" altLang="sl-SI" sz="2800">
              <a:latin typeface="Comic Sans MS" panose="030F0702030302020204" pitchFamily="66" charset="0"/>
            </a:endParaRPr>
          </a:p>
          <a:p>
            <a:pPr>
              <a:buFontTx/>
              <a:buNone/>
            </a:pPr>
            <a:r>
              <a:rPr lang="sl-SI" altLang="sl-SI" sz="2800">
                <a:latin typeface="Comic Sans MS" panose="030F0702030302020204" pitchFamily="66" charset="0"/>
              </a:rPr>
              <a:t>   </a:t>
            </a:r>
            <a:r>
              <a:rPr lang="en-GB" altLang="sl-SI" sz="2800">
                <a:latin typeface="Comic Sans MS" panose="030F0702030302020204" pitchFamily="66" charset="0"/>
              </a:rPr>
              <a:t>were pushed </a:t>
            </a:r>
            <a:endParaRPr lang="sl-SI" altLang="sl-SI" sz="2800">
              <a:latin typeface="Comic Sans MS" panose="030F0702030302020204" pitchFamily="66" charset="0"/>
            </a:endParaRPr>
          </a:p>
          <a:p>
            <a:pPr>
              <a:buFontTx/>
              <a:buNone/>
            </a:pPr>
            <a:r>
              <a:rPr lang="sl-SI" altLang="sl-SI" sz="2800">
                <a:latin typeface="Comic Sans MS" panose="030F0702030302020204" pitchFamily="66" charset="0"/>
              </a:rPr>
              <a:t>   </a:t>
            </a:r>
            <a:r>
              <a:rPr lang="en-GB" altLang="sl-SI" sz="2800">
                <a:latin typeface="Comic Sans MS" panose="030F0702030302020204" pitchFamily="66" charset="0"/>
              </a:rPr>
              <a:t>west and north</a:t>
            </a:r>
            <a:r>
              <a:rPr lang="en-GB" altLang="sl-SI" sz="2800"/>
              <a:t> </a:t>
            </a:r>
            <a:r>
              <a:rPr lang="en-GB" altLang="sl-SI" sz="2800">
                <a:latin typeface="Comic Sans MS" panose="030F0702030302020204" pitchFamily="66" charset="0"/>
              </a:rPr>
              <a:t> </a:t>
            </a:r>
            <a:endParaRPr lang="sl-SI" altLang="sl-SI" sz="2800">
              <a:latin typeface="Comic Sans MS" panose="030F0702030302020204" pitchFamily="66" charset="0"/>
            </a:endParaRPr>
          </a:p>
          <a:p>
            <a:endParaRPr lang="en-GB" altLang="sl-SI" sz="2800">
              <a:latin typeface="Comic Sans MS" panose="030F0702030302020204" pitchFamily="66" charset="0"/>
            </a:endParaRPr>
          </a:p>
        </p:txBody>
      </p:sp>
      <p:pic>
        <p:nvPicPr>
          <p:cNvPr id="11269" name="Picture 5" descr="Map of Germanic invasions">
            <a:extLst>
              <a:ext uri="{FF2B5EF4-FFF2-40B4-BE49-F238E27FC236}">
                <a16:creationId xmlns:a16="http://schemas.microsoft.com/office/drawing/2014/main" id="{47222B20-6A04-47E5-B3EA-2BB1993EEC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275" y="2636838"/>
            <a:ext cx="4762500" cy="3857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EBC9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>
            <a:extLst>
              <a:ext uri="{FF2B5EF4-FFF2-40B4-BE49-F238E27FC236}">
                <a16:creationId xmlns:a16="http://schemas.microsoft.com/office/drawing/2014/main" id="{21E82054-9A78-4AC3-BB8C-1F41F557C91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549275"/>
            <a:ext cx="8229600" cy="5576888"/>
          </a:xfrm>
        </p:spPr>
        <p:txBody>
          <a:bodyPr/>
          <a:lstStyle/>
          <a:p>
            <a:pPr>
              <a:buFontTx/>
              <a:buNone/>
            </a:pPr>
            <a:r>
              <a:rPr lang="sl-SI" altLang="sl-SI" sz="4000">
                <a:latin typeface="Comic Sans MS" panose="030F0702030302020204" pitchFamily="66" charset="0"/>
              </a:rPr>
              <a:t>OLD ENGLISH</a:t>
            </a:r>
          </a:p>
          <a:p>
            <a:r>
              <a:rPr lang="en-GB" altLang="sl-SI">
                <a:latin typeface="Comic Sans MS" panose="030F0702030302020204" pitchFamily="66" charset="0"/>
              </a:rPr>
              <a:t>Old English </a:t>
            </a:r>
            <a:r>
              <a:rPr lang="sl-SI" altLang="sl-SI">
                <a:latin typeface="Comic Sans MS" panose="030F0702030302020204" pitchFamily="66" charset="0"/>
              </a:rPr>
              <a:t>- </a:t>
            </a:r>
            <a:r>
              <a:rPr lang="en-GB" altLang="sl-SI">
                <a:latin typeface="Comic Sans MS" panose="030F0702030302020204" pitchFamily="66" charset="0"/>
              </a:rPr>
              <a:t>similar languages </a:t>
            </a:r>
            <a:r>
              <a:rPr lang="sl-SI" altLang="sl-SI">
                <a:latin typeface="Comic Sans MS" panose="030F0702030302020204" pitchFamily="66" charset="0"/>
              </a:rPr>
              <a:t>of </a:t>
            </a:r>
            <a:r>
              <a:rPr lang="en-GB" altLang="sl-SI">
                <a:latin typeface="Comic Sans MS" panose="030F0702030302020204" pitchFamily="66" charset="0"/>
              </a:rPr>
              <a:t>The Germanic tribes</a:t>
            </a:r>
            <a:endParaRPr lang="sl-SI" altLang="sl-SI">
              <a:latin typeface="Comic Sans MS" panose="030F0702030302020204" pitchFamily="66" charset="0"/>
            </a:endParaRPr>
          </a:p>
          <a:p>
            <a:r>
              <a:rPr lang="en-GB" altLang="sl-SI">
                <a:latin typeface="Comic Sans MS" panose="030F0702030302020204" pitchFamily="66" charset="0"/>
              </a:rPr>
              <a:t>did not sound or look</a:t>
            </a:r>
            <a:endParaRPr lang="sl-SI" altLang="sl-SI">
              <a:latin typeface="Comic Sans MS" panose="030F0702030302020204" pitchFamily="66" charset="0"/>
            </a:endParaRPr>
          </a:p>
          <a:p>
            <a:pPr>
              <a:buFontTx/>
              <a:buNone/>
            </a:pPr>
            <a:r>
              <a:rPr lang="sl-SI" altLang="sl-SI">
                <a:latin typeface="Comic Sans MS" panose="030F0702030302020204" pitchFamily="66" charset="0"/>
              </a:rPr>
              <a:t>   </a:t>
            </a:r>
            <a:r>
              <a:rPr lang="en-GB" altLang="sl-SI">
                <a:latin typeface="Comic Sans MS" panose="030F0702030302020204" pitchFamily="66" charset="0"/>
              </a:rPr>
              <a:t>like English today </a:t>
            </a:r>
            <a:endParaRPr lang="sl-SI" altLang="sl-SI">
              <a:latin typeface="Comic Sans MS" panose="030F0702030302020204" pitchFamily="66" charset="0"/>
            </a:endParaRPr>
          </a:p>
          <a:p>
            <a:r>
              <a:rPr lang="en-GB" altLang="sl-SI" i="1">
                <a:latin typeface="Comic Sans MS" panose="030F0702030302020204" pitchFamily="66" charset="0"/>
              </a:rPr>
              <a:t>be</a:t>
            </a:r>
            <a:r>
              <a:rPr lang="en-GB" altLang="sl-SI">
                <a:latin typeface="Comic Sans MS" panose="030F0702030302020204" pitchFamily="66" charset="0"/>
              </a:rPr>
              <a:t>, </a:t>
            </a:r>
            <a:r>
              <a:rPr lang="en-GB" altLang="sl-SI" i="1">
                <a:latin typeface="Comic Sans MS" panose="030F0702030302020204" pitchFamily="66" charset="0"/>
              </a:rPr>
              <a:t>strong</a:t>
            </a:r>
            <a:r>
              <a:rPr lang="sl-SI" altLang="sl-SI">
                <a:latin typeface="Comic Sans MS" panose="030F0702030302020204" pitchFamily="66" charset="0"/>
              </a:rPr>
              <a:t>,</a:t>
            </a:r>
            <a:r>
              <a:rPr lang="en-GB" altLang="sl-SI">
                <a:latin typeface="Comic Sans MS" panose="030F0702030302020204" pitchFamily="66" charset="0"/>
              </a:rPr>
              <a:t> </a:t>
            </a:r>
            <a:r>
              <a:rPr lang="en-GB" altLang="sl-SI" i="1">
                <a:latin typeface="Comic Sans MS" panose="030F0702030302020204" pitchFamily="66" charset="0"/>
              </a:rPr>
              <a:t>water</a:t>
            </a:r>
            <a:r>
              <a:rPr lang="sl-SI" altLang="sl-SI">
                <a:latin typeface="Comic Sans MS" panose="030F0702030302020204" pitchFamily="66" charset="0"/>
              </a:rPr>
              <a:t> - </a:t>
            </a:r>
            <a:r>
              <a:rPr lang="en-GB" altLang="sl-SI">
                <a:latin typeface="Comic Sans MS" panose="030F0702030302020204" pitchFamily="66" charset="0"/>
              </a:rPr>
              <a:t>derive from Old English </a:t>
            </a:r>
            <a:endParaRPr lang="sl-SI" altLang="sl-SI">
              <a:latin typeface="Comic Sans MS" panose="030F0702030302020204" pitchFamily="66" charset="0"/>
            </a:endParaRPr>
          </a:p>
          <a:p>
            <a:r>
              <a:rPr lang="sl-SI" altLang="sl-SI">
                <a:latin typeface="Comic Sans MS" panose="030F0702030302020204" pitchFamily="66" charset="0"/>
              </a:rPr>
              <a:t>Spoken </a:t>
            </a:r>
            <a:r>
              <a:rPr lang="en-GB" altLang="sl-SI">
                <a:latin typeface="Comic Sans MS" panose="030F0702030302020204" pitchFamily="66" charset="0"/>
              </a:rPr>
              <a:t>until</a:t>
            </a:r>
            <a:r>
              <a:rPr lang="sl-SI" altLang="sl-SI">
                <a:latin typeface="Comic Sans MS" panose="030F0702030302020204" pitchFamily="66" charset="0"/>
              </a:rPr>
              <a:t> 1100</a:t>
            </a:r>
            <a:endParaRPr lang="en-GB" altLang="sl-SI">
              <a:latin typeface="Comic Sans MS" panose="030F0702030302020204" pitchFamily="66" charset="0"/>
            </a:endParaRPr>
          </a:p>
        </p:txBody>
      </p:sp>
      <p:pic>
        <p:nvPicPr>
          <p:cNvPr id="16389" name="Picture 5" descr="Example of Old English">
            <a:extLst>
              <a:ext uri="{FF2B5EF4-FFF2-40B4-BE49-F238E27FC236}">
                <a16:creationId xmlns:a16="http://schemas.microsoft.com/office/drawing/2014/main" id="{7FB76927-364C-4567-881B-97313AF67A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0563" y="4076700"/>
            <a:ext cx="4321175" cy="25130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5002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>
            <a:extLst>
              <a:ext uri="{FF2B5EF4-FFF2-40B4-BE49-F238E27FC236}">
                <a16:creationId xmlns:a16="http://schemas.microsoft.com/office/drawing/2014/main" id="{F510D0AB-AF50-4055-84C0-D0020AA69A9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476250"/>
            <a:ext cx="8229600" cy="5678488"/>
          </a:xfrm>
        </p:spPr>
        <p:txBody>
          <a:bodyPr/>
          <a:lstStyle/>
          <a:p>
            <a:pPr>
              <a:buFontTx/>
              <a:buNone/>
            </a:pPr>
            <a:r>
              <a:rPr lang="sl-SI" altLang="sl-SI" sz="3600">
                <a:solidFill>
                  <a:schemeClr val="bg1"/>
                </a:solidFill>
                <a:latin typeface="Comic Sans MS" panose="030F0702030302020204" pitchFamily="66" charset="0"/>
              </a:rPr>
              <a:t>MIDDLE ENGLISH</a:t>
            </a:r>
          </a:p>
          <a:p>
            <a:r>
              <a:rPr lang="en-GB" altLang="sl-SI" sz="2800">
                <a:solidFill>
                  <a:schemeClr val="bg1"/>
                </a:solidFill>
                <a:latin typeface="Comic Sans MS" panose="030F0702030302020204" pitchFamily="66" charset="0"/>
              </a:rPr>
              <a:t>William the Conqueror</a:t>
            </a:r>
            <a:endParaRPr lang="sl-SI" altLang="sl-SI" sz="280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>
              <a:buFontTx/>
              <a:buNone/>
            </a:pPr>
            <a:r>
              <a:rPr lang="sl-SI" altLang="sl-SI" sz="2800">
                <a:solidFill>
                  <a:schemeClr val="bg1"/>
                </a:solidFill>
                <a:latin typeface="Comic Sans MS" panose="030F0702030302020204" pitchFamily="66" charset="0"/>
              </a:rPr>
              <a:t>   </a:t>
            </a:r>
            <a:r>
              <a:rPr lang="en-GB" altLang="sl-SI" sz="2800">
                <a:solidFill>
                  <a:schemeClr val="bg1"/>
                </a:solidFill>
                <a:latin typeface="Comic Sans MS" panose="030F0702030302020204" pitchFamily="66" charset="0"/>
              </a:rPr>
              <a:t>invaded and conquered </a:t>
            </a:r>
            <a:endParaRPr lang="sl-SI" altLang="sl-SI" sz="280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>
              <a:buFontTx/>
              <a:buNone/>
            </a:pPr>
            <a:r>
              <a:rPr lang="sl-SI" altLang="sl-SI" sz="2800">
                <a:solidFill>
                  <a:schemeClr val="bg1"/>
                </a:solidFill>
                <a:latin typeface="Comic Sans MS" panose="030F0702030302020204" pitchFamily="66" charset="0"/>
              </a:rPr>
              <a:t>   </a:t>
            </a:r>
            <a:r>
              <a:rPr lang="en-GB" altLang="sl-SI" sz="2800">
                <a:solidFill>
                  <a:schemeClr val="bg1"/>
                </a:solidFill>
                <a:latin typeface="Comic Sans MS" panose="030F0702030302020204" pitchFamily="66" charset="0"/>
              </a:rPr>
              <a:t>England</a:t>
            </a:r>
            <a:endParaRPr lang="sl-SI" altLang="sl-SI" sz="280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r>
              <a:rPr lang="en-GB" altLang="sl-SI" sz="2800">
                <a:solidFill>
                  <a:schemeClr val="bg1"/>
                </a:solidFill>
                <a:latin typeface="Comic Sans MS" panose="030F0702030302020204" pitchFamily="66" charset="0"/>
              </a:rPr>
              <a:t>kind of French, which </a:t>
            </a:r>
            <a:endParaRPr lang="sl-SI" altLang="sl-SI" sz="280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>
              <a:buFontTx/>
              <a:buNone/>
            </a:pPr>
            <a:r>
              <a:rPr lang="sl-SI" altLang="sl-SI" sz="2800">
                <a:solidFill>
                  <a:schemeClr val="bg1"/>
                </a:solidFill>
                <a:latin typeface="Comic Sans MS" panose="030F0702030302020204" pitchFamily="66" charset="0"/>
              </a:rPr>
              <a:t>   </a:t>
            </a:r>
            <a:r>
              <a:rPr lang="en-GB" altLang="sl-SI" sz="2800">
                <a:solidFill>
                  <a:schemeClr val="bg1"/>
                </a:solidFill>
                <a:latin typeface="Comic Sans MS" panose="030F0702030302020204" pitchFamily="66" charset="0"/>
              </a:rPr>
              <a:t>became the language of</a:t>
            </a:r>
            <a:endParaRPr lang="sl-SI" altLang="sl-SI" sz="280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>
              <a:buFontTx/>
              <a:buNone/>
            </a:pPr>
            <a:r>
              <a:rPr lang="en-GB" altLang="sl-SI" sz="2800">
                <a:solidFill>
                  <a:schemeClr val="bg1"/>
                </a:solidFill>
                <a:latin typeface="Comic Sans MS" panose="030F0702030302020204" pitchFamily="66" charset="0"/>
              </a:rPr>
              <a:t> </a:t>
            </a:r>
            <a:r>
              <a:rPr lang="sl-SI" altLang="sl-SI" sz="2800">
                <a:solidFill>
                  <a:schemeClr val="bg1"/>
                </a:solidFill>
                <a:latin typeface="Comic Sans MS" panose="030F0702030302020204" pitchFamily="66" charset="0"/>
              </a:rPr>
              <a:t>  </a:t>
            </a:r>
            <a:r>
              <a:rPr lang="en-GB" altLang="sl-SI" sz="2800">
                <a:solidFill>
                  <a:schemeClr val="bg1"/>
                </a:solidFill>
                <a:latin typeface="Comic Sans MS" panose="030F0702030302020204" pitchFamily="66" charset="0"/>
              </a:rPr>
              <a:t>the Royal Court</a:t>
            </a:r>
            <a:endParaRPr lang="sl-SI" altLang="sl-SI" sz="280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r>
              <a:rPr lang="en-GB" altLang="sl-SI" sz="2800">
                <a:solidFill>
                  <a:schemeClr val="bg1"/>
                </a:solidFill>
                <a:latin typeface="Comic Sans MS" panose="030F0702030302020204" pitchFamily="66" charset="0"/>
              </a:rPr>
              <a:t>lower classes spoke English and the upper classes spoke French</a:t>
            </a:r>
            <a:endParaRPr lang="sl-SI" altLang="sl-SI" sz="280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r>
              <a:rPr lang="en-GB" altLang="sl-SI" sz="2800">
                <a:solidFill>
                  <a:schemeClr val="bg1"/>
                </a:solidFill>
                <a:latin typeface="Comic Sans MS" panose="030F0702030302020204" pitchFamily="66" charset="0"/>
              </a:rPr>
              <a:t>14th century English became dominant in Britain with many French words</a:t>
            </a:r>
            <a:endParaRPr lang="sl-SI" altLang="sl-SI" sz="160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>
              <a:buFontTx/>
              <a:buNone/>
            </a:pPr>
            <a:endParaRPr lang="en-GB" altLang="sl-SI" sz="360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pic>
        <p:nvPicPr>
          <p:cNvPr id="19461" name="Picture 5" descr="Example of Middle English">
            <a:extLst>
              <a:ext uri="{FF2B5EF4-FFF2-40B4-BE49-F238E27FC236}">
                <a16:creationId xmlns:a16="http://schemas.microsoft.com/office/drawing/2014/main" id="{AB3D06E7-F4A1-40B7-AE18-C7573815D1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263" y="549275"/>
            <a:ext cx="3455987" cy="3282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2000"/>
                                        <p:tgtEl>
                                          <p:spTgt spid="19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2000"/>
                                        <p:tgtEl>
                                          <p:spTgt spid="194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8" dur="2000"/>
                                        <p:tgtEl>
                                          <p:spTgt spid="19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66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>
            <a:extLst>
              <a:ext uri="{FF2B5EF4-FFF2-40B4-BE49-F238E27FC236}">
                <a16:creationId xmlns:a16="http://schemas.microsoft.com/office/drawing/2014/main" id="{20261A20-DEE5-4280-8A95-200819B17FE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260350"/>
            <a:ext cx="8229600" cy="5894388"/>
          </a:xfrm>
        </p:spPr>
        <p:txBody>
          <a:bodyPr/>
          <a:lstStyle/>
          <a:p>
            <a:pPr>
              <a:buFontTx/>
              <a:buNone/>
            </a:pPr>
            <a:r>
              <a:rPr lang="en-GB" altLang="sl-SI" sz="3800">
                <a:solidFill>
                  <a:srgbClr val="DEBC9A"/>
                </a:solidFill>
                <a:latin typeface="Comic Sans MS" panose="030F0702030302020204" pitchFamily="66" charset="0"/>
              </a:rPr>
              <a:t>Early Modern English</a:t>
            </a:r>
            <a:r>
              <a:rPr lang="en-GB" altLang="sl-SI">
                <a:solidFill>
                  <a:srgbClr val="DEBC9A"/>
                </a:solidFill>
              </a:rPr>
              <a:t> </a:t>
            </a:r>
            <a:endParaRPr lang="sl-SI" altLang="sl-SI">
              <a:solidFill>
                <a:srgbClr val="DEBC9A"/>
              </a:solidFill>
            </a:endParaRPr>
          </a:p>
          <a:p>
            <a:r>
              <a:rPr lang="en-GB" altLang="sl-SI">
                <a:solidFill>
                  <a:srgbClr val="DEBC9A"/>
                </a:solidFill>
                <a:latin typeface="Comic Sans MS" panose="030F0702030302020204" pitchFamily="66" charset="0"/>
              </a:rPr>
              <a:t>change in pronunciation </a:t>
            </a:r>
            <a:endParaRPr lang="sl-SI" altLang="sl-SI">
              <a:solidFill>
                <a:srgbClr val="DEBC9A"/>
              </a:solidFill>
              <a:latin typeface="Comic Sans MS" panose="030F0702030302020204" pitchFamily="66" charset="0"/>
            </a:endParaRPr>
          </a:p>
          <a:p>
            <a:r>
              <a:rPr lang="en-GB" altLang="sl-SI">
                <a:solidFill>
                  <a:srgbClr val="DEBC9A"/>
                </a:solidFill>
                <a:latin typeface="Comic Sans MS" panose="030F0702030302020204" pitchFamily="66" charset="0"/>
              </a:rPr>
              <a:t>new words and phrases </a:t>
            </a:r>
            <a:endParaRPr lang="sl-SI" altLang="sl-SI">
              <a:solidFill>
                <a:srgbClr val="DEBC9A"/>
              </a:solidFill>
              <a:latin typeface="Comic Sans MS" panose="030F0702030302020204" pitchFamily="66" charset="0"/>
            </a:endParaRPr>
          </a:p>
          <a:p>
            <a:pPr>
              <a:buFontTx/>
              <a:buNone/>
            </a:pPr>
            <a:r>
              <a:rPr lang="sl-SI" altLang="sl-SI">
                <a:solidFill>
                  <a:srgbClr val="DEBC9A"/>
                </a:solidFill>
                <a:latin typeface="Comic Sans MS" panose="030F0702030302020204" pitchFamily="66" charset="0"/>
              </a:rPr>
              <a:t>   </a:t>
            </a:r>
            <a:r>
              <a:rPr lang="en-GB" altLang="sl-SI">
                <a:solidFill>
                  <a:srgbClr val="DEBC9A"/>
                </a:solidFill>
                <a:latin typeface="Comic Sans MS" panose="030F0702030302020204" pitchFamily="66" charset="0"/>
              </a:rPr>
              <a:t>entered the language </a:t>
            </a:r>
            <a:endParaRPr lang="sl-SI" altLang="sl-SI">
              <a:solidFill>
                <a:srgbClr val="DEBC9A"/>
              </a:solidFill>
              <a:latin typeface="Comic Sans MS" panose="030F0702030302020204" pitchFamily="66" charset="0"/>
            </a:endParaRPr>
          </a:p>
          <a:p>
            <a:r>
              <a:rPr lang="en-GB" altLang="sl-SI">
                <a:solidFill>
                  <a:srgbClr val="DEBC9A"/>
                </a:solidFill>
                <a:latin typeface="Comic Sans MS" panose="030F0702030302020204" pitchFamily="66" charset="0"/>
              </a:rPr>
              <a:t>The invention of </a:t>
            </a:r>
            <a:endParaRPr lang="sl-SI" altLang="sl-SI">
              <a:solidFill>
                <a:srgbClr val="DEBC9A"/>
              </a:solidFill>
              <a:latin typeface="Comic Sans MS" panose="030F0702030302020204" pitchFamily="66" charset="0"/>
            </a:endParaRPr>
          </a:p>
          <a:p>
            <a:pPr>
              <a:buFontTx/>
              <a:buNone/>
            </a:pPr>
            <a:r>
              <a:rPr lang="sl-SI" altLang="sl-SI">
                <a:solidFill>
                  <a:srgbClr val="DEBC9A"/>
                </a:solidFill>
                <a:latin typeface="Comic Sans MS" panose="030F0702030302020204" pitchFamily="66" charset="0"/>
              </a:rPr>
              <a:t>   </a:t>
            </a:r>
            <a:r>
              <a:rPr lang="en-GB" altLang="sl-SI">
                <a:solidFill>
                  <a:srgbClr val="DEBC9A"/>
                </a:solidFill>
                <a:latin typeface="Comic Sans MS" panose="030F0702030302020204" pitchFamily="66" charset="0"/>
              </a:rPr>
              <a:t>printing </a:t>
            </a:r>
            <a:endParaRPr lang="sl-SI" altLang="sl-SI">
              <a:solidFill>
                <a:srgbClr val="DEBC9A"/>
              </a:solidFill>
              <a:latin typeface="Comic Sans MS" panose="030F0702030302020204" pitchFamily="66" charset="0"/>
            </a:endParaRPr>
          </a:p>
          <a:p>
            <a:r>
              <a:rPr lang="en-GB" altLang="sl-SI">
                <a:solidFill>
                  <a:srgbClr val="DEBC9A"/>
                </a:solidFill>
                <a:latin typeface="Comic Sans MS" panose="030F0702030302020204" pitchFamily="66" charset="0"/>
              </a:rPr>
              <a:t>Books became cheaper and more people learn</a:t>
            </a:r>
            <a:r>
              <a:rPr lang="sl-SI" altLang="sl-SI">
                <a:solidFill>
                  <a:srgbClr val="DEBC9A"/>
                </a:solidFill>
                <a:latin typeface="Comic Sans MS" panose="030F0702030302020204" pitchFamily="66" charset="0"/>
              </a:rPr>
              <a:t>t</a:t>
            </a:r>
            <a:r>
              <a:rPr lang="en-GB" altLang="sl-SI">
                <a:solidFill>
                  <a:srgbClr val="DEBC9A"/>
                </a:solidFill>
                <a:latin typeface="Comic Sans MS" panose="030F0702030302020204" pitchFamily="66" charset="0"/>
              </a:rPr>
              <a:t> to read</a:t>
            </a:r>
            <a:endParaRPr lang="sl-SI" altLang="sl-SI">
              <a:solidFill>
                <a:srgbClr val="DEBC9A"/>
              </a:solidFill>
              <a:latin typeface="Comic Sans MS" panose="030F0702030302020204" pitchFamily="66" charset="0"/>
            </a:endParaRPr>
          </a:p>
          <a:p>
            <a:r>
              <a:rPr lang="en-GB" altLang="sl-SI">
                <a:solidFill>
                  <a:srgbClr val="DEBC9A"/>
                </a:solidFill>
                <a:latin typeface="Comic Sans MS" panose="030F0702030302020204" pitchFamily="66" charset="0"/>
              </a:rPr>
              <a:t>1604 the first English dictionary</a:t>
            </a:r>
          </a:p>
        </p:txBody>
      </p:sp>
      <p:pic>
        <p:nvPicPr>
          <p:cNvPr id="20485" name="Picture 5" descr="Example of Early Modern English">
            <a:extLst>
              <a:ext uri="{FF2B5EF4-FFF2-40B4-BE49-F238E27FC236}">
                <a16:creationId xmlns:a16="http://schemas.microsoft.com/office/drawing/2014/main" id="{8C4F3988-9C59-4F98-BFAA-9ADB049C45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063" y="620713"/>
            <a:ext cx="3240087" cy="2819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3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6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8" dur="1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9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1" dur="1" fill="hold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2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4" dur="1" fill="hold"/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5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0" dur="1" fill="hold"/>
                                        <p:tgtEl>
                                          <p:spTgt spid="20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5" dur="1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Privzeti načrt">
  <a:themeElements>
    <a:clrScheme name="Privzeti načr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ivzeti načrt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Privzeti načr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638</Words>
  <Application>Microsoft Office PowerPoint</Application>
  <PresentationFormat>On-screen Show (4:3)</PresentationFormat>
  <Paragraphs>111</Paragraphs>
  <Slides>18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Berlin Sans FB</vt:lpstr>
      <vt:lpstr>Comic Sans MS</vt:lpstr>
      <vt:lpstr>Privzeti načrt</vt:lpstr>
      <vt:lpstr>ENGLISH</vt:lpstr>
      <vt:lpstr>PowerPoint Presentation</vt:lpstr>
      <vt:lpstr>A Few Interesting Facts </vt:lpstr>
      <vt:lpstr>PowerPoint Presentation</vt:lpstr>
      <vt:lpstr>PowerPoint Presentation</vt:lpstr>
      <vt:lpstr>History</vt:lpstr>
      <vt:lpstr>PowerPoint Presentation</vt:lpstr>
      <vt:lpstr>PowerPoint Presentation</vt:lpstr>
      <vt:lpstr>PowerPoint Presentation</vt:lpstr>
      <vt:lpstr>PowerPoint Presentation</vt:lpstr>
      <vt:lpstr>OLD vs. MODERN ENGLISH</vt:lpstr>
      <vt:lpstr>PowerPoint Presentation</vt:lpstr>
      <vt:lpstr>English in our language</vt:lpstr>
      <vt:lpstr>WHAT DO I THINK?</vt:lpstr>
      <vt:lpstr>QUIZ </vt:lpstr>
      <vt:lpstr>PowerPoint Presentation</vt:lpstr>
      <vt:lpstr>Resources </vt:lpstr>
      <vt:lpstr>Thank you for your attention 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2019-05-30T09:19:38Z</dcterms:created>
  <dcterms:modified xsi:type="dcterms:W3CDTF">2019-05-30T09:19:38Z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