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18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6CAAC-5C16-49AB-BF37-1EA498FE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CEE6-0C84-422E-A6D1-7F4916F2A12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6A137-A8FB-4863-B100-513ED5EC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3D291-81F3-47A6-80F8-91C9AC900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012D9-339B-46EF-84A0-31F9A8DB46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2731737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E66E0-04FB-4FB6-BF0D-38B33D44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4C121-832C-458B-B876-022F9A300E7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48D95-68C0-4322-995F-2254FFAF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9C180-213D-47CA-894A-34A5E303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99AB0-A026-45DE-B332-B2B1AEA51B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3759822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8A486-1F52-4B5B-9994-C9BBD22E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AC6BD-3959-4E94-BC13-1EB5BB25946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92EC4-44E7-4F03-BB12-0BB89642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A320D-3C78-43B5-92C0-22B3DA50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1637F-F07B-4BA3-B935-AF0B36C3E1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3038745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58D7A-31E8-4645-B420-BAA0253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F3FD-8FD7-4F58-BBF3-36D362C1096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D0611-3B20-4FEE-8EAF-97E9C468D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9D6BD-9DBA-4249-8118-A2690E53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F3582-D0DD-4661-B778-DDAE4EF97FC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7878069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3E38E-5C44-4AEE-84F6-CDED4DC0D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2F611-EDF7-44B4-97C5-D26CEF28AD4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2F01E-BE52-4BEF-8BEB-0FB97198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EEF31-9AA2-4B7A-BFFF-226E3405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54CD7-0A92-4BE7-80B4-04C96ED54E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712383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C058BA-8DD0-47C5-96DC-D9F2A6FD3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3289B-176F-4685-B9B2-8CC25283166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608055-B6F0-48C2-91A7-F1A0BFD24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048334-ECDF-4276-95BD-6601D222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8AF2C-CCD7-484B-93CC-41CD15CEB7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4005895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62F0CC-C714-445F-BB34-F5F28648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C3695-4743-4204-B315-D4C88929773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6A3B90E-4C8D-4D5C-A633-642E1A0A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456F75-330D-41C1-8C08-6E5C49F6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22F85-CF9C-476D-B8E9-B6349DD4EE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3226755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58D131E-A92F-4146-A5C8-7B8769702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2089-838D-40F2-80C2-F78EFB1912F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724C93-C15F-409E-9FD0-4C7F5A06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247C6F-055C-4BC9-9E3F-119E6838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01892-1241-4F2D-BB82-568F0F13CE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0194841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4A0FDB-0F6D-4632-AD14-4009EB1CF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8C12-A86C-4C2E-9F4E-EFF6E38A314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0AD6855-1F4A-4656-9ECE-71E55EF7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7CC750-713A-427D-885E-B3AD598D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A9AAA-0C17-4A2E-B0DE-3B5A5D3FEA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15298980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B2E79C-27E6-489C-AE59-B7190DFA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B951D-DA32-4B16-99C9-2A769D6CEB7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8FED6E-F79B-461C-9C70-82C94CD0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744370-16E0-4E98-AB97-A48E8937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68CC5-CD7D-4348-8D9A-A651B46936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8199545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2CC6A0-8929-424C-BBE0-0F08204C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B874F-EC78-4F3D-8B14-08B8C48DE43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F904BA-14AB-4C4D-8ABE-D6D70B229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68DBBF-037E-48FA-9AD1-19B3A355E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A7A90-1626-43CC-8D2A-37FE8AC97B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515753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B24C6AC-EF18-4674-B4E3-AEDC583E50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6466A10-3AEA-46BF-A35E-444242B21E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2B3BC-B442-4505-AF49-6FE771945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1FDE01-DFB1-4518-99F9-F39866F1DC8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1C357-82E3-4377-8AA3-795DC48E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D2A07-F08B-4755-B59A-807AA527A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2998927-80CD-42AC-AF1E-F8CAF6204A8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ebtaj.com/images/royalty-free-image-extreme-sports_415212.jpg">
            <a:extLst>
              <a:ext uri="{FF2B5EF4-FFF2-40B4-BE49-F238E27FC236}">
                <a16:creationId xmlns:a16="http://schemas.microsoft.com/office/drawing/2014/main" id="{F90FFA88-643D-4BA7-9F9C-22BD8E4BE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sd.keepcalm-o-matic.co.uk/i/keep-calm-and-love-extreme-sports-6.png">
            <a:extLst>
              <a:ext uri="{FF2B5EF4-FFF2-40B4-BE49-F238E27FC236}">
                <a16:creationId xmlns:a16="http://schemas.microsoft.com/office/drawing/2014/main" id="{22A6D430-061D-44A8-A92F-480A60267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5" r="14474"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A2C55D-4665-4098-8D29-A94EDE608C6E}"/>
              </a:ext>
            </a:extLst>
          </p:cNvPr>
          <p:cNvSpPr txBox="1"/>
          <p:nvPr/>
        </p:nvSpPr>
        <p:spPr>
          <a:xfrm>
            <a:off x="323850" y="260350"/>
            <a:ext cx="84963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solidFill>
                  <a:srgbClr val="FF0000"/>
                </a:solidFill>
                <a:latin typeface="+mj-lt"/>
                <a:cs typeface="+mn-cs"/>
              </a:rPr>
              <a:t>UNKNOWN WORDS:</a:t>
            </a:r>
          </a:p>
        </p:txBody>
      </p:sp>
      <p:sp>
        <p:nvSpPr>
          <p:cNvPr id="3076" name="TextBox 2">
            <a:extLst>
              <a:ext uri="{FF2B5EF4-FFF2-40B4-BE49-F238E27FC236}">
                <a16:creationId xmlns:a16="http://schemas.microsoft.com/office/drawing/2014/main" id="{B4DD2F48-74D3-4FB1-9A30-A49B2F646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1438"/>
            <a:ext cx="84963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3600"/>
              <a:t>TO ENHANCE – to improve the quality, amount or strenght of something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/>
              <a:t>SURFACE AREA – t</a:t>
            </a:r>
            <a:r>
              <a:rPr lang="en-US" altLang="sl-SI" sz="3600"/>
              <a:t>he total area on the surface of a three-dimensional figure</a:t>
            </a:r>
            <a:endParaRPr lang="sl-SI" altLang="sl-SI" sz="3600"/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/>
              <a:t>SIGNIFICANT – important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 sz="3600"/>
          </a:p>
          <a:p>
            <a:pPr>
              <a:buFont typeface="Arial" panose="020B0604020202020204" pitchFamily="34" charset="0"/>
              <a:buChar char="•"/>
            </a:pPr>
            <a:endParaRPr lang="sl-SI" altLang="sl-SI" sz="360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Extreme-Sports-Pictures-9.jpg">
            <a:extLst>
              <a:ext uri="{FF2B5EF4-FFF2-40B4-BE49-F238E27FC236}">
                <a16:creationId xmlns:a16="http://schemas.microsoft.com/office/drawing/2014/main" id="{6BA58ED2-26FE-47F4-8E49-8BDC87A99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60475" y="0"/>
            <a:ext cx="11361738" cy="7100888"/>
          </a:xfrm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id="{3EEA59C2-929B-4115-B701-04FE63ED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04813"/>
            <a:ext cx="9290050" cy="6192837"/>
          </a:xfrm>
        </p:spPr>
        <p:txBody>
          <a:bodyPr/>
          <a:lstStyle/>
          <a:p>
            <a:pPr algn="l"/>
            <a:br>
              <a:rPr lang="sl-SI" altLang="sl-SI" sz="3600" b="1"/>
            </a:br>
            <a:br>
              <a:rPr lang="sl-SI" altLang="sl-SI" sz="3600" b="1"/>
            </a:br>
            <a:br>
              <a:rPr lang="sl-SI" altLang="sl-SI" sz="3600" b="1"/>
            </a:br>
            <a:br>
              <a:rPr lang="sl-SI" altLang="sl-SI" sz="3600" b="1"/>
            </a:br>
            <a:br>
              <a:rPr lang="sl-SI" altLang="sl-SI" sz="3600" b="1"/>
            </a:br>
            <a:r>
              <a:rPr lang="sl-SI" altLang="sl-SI" sz="3600" b="1"/>
              <a:t>List of extreme sports:</a:t>
            </a:r>
            <a:br>
              <a:rPr lang="sl-SI" altLang="sl-SI" sz="3600" b="1"/>
            </a:br>
            <a:br>
              <a:rPr lang="sl-SI" altLang="sl-SI" sz="3600" b="1"/>
            </a:br>
            <a:r>
              <a:rPr lang="sl-SI" altLang="sl-SI" sz="2000" b="1"/>
              <a:t> Land:</a:t>
            </a:r>
            <a:br>
              <a:rPr lang="sl-SI" altLang="sl-SI" sz="2000"/>
            </a:br>
            <a:r>
              <a:rPr lang="sl-SI" altLang="sl-SI" sz="2000"/>
              <a:t>Skateboarding, BMX, motocross, FMX, </a:t>
            </a:r>
            <a:r>
              <a:rPr lang="sl-SI" altLang="sl-SI" sz="2000" b="1"/>
              <a:t>mountain biking</a:t>
            </a:r>
            <a:r>
              <a:rPr lang="sl-SI" altLang="sl-SI" sz="2000"/>
              <a:t>, rock climbing, free cimbing, zorbing</a:t>
            </a:r>
            <a:br>
              <a:rPr lang="sl-SI" altLang="sl-SI" sz="2000"/>
            </a:br>
            <a:r>
              <a:rPr lang="sl-SI" altLang="sl-SI" sz="2000" b="1"/>
              <a:t>Water:</a:t>
            </a:r>
            <a:br>
              <a:rPr lang="sl-SI" altLang="sl-SI" sz="2000"/>
            </a:br>
            <a:r>
              <a:rPr lang="sl-SI" altLang="sl-SI" sz="2000" b="1"/>
              <a:t>Surfing</a:t>
            </a:r>
            <a:r>
              <a:rPr lang="sl-SI" altLang="sl-SI" sz="2000"/>
              <a:t> (long/short board), waterskiing, wakeboarding, kitesurfing, windsurfing, cave diving, rafting, cliff jumping, jet skiing</a:t>
            </a:r>
            <a:br>
              <a:rPr lang="sl-SI" altLang="sl-SI" sz="2000"/>
            </a:br>
            <a:r>
              <a:rPr lang="sl-SI" altLang="sl-SI" sz="2000" b="1"/>
              <a:t>Snow and Ice:</a:t>
            </a:r>
            <a:br>
              <a:rPr lang="sl-SI" altLang="sl-SI" sz="2000"/>
            </a:br>
            <a:r>
              <a:rPr lang="sl-SI" altLang="sl-SI" sz="2000"/>
              <a:t>Snowboarding, </a:t>
            </a:r>
            <a:r>
              <a:rPr lang="sl-SI" altLang="sl-SI" sz="2000" b="1"/>
              <a:t>freestyle/extreme</a:t>
            </a:r>
            <a:r>
              <a:rPr lang="sl-SI" altLang="sl-SI" sz="2000"/>
              <a:t> </a:t>
            </a:r>
            <a:r>
              <a:rPr lang="sl-SI" altLang="sl-SI" sz="2000" b="1"/>
              <a:t>skiing</a:t>
            </a:r>
            <a:r>
              <a:rPr lang="sl-SI" altLang="sl-SI" sz="2000"/>
              <a:t>, ice climbing, snowmobiling, snow kiting</a:t>
            </a:r>
            <a:br>
              <a:rPr lang="sl-SI" altLang="sl-SI" sz="2000"/>
            </a:br>
            <a:r>
              <a:rPr lang="sl-SI" altLang="sl-SI" sz="2000" b="1"/>
              <a:t>Air:</a:t>
            </a:r>
            <a:br>
              <a:rPr lang="sl-SI" altLang="sl-SI" sz="2000"/>
            </a:br>
            <a:r>
              <a:rPr lang="sl-SI" altLang="sl-SI" sz="2000" b="1"/>
              <a:t>Wingsuiting</a:t>
            </a:r>
            <a:r>
              <a:rPr lang="sl-SI" altLang="sl-SI" sz="2000"/>
              <a:t>, bungee jumping, high-lining, hang gliding, paragliding</a:t>
            </a:r>
            <a:br>
              <a:rPr lang="sl-SI" altLang="sl-SI" sz="2000"/>
            </a:br>
            <a:br>
              <a:rPr lang="sl-SI" altLang="sl-SI" sz="3600" b="1"/>
            </a:br>
            <a:br>
              <a:rPr lang="sl-SI" altLang="sl-SI" sz="3600" b="1"/>
            </a:br>
            <a:br>
              <a:rPr lang="sl-SI" altLang="sl-SI" sz="3600" b="1"/>
            </a:br>
            <a:br>
              <a:rPr lang="sl-SI" altLang="sl-SI" sz="3600" b="1"/>
            </a:br>
            <a:br>
              <a:rPr lang="sl-SI" altLang="sl-SI" sz="3600" b="1"/>
            </a:br>
            <a:br>
              <a:rPr lang="sl-SI" altLang="sl-SI" sz="3600" b="1"/>
            </a:br>
            <a:endParaRPr lang="sl-SI" altLang="sl-SI" sz="3600" b="1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C3D4700D-E189-4A53-8E2F-5371E0877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3135313"/>
            <a:ext cx="5584826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6">
            <a:extLst>
              <a:ext uri="{FF2B5EF4-FFF2-40B4-BE49-F238E27FC236}">
                <a16:creationId xmlns:a16="http://schemas.microsoft.com/office/drawing/2014/main" id="{FE367148-7A69-4851-A84B-F3A71A61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5124" name="Content Placeholder 5" descr="downhill6.jpg">
            <a:extLst>
              <a:ext uri="{FF2B5EF4-FFF2-40B4-BE49-F238E27FC236}">
                <a16:creationId xmlns:a16="http://schemas.microsoft.com/office/drawing/2014/main" id="{6AAF08CF-3F8A-4BD3-A379-9A1A79B5486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1500" y="0"/>
            <a:ext cx="6032500" cy="4005263"/>
          </a:xfrm>
        </p:spPr>
      </p:pic>
      <p:pic>
        <p:nvPicPr>
          <p:cNvPr id="5125" name="Picture 6" descr="https://lh4.googleusercontent.com/-7_8vDcSIlAQ/AAAAAAAAAAI/AAAAAAAAAAA/OApOG0v2p1A/photo.jpg">
            <a:extLst>
              <a:ext uri="{FF2B5EF4-FFF2-40B4-BE49-F238E27FC236}">
                <a16:creationId xmlns:a16="http://schemas.microsoft.com/office/drawing/2014/main" id="{72DA68DF-CC6A-412C-915C-6E2D8A30B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5" b="22038"/>
          <a:stretch>
            <a:fillRect/>
          </a:stretch>
        </p:blipFill>
        <p:spPr bwMode="auto">
          <a:xfrm>
            <a:off x="-468313" y="0"/>
            <a:ext cx="4429126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>
            <a:extLst>
              <a:ext uri="{FF2B5EF4-FFF2-40B4-BE49-F238E27FC236}">
                <a16:creationId xmlns:a16="http://schemas.microsoft.com/office/drawing/2014/main" id="{2CE96F22-A59E-43D1-B301-8EB3A6510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83" b="3568"/>
          <a:stretch>
            <a:fillRect/>
          </a:stretch>
        </p:blipFill>
        <p:spPr bwMode="auto">
          <a:xfrm>
            <a:off x="5076825" y="3860800"/>
            <a:ext cx="406717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9">
            <a:extLst>
              <a:ext uri="{FF2B5EF4-FFF2-40B4-BE49-F238E27FC236}">
                <a16:creationId xmlns:a16="http://schemas.microsoft.com/office/drawing/2014/main" id="{E9FCEF95-BE92-4200-B552-7C9325549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80645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5400" b="1">
                <a:solidFill>
                  <a:srgbClr val="FF0000"/>
                </a:solidFill>
              </a:rPr>
              <a:t>MOUNTAIN BIKING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Rough terrain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Specially designed bikes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D</a:t>
            </a:r>
            <a:r>
              <a:rPr lang="en-US" altLang="sl-SI" sz="3600">
                <a:solidFill>
                  <a:schemeClr val="bg1"/>
                </a:solidFill>
              </a:rPr>
              <a:t>esigned to enhance durability and performance</a:t>
            </a:r>
            <a:endParaRPr lang="sl-SI" altLang="sl-SI" sz="36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Very expensive bikes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Cross – country, downhill, freeride, trial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http://1.bp.blogspot.com/-qGL24fMXAAQ/UE0HHCt4lwI/AAAAAAAAAK8/BwP3uSFwpHw/s1600/Longboard.jpg">
            <a:extLst>
              <a:ext uri="{FF2B5EF4-FFF2-40B4-BE49-F238E27FC236}">
                <a16:creationId xmlns:a16="http://schemas.microsoft.com/office/drawing/2014/main" id="{25C70ABA-E847-40C1-84C0-1377942FD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0" b="17456"/>
          <a:stretch>
            <a:fillRect/>
          </a:stretch>
        </p:blipFill>
        <p:spPr bwMode="auto">
          <a:xfrm>
            <a:off x="-252413" y="3284538"/>
            <a:ext cx="5213351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http://www.balisurfingcamp.com/padangpics/surfing_bingin_l.jpg">
            <a:extLst>
              <a:ext uri="{FF2B5EF4-FFF2-40B4-BE49-F238E27FC236}">
                <a16:creationId xmlns:a16="http://schemas.microsoft.com/office/drawing/2014/main" id="{0061AC61-4EB4-46EC-9402-FD3DC851B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0"/>
            <a:ext cx="5248275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http://cdn.theatlantic.com/static/infocus/surf091411/s01_20153614.jpg">
            <a:extLst>
              <a:ext uri="{FF2B5EF4-FFF2-40B4-BE49-F238E27FC236}">
                <a16:creationId xmlns:a16="http://schemas.microsoft.com/office/drawing/2014/main" id="{A3E818F3-C1C1-4160-9905-EE7A9AEE6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550" y="0"/>
            <a:ext cx="517842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82D3FF9E-0E37-4C85-89A5-7A00106F3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7" t="9406" r="18492" b="8302"/>
          <a:stretch>
            <a:fillRect/>
          </a:stretch>
        </p:blipFill>
        <p:spPr bwMode="auto">
          <a:xfrm>
            <a:off x="4284663" y="3238500"/>
            <a:ext cx="4859337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98F53-F95A-4FBA-BD13-AD0F66562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sz="5400" b="1" dirty="0">
                <a:solidFill>
                  <a:srgbClr val="FF0000"/>
                </a:solidFill>
                <a:latin typeface="+mn-lt"/>
              </a:rPr>
            </a:br>
            <a:r>
              <a:rPr lang="sl-SI" sz="5400" b="1" dirty="0">
                <a:solidFill>
                  <a:srgbClr val="FF0000"/>
                </a:solidFill>
                <a:latin typeface="+mn-lt"/>
              </a:rPr>
              <a:t>SURFING</a:t>
            </a:r>
            <a:br>
              <a:rPr lang="sl-SI" sz="5400" b="1" dirty="0">
                <a:solidFill>
                  <a:srgbClr val="FF0000"/>
                </a:solidFill>
                <a:latin typeface="+mn-lt"/>
              </a:rPr>
            </a:br>
            <a:endParaRPr lang="sl-SI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51" name="TextBox 6">
            <a:extLst>
              <a:ext uri="{FF2B5EF4-FFF2-40B4-BE49-F238E27FC236}">
                <a16:creationId xmlns:a16="http://schemas.microsoft.com/office/drawing/2014/main" id="{242115BE-4D14-485C-A61D-E4255DD5B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00213"/>
            <a:ext cx="8280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Surfrer stands on board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Rides a wave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On the sea, in surfing pools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Long or short board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http://www.iceland.eskimos.is/media/w800/b286c1e65c8b81ec.jpg">
            <a:extLst>
              <a:ext uri="{FF2B5EF4-FFF2-40B4-BE49-F238E27FC236}">
                <a16:creationId xmlns:a16="http://schemas.microsoft.com/office/drawing/2014/main" id="{4B735162-2336-4384-A900-27D4D2150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500438"/>
            <a:ext cx="50355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 descr="http://0.tqn.com/d/skiing/1/7/W/t/-/-/fsgraffiti.jpg">
            <a:extLst>
              <a:ext uri="{FF2B5EF4-FFF2-40B4-BE49-F238E27FC236}">
                <a16:creationId xmlns:a16="http://schemas.microsoft.com/office/drawing/2014/main" id="{6D655819-E243-4127-B220-90FFCA832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7148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http://upload.wikimedia.org/wikipedia/commons/e/ea/Freestyle_skiing_jump2.jpg">
            <a:extLst>
              <a:ext uri="{FF2B5EF4-FFF2-40B4-BE49-F238E27FC236}">
                <a16:creationId xmlns:a16="http://schemas.microsoft.com/office/drawing/2014/main" id="{7A0F8A5F-D3BD-4083-8D08-EF14D533E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58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1A4CF0-9DE8-4712-A62A-64FA11A53C30}"/>
              </a:ext>
            </a:extLst>
          </p:cNvPr>
          <p:cNvSpPr txBox="1"/>
          <p:nvPr/>
        </p:nvSpPr>
        <p:spPr>
          <a:xfrm>
            <a:off x="468313" y="260350"/>
            <a:ext cx="81359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solidFill>
                  <a:srgbClr val="FF0000"/>
                </a:solidFill>
                <a:latin typeface="+mj-lt"/>
                <a:cs typeface="+mn-cs"/>
              </a:rPr>
              <a:t>FREESTYLE/EXTREME skiing</a:t>
            </a:r>
          </a:p>
        </p:txBody>
      </p:sp>
      <p:pic>
        <p:nvPicPr>
          <p:cNvPr id="7174" name="Picture 10" descr="http://www.deshow.net/d/file/sports/2009-01/winter-skiing-367-2.jpg">
            <a:extLst>
              <a:ext uri="{FF2B5EF4-FFF2-40B4-BE49-F238E27FC236}">
                <a16:creationId xmlns:a16="http://schemas.microsoft.com/office/drawing/2014/main" id="{F4DB9142-3FD7-43CE-B8C8-C7A7C6AF8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4225"/>
            <a:ext cx="47148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AutoShape 2" descr="data:image/jpeg;base64,/9j/4AAQSkZJRgABAQAAAQABAAD/2wCEAAkGBxQSEhQUEBQUFBUWFBQVFRQXFBUUFBYVFBUWFhQUFBQYHCghGBwlHBQUITIhJikrLi4uGB8zODMsNygtLisBCgoKDg0OGxAQGywkHCQsLCwsLCwsLCwsLCwsLCwsLCwsLCwsLCwsLCwsLCwsLCwsLCwsLCwtLCwsLCwsLC8sLP/AABEIAMkA+wMBIgACEQEDEQH/xAAcAAACAgMBAQAAAAAAAAAAAAACAwEEAAUGBwj/xABAEAACAQMCAwUGBAMGBgMBAAABAhEAAyESMQRBUQUTImFxBjKBkaGxQlLB8CNy4QcUM2LR8RVTc4KSskN0szT/xAAZAQADAQEBAAAAAAAAAAAAAAAAAQIDBAX/xAAlEQACAgEEAgICAwAAAAAAAAAAAQIRIQMSMVETQSJhcfAUUsH/2gAMAwEAAhEDEQA/ANHUVNZXpHMZFZWVlAGVlYBUgUDMAo1WoApqCiwCVaYorAKIVFlBAVIoakUATWVk1NAGAVMVgoqQEgVBWpFGKAAC0YWiApirRYABKnRT1Sj7ulYUV1SnrbolSnKlFhQoJRd3TtFSEosKFKlFppoWp00rChS2icATVz/hmMkAxgefQ0fCDSdUUy9xImaiU3eDSMFWTXtwsbkD55pYsH9mmX7vTbpVbWapSZLijk6ysrK2MjKysqRQMkCiArFFMUUAQopqioUUdSxkiprAamKQyKmiisigCKmpisigCRRCoUUwCkBEUQogtGiUrGQi05FrFSmqtKwSCtimBaxaYKVjBC0xEPSptpJgVsjbCrpHxqZSoqMbK68JzJ5fGnWEC5G/nSLoI51XN8ioyy6SL5Ck5MCqd+A3h2qu12lm5VJCbNqnFiP0qlxDyard5UNcpqNCcrJcVgIoNVTFUQcnWVlRW5mSKICoFGBQBIpi0AohSGGKIUINGBSAICmAUKimqKkZEVKpRqKci0rGIK1GirXd1ItUrCiuqU0JTVt0xUpWOhapTESmqlc1a9rk/vp4ZlhdRtrckybgxBEREyPWOuJckilFvg6dbdTaAIYyISdR6QJM/DNWeHQ71x3th2Gxuh9bdxdcLfVR4k1CA+CNSlonmJO8xUSm/RpDTT5HcB7ccHcZ1Zza0sApcYcH8QImPj5fDpbMOoa2wZSJDKQVI6gjevDO3+xn4W61pyDp91sjUpPhI9QZ+BrpP7L+2rlviVsHNu8SCs+68Eh1Hwg9fhWa1GXLSp8HrfD2SDO1XO6JFa9u2uH75eGFwNeIY6FDNpCjV4yoISfPqKuWr5BpttiSSE8Qla+5W14p5BrWXhVQZMkVmNLLUVykzWyMmGaBmoXuUotVIljluUwXaRatEmAK2I7PFJtIEmzjhRVgFEBWpJgFGBQgUYoAkCjC1CimqKmx0QEo1WjVaaiVNjoFVowtMCUapSsdArap1u1RotE5ipsYSWqabUb881Vt3qsWzNJjJC+VI7SW4LVzuNPeaG0A5loOneBv1xVsCiFSM8c7UPaFtNXF3L6IzbG5EnOAoPxiIrR8NeZGR0aWDBgDn3TIn5V6F/apcJFhD7vjfG4YQPlBrheyuCN+7bQSxdswIOlcsAfQGuaT+VHbGG2Cfa/f37Z7P7H9urxnDi5s6+G6omFfynkRBHrHKt2yK0q2kyPdMZG23OuVRF4O0V4CySzEazLMinTBZ2Y4gAYkCl+z9trt1mbUwKQ3ESF1kGO7QgSw3mPDgRW1Yyc15wX+1Ow7V6/cZ7Su9wkKxAjTkKsbARjUM4zMeHWdkf2bWrdw3LlxwMxaVoKyCIN1YOx5fM10/G8FKQmGWGSDHiU6gCehO/qajsLtJeJtBxKspKXLZ963cX3kYfveoaKUq4J7H4e3bu3eHs2lti2lm4CoA1i73gk8yQbZEnrXP9sf2hcLYZ1QPeZQRqTT3esbKX1TE8wPSad7e8ceHtvctubbPw/dgjmVvWzpHQlblwTyryG3wN1ohWUNpbIj3sq0c5DYNJt2WlGs8no3s92n2pxSniQbAtSVFllKagN2tnSSd4kvuDXX33pHYnDuvDWEJ1abSLIETCgDB2xTL9kjetImMircaq1xqbcQ0koa3RiwCaYqYmsW0elW+GgYO3pTbEkXuyVjOOnzq08ydqpqgGxo+7nmfnWL5s2XBxgWjCUxVpiiulswoUEqQlPC0UVNj2iVWnIlSBTbYpNjSMVKci0SpTFWobKoELRgUcUSrSsdClkGjdJp7AcqjvDSse0SvDU23I6UxD1qaLFQYFTQg0N52A8C6j6gAeZJ5ek0hlPtrs2zfQLxAET4Tq0MCfytP02rRdmdkWuHJW0h706goYm5cCeErMeFRmTtyk7Vc/4fxD3iWhY/+c6G0z+HhbOQnm7+I9K33C8OqCFnzYmWY9WPM1Dim7NFNqO2ysnZmsAXzqUbWhAt+rgAa/Tb13rZgCIjHTljagBogaozsNfWqFvswJxDXrcL3gi6MjUR7rgbath8+tXhRCkOzlPbThm4m5w9jumZFuC47yAh8J0JvMMQwO0R51sD2EXbxhQAABGwA2ULyitp2i2m2W/KVb4BhP0mrNKh2ZaTQAF2FS2d6kN1rIpAIayOlAbA6VYIqCKpMloXbQDlTO7HSorKBpmBBTAq0qKilQ9xxwWjVaYqU1bddDZmkLUU0W6ctqnKlQ5FUVBZplu1VsW6gMByqdw9pPdQM0FtgaC5dJpK700uxN9FyKIUtCedHSGYWqZqKGOnyP7xQIaDRBq0vantJY4ZlS8WDHMBdRAz4j5YO01qk9v7DX1tIjsrOqC5gCWIEhTmJNK0OmsnXzRBqGKkCgQYNEKAUQpWAwUxRSlpqmk2NIMLRgUANEGqbKoXxvD95be3Ma0ZZG41AiR6b1PBowtoLkawqhtOV1ACYkbTTQamaLHRU7U4AX7TWyzJMQ6EqysDKsCOhArlfY72pc9/w/aDKt7h9WpyQNaqTqMAfhgZ5girftz7Ung1VLYm7cVipIkKBgN0Jn7V47x/GveYvcILkkloABJJZgY3yZqdxotK42z6C7P4+3ftrdssHRtmEjbBwcgyNjViuT/s34+w/BpbsHxoP4qGAwdjJYDmpOx6eddXNUZGVBrJqJpiMisrJrKAo5y2tPRRSUpyVoxIaFpyLQoKaq1DKQF1elVmsk1fC1OmhOhtWa/+70SWoq2y0tlp7iaAFQanTU6aBAVp/ajtEWbJ8RUkYIw0KRqjzg1u9Navt32dTiwgdnQrMMsHDbgg+g+tTO2sGujKMZpyVo8o9obmriCwcMpUFSMiOnzmt5/Zt2Tq4g3XUlba+FuQumInOTpLfTbFaf2i7JfhSLb+IKxC3BIDIwDLKnY5J+Oa7X2QPcWUZTKOAzbGSQNRkfiG0eUVMItF684zba9594O1FGKXYuKwBVlIO2fFjc6eUU4LVmBkVNZFTFICRRihAqaLGGDUhqAUVIYYalcSykaWbTsQQ2kggggj4gY2OxoqKaAOV9sOzLPGIFu6xcSSjoJUgxqkcx7p07jrG+eyHs/b4TWdDtcIjvGSPDjwr0k79YFdPcQMM+o8iNiKwPmDv6GPn+lKkO3VHM9qezkcTa4rgl7u6Li96uFS5bY/xNQH4vv65rqM+Q+v1/pUTWTTJCqJoSaiaACmomhmsmmM1ISm27dQop1pabYJFi3apuiptCjNZWXQvTWBKaiTtk9KbxGi2VDsC0w6gxon3fFEEnoMmqScuBOlyVu7oTaqxxF0K2nSRGDuTqMAJpP4jPwycUF2/BACjAGozgHEiQSCROataciN6E9zWd1Vq05gyBvPujnMBAd8Dz3z0pjONgABzJifTrOfKjxyDcil3VT3dOvcaAYWAAPE2MDp0nH7iqqcVcZpkLmQMDGTkdAMkmn4n2LejUe1fY68Rb8Y1QoWP8s4I8xP7iuQ4P2fu8KEe3eLWZIa0Vy1wkAIqassd9QzC7HavUBwfeI+tjpVGMseenw74HX51wfDcY5uxE27baoH/M8MkEbRAHqPKhQvA1I2/CcA9niLRdQquHXlOoqTBjn4ftXRaK5L2h9ou8tshUAEALzIZfECDvOI9K1XB8Y4A0u6+jEfatFoSlzgh6iieg6ajTXGL2ne/wCY/wAWNMHa1785+h/Sn/El2T549HYRUGuZ4Xtu4CNRDDmIAPzFdGlwMARsQCPjWOppShyaQ1FPgKpmhmomszQOazVVa9xaL7zAc/P5fCk/8Tt8m+h/0qlFsTaL2qsmqA7Ttn8X0NMscaj4RlJG4nI9RvQ4tehJplqaiaXqpN/jET32VfUiflvQMszUaq57iPa6wpgC43UhYHX8RFL4j2wsASgdz0jSJ5Ak/oDVrSn0R5IdnSTWaq5K37bJ+O0w6kMD8gQK3tjtWy6hluJB2lgD8QdqJaco8oFqRlwynwva6NAaVJ+XzrbWTXCkxW24Dt0oIcFo2IOfQ9a01NH+pENXs7G3tTLaFjCiSeVcxwfbd69cW3YtKWYEgEzgCSScAAAVs+Eud2xXV3l1o7xzKoFkalWYOkEDYifLAGS0JezR6q9G4uXCirpElw04klQYlJwBMb7+U5TwV0sGeYUcohifxamJO5aI329Ko2mkFlAJVhNxyVAGQQviPPpHLNLa0Rr0MFCafCTpCbSWAJLMYGNsZmuhQSVGTk3k2PE8RF4qkSpOegxDMSPmB1HSkWsAs0sx2BMxB3PT+nqaVaVSgiVRm97Ae6xwTzx5n4CrEhJxqYwIYjE7CI9PlToRLOQojc7TAY+pOwmar8TxBkQR8sCMlz5fvJoTJ8TkE7HczyG+3P8Ae0Dh9XvbYJGwgZE9APP1p0gsTZYsYAJE+Gef+dunp6DlWzs8C5MqJJaGPNRIIxy8z5fOpwyasqTE+8NyQckHmBsOUnO1dHwFjSCzHSCo1H8IEYVepMzP+tTN0OKOW7Z7UMmxaggHS0wNTEeIkb7ZPSVHqzh/Z22ltVibj5xICoN/UzU8YiXbxdF0gYDSZJxBPLfOIqzx3EaLXiYF2XQsYIEnxfU5oSaquQbOY7T4NA2hMxud89PtS7XY0jwEGDB9egitlw1sBJ0ks5K2x5/icnkP0mrV0hUVbZDFpVIxqYwC2+B+npW25rCM6TNIOyXyRpIznUIkRP3HzrBwToZZAR6j/WupPDi2ugZ0iMD3jMmBO5kn4xyoLXDgNqbfkCw3jmAQY2peVh40aBLyiDdtmJwICrz3xJp3aXb6WAoRGaesKBzjbG+0VvQqwzllU7AwMnVjSJ2G23LnVX2p4BblkghZhWF2CJOPABBOeZmAPOok4yw0UlKOUzkOK9qL7AsgCLECIYg7TJ5z5Uiz7SsEUOXY8zq8/qa5a52iQ5t3EKMDEHqfvyg86Nr3StI6cPSMpTn2dRa7cQzMrG3ORTLPGrdnScjkRn1rkmu1HeHqc1WxE72dK/FJbeTcAEZQZHLIjalX/aBQPApJ5TgfSueJoSae1C3M2N3tq+0/xXAPIMQN8R0rT8Vx2lwNW5BYwSTMf1rb9ndlLxOpFd7ZVGdtm1AFFAWIIyxJ3xHma0XbnZf93uaFJKFdQaNxscjfIFcutqOOI4OrQgpZln/Dam8DkeKfgvy5/ShZyx8RzAA8gNhSeEQhFB30g/rz8qcfKP3611xdpM5ZKm0CcbfOg+FQxrBNUSdLbuahp58qvdidkniDzVV9+5EgeSj8Tf5R9Bms7D7E7xe+vFksK0EqJe4RutvkNwNRxnnmOqtW1bSAGWyubdlU0sQZJOsmAvMsSfOawb6N0uwOFdOHXQh0iPGJBuPy8fzPhlQPPeoscAhvSygIUZwrMSAFEjYCZOBPnvRXeNVbasLa2tZMT0EQ50idPQDfJ9aDNqJa6W0sQQiqQzkHAAmQOhPwFCTG2hg7VYmQ8sCf4pUCF2Itg55zODVjs/g1mWBaY7u2T74mQ1wdOefXyoOC4LVE2/EG8KGNCgc7pAlj5VvLFpUxkk7xu2IA/wAo8ulEmlhDim+TLdjxSzFmGAcBV66RssRj9aqXNIOscpAOTmM/WntcJMkQIiDsD+YjzHy9YobdrYnb0wMyY/fqeuaLFWLJJ1MQsDeMKGG8dfP4UTy+pYKWwZc7sQZ0p5kj/Xll6oWIPKCQp2EkQ7Dn5DmfjF4IqLOWgmEXLEncsesxJ5bCk2FC7SqgBcbYCjkOVsDrBg9PpVLtbjL19tOFUHSqDqeXwGSaYb8DU0BjhFGTHRf396fwXDxk+pP5VaS2fzGD+91xlhzgp2uCK+N4Kp7uffudM9P3tVLQbrtOFA1XGGIU4Cg8iQMH1NbLjbhuEKg0qPcGfCuwaOerON/SlJYxGBbAEDcOYB7xzzWY9YxiqT7FRVdgqtcIg6IRPyWQY25FhB8gPOldl8KT/GcESP4Y/Kkbn+b7etWVtDiH1MD3CMckz3rb6YGNMxPWI6xs7mec+Xlmf1ocqwFWasd6AYOowcn7zz55obfiKsQzQdlKhcRjTueWDW2t2gxicAHVn3dW0nrSuF4cLdZUWEcQW1LOBJVVA8IxufrtS3BRWHCG8wbvGEEDSoCqOiiJBbbHKr/bIW2joSSxAUZyBy1GcxAmrtu2LFo3AVBkROEiD7qY64E5PPeuW4vjWvNrcyYjAgADkBSVyf0hvB5v/aJwI79GXdrY9DpJ5/EfSuOWSYmIJPx5/avS/bu3/CttE+MruRGpSdx/JXnnF2yrlwDpnflPP9a1axZnfoZrfTvGI5zjnSxeuGYzI5YiOdbDhbYuJqWOjDzHTyiKr3LJAxV0RZTHEOu5Px+9Os8cZ8W3pVbimznpU2D4Wmot3RdKro6b2d7WFq4GW4VBUq6wcggwpHPIB+FO7c4q3dVFQEhZ94Qc6doONutclauhQcSSVKmYiDnEZkVsOD41Yl0dxjUQxEesCOVTtjJ3IrdKC+JsQwYsTyyB6mD+lIZqDiOJssQFlQTmNTXN4gAkqPXfyq/2UEKKyWTvhmKsefiknr0HOt07MHHsTw9ok6iMbycDGZk8qvDg2/PHkEkfOrZOxIMxsT15YMUAbqPsauiT05hbVtRMsNP8iACVVba+FQAYiDVbjuPOt9HgSB/EOC5K4BYg+EdIn9J7zRpd1y2r+GAdbmfCSpO4BPpVTjEPehDAcwDJLOozOf8A412xgx+XauZLJ0tlQRMhe8uHCEyVAHQH3jB22HOeWy7N7M0kM5/iMSdU+7H5eR822Hmav8FwYSdOpztLYEDrjwJ5DJq4tqBvJMaicTA5DkNoXlRLU9IFDsVbti2Aox88nqefOfjUFj00iB5ux6Achvn75praVnmevnAIGB50l7ZYTuxAzsAIyZ5DfaPXesyzPDBkSTAMZzG0+WfSl3SxaPCWAELEJbXmz/6c/vYW1gAAYgCQdKecR4mO/wAeVOWwsS3ubwctcbGWjfOw2/QugoC1a8ONUbkz47hPOfwgxE9MDEmoVhDO3uLiBgNn3F6IOv4jRXrveSJCqDLExAHOepxty5wMFBXvmBgi2vuJlSSBAdvsPpR+QJs2DcOu6ACRGnkqjl6ADMem8wy/cnwWwAIMsQOeJI84OPIAYqOI4qPdhRI1MYABUe6B1EbbCfSUW1ASbmEMHR+O4YH+JziYxzgbCBQBF+4iqGJ8GYk5eZkwPwxI89tt6/dvxDblLI94g5aTItpGJ8zt90KO/YtdA0oWgSDqMwRAME7YzEieQO172QoGFAwoiAIGw6/1quPyLkYzQBC6QoAA5ARsPpUKOqg/LGf312qrdl4g6RuTiTkRGD86NkhlbTqbAAzCmJByfFvPXFTQxi29WpQi5G+hYzIzPw3re9ncELSknciTACjeNgJxI+lVuHRLS95c93JziW5mTn9xXPcb7Uvcd1TCMAB1WPy9J29KmnPgdqPI32j7WN19APhRjMAgMwJAMHOAY+Z51pwc0BNCDW6jSpGTdsO5btti8iOgklXAK4BgkHpvVjhrfAtIThuHYclWxaKmeTGMVTJBnn+81i+yfDXTI4dTIB/xHAGMCMgfKk0vYI2R7Jtgfw+GsId9ItWVUQdtMSZj670VjsO0QD/crLGYJ0WjBzOYxt6VXPsmv4Dct7ToCAELsMrMelNf2TVsF7p9SrD5FIWs7KotXfZzggfHwnDncE90mCOQxk4MVXvdg8JpMcHw4z+Gxaac4EssDlP9aVc9hrLEF2ut/lLroxgSunT9KE+wfDxsc9TbgehKY+FHx5vI8i19neFEFuF4ck7ItlB/5NG+dgKkeznDgkf3W0WI2S2EUDoSMn7Uaex/D24ALKGnCaRPWAqb+dEfZe3GH4gAbfxVSesgLTtcioC17GcGR/E4e0P5VgnH4YOP96YnsjwqLpSwVUZBNy5zMnBeRSr3srZYjVdv45d5AxsBAz/SqjexnCawAHlpOrWuoEDBnTvmfhTT+xNfRdb2Y4UN4gwAmVDOZPLJ5bY3oT7M8HzS6DzHeDl6tWy7G7ItcKhFlCNRySxZjP4iSeec1sQgGAw/8QfrQ5v02NRXRruD7OUE93KgzquaiWOdk68xNXuH4VE/w1Ag5P3JP4jRhx8Nh5+QHIZ+PlRXWC6Z/wC0YE/yjnUttlUkTAA8pk43PrzNV24kfhGwEkzCzEAn83ln/UboLbYGxgrOZ94wQvpk/OoUQDhYG8QEQCTtmTzk9Zgc1QEjOwlR5SCSeQ3Y7+XXpTCSRAMfmbnvgDzxExjYZqOHcttsPxY+nQefP6VYXwjocx6R+FeX3+wGAvu4/RevqOmTjc8z0BgSTqOefRQJ35FoGw2npR6yOUERInY+Zjfbz9KBmjCiSBLckTc5HXEwKBkG3J8XhVBMb79T1kH9way4cQARJ22bVAnUfw42AyAOQpbvIBM6RDLmNRONRz65nlvECk3b4xpBJP4UyXyZzgRIkn5xToRF4r4Sw1FD4UEBBMZImBkb8z12rHstcebjFRvoBZSTGdUCVG2/iPQTNWksd3pLBVPi8K7JOMN+bz/3MFY5AeWOcmZPxosKMtqAoGkCMAAQo8lHxn41KCZHSSTy8pzU28CSefyJMQPjUl+Q2nJxHr9aQyUQCY+eNh0+tX+z+DCqGMHE62Mzz+XpvQ8FZzqO2+RvyzNa/tjjUEkaSOeoF2IHJVLAAYGwG29TzhD4yB7R8epAZxOkiFYqA88+cQOdctbE+MtPXGfj1rOMum8+oE6NhKgEAE4x6mjmNvSumMdqoxbthMaAmoms286Ygga6L2fv6rZWfdJBzODkQPnXN1suwLum40mJQ/SD+hqZq0OLydUGI8/XFYtwnfONh+p/rQCIEZ6n9yakkmQTgiIj4betcxsKvi4fd0rtEkn4GB6da1g4JlYtddmII8KllGeWSTj4b1tWtAAAfoPt8PnSb1sMI/ecg/f5U1ITRUChmnSoBJOwmY3gjFQlmDiPWZx6QPvTVtc45/XmKYvDjp6U7FQlLOZkCNs8uW9Tc4QeF2eNJyBEEEEQcY35VaXhh0p68MvNZBpbh0JTSInUTETOTG+fj9qLvE/3OaYvDqpAI8DRBzg8s8t/3ye/DgGO6B8ywn60rCjRXOPUT3fiMxqIJXY4UDLnf3fOq9htbMW1SVEkg6icCCV93mdIJI8tjH4h/wBE/wDsK2V3Z/5W+xrbgkocR3aqMEKPCsDJJM6LSH3mJ3MY86g22cTei3bHu2VMwd5udWyDHzijH/8AbY/+uPsKdyH/AHf+xosKLFsQBA0qMwZk495p6edA1wkwJJ3/ACmMSxP4B5/6imXfff8A6lr7UPZ+97/qfq1R9lC7lzTgQJBP5JA3k7og5sfrMUu5aHdxI0bkkeFoiSV+cL5GQTgRxf4/5OH/AP0Wq/tFunrb/wDYU0siYag3TKAgbd4wkkZP8NOYEHxGB61srChBChs+85PiP/cTPXaAJwKcuz/v8TUrkvw/Sk3Y0ivpiFxp3Emdo65n/SmACcicgz9iPlSuF94/zD70xv8AEX+Q/c0AYzZk8uXL4j+tP4SzqknC/vAqr+IetbR/8P4D7UmNFHtLjwAQDCiB6nnnnuPlXHdp8cXbQOR/2iDXW8R/gv8Ayt9jXD2N/wB9WrbRS5MtRlpTpH7zWb71HP4VNaEgg0U0s0w0AZNWOAeLiE/mHyJg/ekGiG4pPgEd3Y4J0wQNPz+k1eHBLzMeVPXapT3BXFZ0UVG4eN6j+7A7VdFVBv8AvyoAA8MBuIM/A0Xdj9xTH90+n60ixsPX9BQAzQP3FYVqV2/fSoOw+FAC3HLkd8VTHeL4VuwBsGCkgdJImtstVl/U/emmJo//2Q==">
            <a:extLst>
              <a:ext uri="{FF2B5EF4-FFF2-40B4-BE49-F238E27FC236}">
                <a16:creationId xmlns:a16="http://schemas.microsoft.com/office/drawing/2014/main" id="{7C3928A4-53F7-4613-8346-D3E87C9279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7176" name="AutoShape 4" descr="data:image/jpeg;base64,/9j/4AAQSkZJRgABAQAAAQABAAD/2wCEAAkGBxQSEhQUEBQUFBUWFBQVFRQXFBUUFBYVFBUWFhQUFBQYHCghGBwlHBQUITIhJikrLi4uGB8zODMsNygtLisBCgoKDg0OGxAQGywkHCQsLCwsLCwsLCwsLCwsLCwsLCwsLCwsLCwsLCwsLCwsLCwsLCwsLCwtLCwsLCwsLC8sLP/AABEIAMkA+wMBIgACEQEDEQH/xAAcAAACAgMBAQAAAAAAAAAAAAACAwEEAAUGBwj/xABAEAACAQMCAwUGBAMGBgMBAAABAhEAAyESMQRBUQUTImFxBjKBkaGxQlLB8CNy4QcUM2LR8RVTc4KSskN0szT/xAAZAQADAQEBAAAAAAAAAAAAAAAAAQIDBAX/xAAlEQACAgEEAgICAwAAAAAAAAAAAQIRIQMSMVETQSJhcfAUUsH/2gAMAwEAAhEDEQA/ANHUVNZXpHMZFZWVlAGVlYBUgUDMAo1WoApqCiwCVaYorAKIVFlBAVIoakUATWVk1NAGAVMVgoqQEgVBWpFGKAAC0YWiApirRYABKnRT1Sj7ulYUV1SnrbolSnKlFhQoJRd3TtFSEosKFKlFppoWp00rChS2icATVz/hmMkAxgefQ0fCDSdUUy9xImaiU3eDSMFWTXtwsbkD55pYsH9mmX7vTbpVbWapSZLijk6ysrK2MjKysqRQMkCiArFFMUUAQopqioUUdSxkiprAamKQyKmiisigCKmpisigCRRCoUUwCkBEUQogtGiUrGQi05FrFSmqtKwSCtimBaxaYKVjBC0xEPSptpJgVsjbCrpHxqZSoqMbK68JzJ5fGnWEC5G/nSLoI51XN8ioyy6SL5Ck5MCqd+A3h2qu12lm5VJCbNqnFiP0qlxDyard5UNcpqNCcrJcVgIoNVTFUQcnWVlRW5mSKICoFGBQBIpi0AohSGGKIUINGBSAICmAUKimqKkZEVKpRqKci0rGIK1GirXd1ItUrCiuqU0JTVt0xUpWOhapTESmqlc1a9rk/vp4ZlhdRtrckybgxBEREyPWOuJckilFvg6dbdTaAIYyISdR6QJM/DNWeHQ71x3th2Gxuh9bdxdcLfVR4k1CA+CNSlonmJO8xUSm/RpDTT5HcB7ccHcZ1Zza0sApcYcH8QImPj5fDpbMOoa2wZSJDKQVI6gjevDO3+xn4W61pyDp91sjUpPhI9QZ+BrpP7L+2rlviVsHNu8SCs+68Eh1Hwg9fhWa1GXLSp8HrfD2SDO1XO6JFa9u2uH75eGFwNeIY6FDNpCjV4yoISfPqKuWr5BpttiSSE8Qla+5W14p5BrWXhVQZMkVmNLLUVykzWyMmGaBmoXuUotVIljluUwXaRatEmAK2I7PFJtIEmzjhRVgFEBWpJgFGBQgUYoAkCjC1CimqKmx0QEo1WjVaaiVNjoFVowtMCUapSsdArap1u1RotE5ipsYSWqabUb881Vt3qsWzNJjJC+VI7SW4LVzuNPeaG0A5loOneBv1xVsCiFSM8c7UPaFtNXF3L6IzbG5EnOAoPxiIrR8NeZGR0aWDBgDn3TIn5V6F/apcJFhD7vjfG4YQPlBrheyuCN+7bQSxdswIOlcsAfQGuaT+VHbGG2Cfa/f37Z7P7H9urxnDi5s6+G6omFfynkRBHrHKt2yK0q2kyPdMZG23OuVRF4O0V4CySzEazLMinTBZ2Y4gAYkCl+z9trt1mbUwKQ3ESF1kGO7QgSw3mPDgRW1Yyc15wX+1Ow7V6/cZ7Su9wkKxAjTkKsbARjUM4zMeHWdkf2bWrdw3LlxwMxaVoKyCIN1YOx5fM10/G8FKQmGWGSDHiU6gCehO/qajsLtJeJtBxKspKXLZ963cX3kYfveoaKUq4J7H4e3bu3eHs2lti2lm4CoA1i73gk8yQbZEnrXP9sf2hcLYZ1QPeZQRqTT3esbKX1TE8wPSad7e8ceHtvctubbPw/dgjmVvWzpHQlblwTyryG3wN1ohWUNpbIj3sq0c5DYNJt2WlGs8no3s92n2pxSniQbAtSVFllKagN2tnSSd4kvuDXX33pHYnDuvDWEJ1abSLIETCgDB2xTL9kjetImMircaq1xqbcQ0koa3RiwCaYqYmsW0elW+GgYO3pTbEkXuyVjOOnzq08ydqpqgGxo+7nmfnWL5s2XBxgWjCUxVpiiulswoUEqQlPC0UVNj2iVWnIlSBTbYpNjSMVKci0SpTFWobKoELRgUcUSrSsdClkGjdJp7AcqjvDSse0SvDU23I6UxD1qaLFQYFTQg0N52A8C6j6gAeZJ5ek0hlPtrs2zfQLxAET4Tq0MCfytP02rRdmdkWuHJW0h706goYm5cCeErMeFRmTtyk7Vc/4fxD3iWhY/+c6G0z+HhbOQnm7+I9K33C8OqCFnzYmWY9WPM1Dim7NFNqO2ysnZmsAXzqUbWhAt+rgAa/Tb13rZgCIjHTljagBogaozsNfWqFvswJxDXrcL3gi6MjUR7rgbath8+tXhRCkOzlPbThm4m5w9jumZFuC47yAh8J0JvMMQwO0R51sD2EXbxhQAABGwA2ULyitp2i2m2W/KVb4BhP0mrNKh2ZaTQAF2FS2d6kN1rIpAIayOlAbA6VYIqCKpMloXbQDlTO7HSorKBpmBBTAq0qKilQ9xxwWjVaYqU1bddDZmkLUU0W6ctqnKlQ5FUVBZplu1VsW6gMByqdw9pPdQM0FtgaC5dJpK700uxN9FyKIUtCedHSGYWqZqKGOnyP7xQIaDRBq0vantJY4ZlS8WDHMBdRAz4j5YO01qk9v7DX1tIjsrOqC5gCWIEhTmJNK0OmsnXzRBqGKkCgQYNEKAUQpWAwUxRSlpqmk2NIMLRgUANEGqbKoXxvD95be3Ma0ZZG41AiR6b1PBowtoLkawqhtOV1ACYkbTTQamaLHRU7U4AX7TWyzJMQ6EqysDKsCOhArlfY72pc9/w/aDKt7h9WpyQNaqTqMAfhgZ5girftz7Ung1VLYm7cVipIkKBgN0Jn7V47x/GveYvcILkkloABJJZgY3yZqdxotK42z6C7P4+3ftrdssHRtmEjbBwcgyNjViuT/s34+w/BpbsHxoP4qGAwdjJYDmpOx6eddXNUZGVBrJqJpiMisrJrKAo5y2tPRRSUpyVoxIaFpyLQoKaq1DKQF1elVmsk1fC1OmhOhtWa/+70SWoq2y0tlp7iaAFQanTU6aBAVp/ajtEWbJ8RUkYIw0KRqjzg1u9Navt32dTiwgdnQrMMsHDbgg+g+tTO2sGujKMZpyVo8o9obmriCwcMpUFSMiOnzmt5/Zt2Tq4g3XUlba+FuQumInOTpLfTbFaf2i7JfhSLb+IKxC3BIDIwDLKnY5J+Oa7X2QPcWUZTKOAzbGSQNRkfiG0eUVMItF684zba9594O1FGKXYuKwBVlIO2fFjc6eUU4LVmBkVNZFTFICRRihAqaLGGDUhqAUVIYYalcSykaWbTsQQ2kggggj4gY2OxoqKaAOV9sOzLPGIFu6xcSSjoJUgxqkcx7p07jrG+eyHs/b4TWdDtcIjvGSPDjwr0k79YFdPcQMM+o8iNiKwPmDv6GPn+lKkO3VHM9qezkcTa4rgl7u6Li96uFS5bY/xNQH4vv65rqM+Q+v1/pUTWTTJCqJoSaiaACmomhmsmmM1ISm27dQop1pabYJFi3apuiptCjNZWXQvTWBKaiTtk9KbxGi2VDsC0w6gxon3fFEEnoMmqScuBOlyVu7oTaqxxF0K2nSRGDuTqMAJpP4jPwycUF2/BACjAGozgHEiQSCROataciN6E9zWd1Vq05gyBvPujnMBAd8Dz3z0pjONgABzJifTrOfKjxyDcil3VT3dOvcaAYWAAPE2MDp0nH7iqqcVcZpkLmQMDGTkdAMkmn4n2LejUe1fY68Rb8Y1QoWP8s4I8xP7iuQ4P2fu8KEe3eLWZIa0Vy1wkAIqassd9QzC7HavUBwfeI+tjpVGMseenw74HX51wfDcY5uxE27baoH/M8MkEbRAHqPKhQvA1I2/CcA9niLRdQquHXlOoqTBjn4ftXRaK5L2h9ou8tshUAEALzIZfECDvOI9K1XB8Y4A0u6+jEfatFoSlzgh6iieg6ajTXGL2ne/wCY/wAWNMHa1785+h/Sn/El2T549HYRUGuZ4Xtu4CNRDDmIAPzFdGlwMARsQCPjWOppShyaQ1FPgKpmhmomszQOazVVa9xaL7zAc/P5fCk/8Tt8m+h/0qlFsTaL2qsmqA7Ttn8X0NMscaj4RlJG4nI9RvQ4tehJplqaiaXqpN/jET32VfUiflvQMszUaq57iPa6wpgC43UhYHX8RFL4j2wsASgdz0jSJ5Ak/oDVrSn0R5IdnSTWaq5K37bJ+O0w6kMD8gQK3tjtWy6hluJB2lgD8QdqJaco8oFqRlwynwva6NAaVJ+XzrbWTXCkxW24Dt0oIcFo2IOfQ9a01NH+pENXs7G3tTLaFjCiSeVcxwfbd69cW3YtKWYEgEzgCSScAAAVs+Eud2xXV3l1o7xzKoFkalWYOkEDYifLAGS0JezR6q9G4uXCirpElw04klQYlJwBMb7+U5TwV0sGeYUcohifxamJO5aI329Ko2mkFlAJVhNxyVAGQQviPPpHLNLa0Rr0MFCafCTpCbSWAJLMYGNsZmuhQSVGTk3k2PE8RF4qkSpOegxDMSPmB1HSkWsAs0sx2BMxB3PT+nqaVaVSgiVRm97Ae6xwTzx5n4CrEhJxqYwIYjE7CI9PlToRLOQojc7TAY+pOwmar8TxBkQR8sCMlz5fvJoTJ8TkE7HczyG+3P8Ae0Dh9XvbYJGwgZE9APP1p0gsTZYsYAJE+Gef+dunp6DlWzs8C5MqJJaGPNRIIxy8z5fOpwyasqTE+8NyQckHmBsOUnO1dHwFjSCzHSCo1H8IEYVepMzP+tTN0OKOW7Z7UMmxaggHS0wNTEeIkb7ZPSVHqzh/Z22ltVibj5xICoN/UzU8YiXbxdF0gYDSZJxBPLfOIqzx3EaLXiYF2XQsYIEnxfU5oSaquQbOY7T4NA2hMxud89PtS7XY0jwEGDB9egitlw1sBJ0ks5K2x5/icnkP0mrV0hUVbZDFpVIxqYwC2+B+npW25rCM6TNIOyXyRpIznUIkRP3HzrBwToZZAR6j/WupPDi2ugZ0iMD3jMmBO5kn4xyoLXDgNqbfkCw3jmAQY2peVh40aBLyiDdtmJwICrz3xJp3aXb6WAoRGaesKBzjbG+0VvQqwzllU7AwMnVjSJ2G23LnVX2p4BblkghZhWF2CJOPABBOeZmAPOok4yw0UlKOUzkOK9qL7AsgCLECIYg7TJ5z5Uiz7SsEUOXY8zq8/qa5a52iQ5t3EKMDEHqfvyg86Nr3StI6cPSMpTn2dRa7cQzMrG3ORTLPGrdnScjkRn1rkmu1HeHqc1WxE72dK/FJbeTcAEZQZHLIjalX/aBQPApJ5TgfSueJoSae1C3M2N3tq+0/xXAPIMQN8R0rT8Vx2lwNW5BYwSTMf1rb9ndlLxOpFd7ZVGdtm1AFFAWIIyxJ3xHma0XbnZf93uaFJKFdQaNxscjfIFcutqOOI4OrQgpZln/Dam8DkeKfgvy5/ShZyx8RzAA8gNhSeEQhFB30g/rz8qcfKP3611xdpM5ZKm0CcbfOg+FQxrBNUSdLbuahp58qvdidkniDzVV9+5EgeSj8Tf5R9Bms7D7E7xe+vFksK0EqJe4RutvkNwNRxnnmOqtW1bSAGWyubdlU0sQZJOsmAvMsSfOawb6N0uwOFdOHXQh0iPGJBuPy8fzPhlQPPeoscAhvSygIUZwrMSAFEjYCZOBPnvRXeNVbasLa2tZMT0EQ50idPQDfJ9aDNqJa6W0sQQiqQzkHAAmQOhPwFCTG2hg7VYmQ8sCf4pUCF2Itg55zODVjs/g1mWBaY7u2T74mQ1wdOefXyoOC4LVE2/EG8KGNCgc7pAlj5VvLFpUxkk7xu2IA/wAo8ulEmlhDim+TLdjxSzFmGAcBV66RssRj9aqXNIOscpAOTmM/WntcJMkQIiDsD+YjzHy9YobdrYnb0wMyY/fqeuaLFWLJJ1MQsDeMKGG8dfP4UTy+pYKWwZc7sQZ0p5kj/Xll6oWIPKCQp2EkQ7Dn5DmfjF4IqLOWgmEXLEncsesxJ5bCk2FC7SqgBcbYCjkOVsDrBg9PpVLtbjL19tOFUHSqDqeXwGSaYb8DU0BjhFGTHRf396fwXDxk+pP5VaS2fzGD+91xlhzgp2uCK+N4Kp7uffudM9P3tVLQbrtOFA1XGGIU4Cg8iQMH1NbLjbhuEKg0qPcGfCuwaOerON/SlJYxGBbAEDcOYB7xzzWY9YxiqT7FRVdgqtcIg6IRPyWQY25FhB8gPOldl8KT/GcESP4Y/Kkbn+b7etWVtDiH1MD3CMckz3rb6YGNMxPWI6xs7mec+Xlmf1ocqwFWasd6AYOowcn7zz55obfiKsQzQdlKhcRjTueWDW2t2gxicAHVn3dW0nrSuF4cLdZUWEcQW1LOBJVVA8IxufrtS3BRWHCG8wbvGEEDSoCqOiiJBbbHKr/bIW2joSSxAUZyBy1GcxAmrtu2LFo3AVBkROEiD7qY64E5PPeuW4vjWvNrcyYjAgADkBSVyf0hvB5v/aJwI79GXdrY9DpJ5/EfSuOWSYmIJPx5/avS/bu3/CttE+MruRGpSdx/JXnnF2yrlwDpnflPP9a1axZnfoZrfTvGI5zjnSxeuGYzI5YiOdbDhbYuJqWOjDzHTyiKr3LJAxV0RZTHEOu5Px+9Os8cZ8W3pVbimznpU2D4Wmot3RdKro6b2d7WFq4GW4VBUq6wcggwpHPIB+FO7c4q3dVFQEhZ94Qc6doONutclauhQcSSVKmYiDnEZkVsOD41Yl0dxjUQxEesCOVTtjJ3IrdKC+JsQwYsTyyB6mD+lIZqDiOJssQFlQTmNTXN4gAkqPXfyq/2UEKKyWTvhmKsefiknr0HOt07MHHsTw9ok6iMbycDGZk8qvDg2/PHkEkfOrZOxIMxsT15YMUAbqPsauiT05hbVtRMsNP8iACVVba+FQAYiDVbjuPOt9HgSB/EOC5K4BYg+EdIn9J7zRpd1y2r+GAdbmfCSpO4BPpVTjEPehDAcwDJLOozOf8A412xgx+XauZLJ0tlQRMhe8uHCEyVAHQH3jB22HOeWy7N7M0kM5/iMSdU+7H5eR822Hmav8FwYSdOpztLYEDrjwJ5DJq4tqBvJMaicTA5DkNoXlRLU9IFDsVbti2Aox88nqefOfjUFj00iB5ux6Achvn75praVnmevnAIGB50l7ZYTuxAzsAIyZ5DfaPXesyzPDBkSTAMZzG0+WfSl3SxaPCWAELEJbXmz/6c/vYW1gAAYgCQdKecR4mO/wAeVOWwsS3ubwctcbGWjfOw2/QugoC1a8ONUbkz47hPOfwgxE9MDEmoVhDO3uLiBgNn3F6IOv4jRXrveSJCqDLExAHOepxty5wMFBXvmBgi2vuJlSSBAdvsPpR+QJs2DcOu6ACRGnkqjl6ADMem8wy/cnwWwAIMsQOeJI84OPIAYqOI4qPdhRI1MYABUe6B1EbbCfSUW1ASbmEMHR+O4YH+JziYxzgbCBQBF+4iqGJ8GYk5eZkwPwxI89tt6/dvxDblLI94g5aTItpGJ8zt90KO/YtdA0oWgSDqMwRAME7YzEieQO172QoGFAwoiAIGw6/1quPyLkYzQBC6QoAA5ARsPpUKOqg/LGf312qrdl4g6RuTiTkRGD86NkhlbTqbAAzCmJByfFvPXFTQxi29WpQi5G+hYzIzPw3re9ncELSknciTACjeNgJxI+lVuHRLS95c93JziW5mTn9xXPcb7Uvcd1TCMAB1WPy9J29KmnPgdqPI32j7WN19APhRjMAgMwJAMHOAY+Z51pwc0BNCDW6jSpGTdsO5btti8iOgklXAK4BgkHpvVjhrfAtIThuHYclWxaKmeTGMVTJBnn+81i+yfDXTI4dTIB/xHAGMCMgfKk0vYI2R7Jtgfw+GsId9ItWVUQdtMSZj670VjsO0QD/crLGYJ0WjBzOYxt6VXPsmv4Dct7ToCAELsMrMelNf2TVsF7p9SrD5FIWs7KotXfZzggfHwnDncE90mCOQxk4MVXvdg8JpMcHw4z+Gxaac4EssDlP9aVc9hrLEF2ut/lLroxgSunT9KE+wfDxsc9TbgehKY+FHx5vI8i19neFEFuF4ck7ItlB/5NG+dgKkeznDgkf3W0WI2S2EUDoSMn7Uaex/D24ALKGnCaRPWAqb+dEfZe3GH4gAbfxVSesgLTtcioC17GcGR/E4e0P5VgnH4YOP96YnsjwqLpSwVUZBNy5zMnBeRSr3srZYjVdv45d5AxsBAz/SqjexnCawAHlpOrWuoEDBnTvmfhTT+xNfRdb2Y4UN4gwAmVDOZPLJ5bY3oT7M8HzS6DzHeDl6tWy7G7ItcKhFlCNRySxZjP4iSeec1sQgGAw/8QfrQ5v02NRXRruD7OUE93KgzquaiWOdk68xNXuH4VE/w1Ag5P3JP4jRhx8Nh5+QHIZ+PlRXWC6Z/wC0YE/yjnUttlUkTAA8pk43PrzNV24kfhGwEkzCzEAn83ln/UboLbYGxgrOZ94wQvpk/OoUQDhYG8QEQCTtmTzk9Zgc1QEjOwlR5SCSeQ3Y7+XXpTCSRAMfmbnvgDzxExjYZqOHcttsPxY+nQefP6VYXwjocx6R+FeX3+wGAvu4/RevqOmTjc8z0BgSTqOefRQJ35FoGw2npR6yOUERInY+Zjfbz9KBmjCiSBLckTc5HXEwKBkG3J8XhVBMb79T1kH9way4cQARJ22bVAnUfw42AyAOQpbvIBM6RDLmNRONRz65nlvECk3b4xpBJP4UyXyZzgRIkn5xToRF4r4Sw1FD4UEBBMZImBkb8z12rHstcebjFRvoBZSTGdUCVG2/iPQTNWksd3pLBVPi8K7JOMN+bz/3MFY5AeWOcmZPxosKMtqAoGkCMAAQo8lHxn41KCZHSSTy8pzU28CSefyJMQPjUl+Q2nJxHr9aQyUQCY+eNh0+tX+z+DCqGMHE62Mzz+XpvQ8FZzqO2+RvyzNa/tjjUEkaSOeoF2IHJVLAAYGwG29TzhD4yB7R8epAZxOkiFYqA88+cQOdctbE+MtPXGfj1rOMum8+oE6NhKgEAE4x6mjmNvSumMdqoxbthMaAmoms286Ygga6L2fv6rZWfdJBzODkQPnXN1suwLum40mJQ/SD+hqZq0OLydUGI8/XFYtwnfONh+p/rQCIEZ6n9yakkmQTgiIj4betcxsKvi4fd0rtEkn4GB6da1g4JlYtddmII8KllGeWSTj4b1tWtAAAfoPt8PnSb1sMI/ecg/f5U1ITRUChmnSoBJOwmY3gjFQlmDiPWZx6QPvTVtc45/XmKYvDjp6U7FQlLOZkCNs8uW9Tc4QeF2eNJyBEEEEQcY35VaXhh0p68MvNZBpbh0JTSInUTETOTG+fj9qLvE/3OaYvDqpAI8DRBzg8s8t/3ye/DgGO6B8ywn60rCjRXOPUT3fiMxqIJXY4UDLnf3fOq9htbMW1SVEkg6icCCV93mdIJI8tjH4h/wBE/wDsK2V3Z/5W+xrbgkocR3aqMEKPCsDJJM6LSH3mJ3MY86g22cTei3bHu2VMwd5udWyDHzijH/8AbY/+uPsKdyH/AHf+xosKLFsQBA0qMwZk495p6edA1wkwJJ3/ACmMSxP4B5/6imXfff8A6lr7UPZ+97/qfq1R9lC7lzTgQJBP5JA3k7og5sfrMUu5aHdxI0bkkeFoiSV+cL5GQTgRxf4/5OH/AP0Wq/tFunrb/wDYU0siYag3TKAgbd4wkkZP8NOYEHxGB61srChBChs+85PiP/cTPXaAJwKcuz/v8TUrkvw/Sk3Y0ivpiFxp3Emdo65n/SmACcicgz9iPlSuF94/zD70xv8AEX+Q/c0AYzZk8uXL4j+tP4SzqknC/vAqr+IetbR/8P4D7UmNFHtLjwAQDCiB6nnnnuPlXHdp8cXbQOR/2iDXW8R/gv8Ayt9jXD2N/wB9WrbRS5MtRlpTpH7zWb71HP4VNaEgg0U0s0w0AZNWOAeLiE/mHyJg/ekGiG4pPgEd3Y4J0wQNPz+k1eHBLzMeVPXapT3BXFZ0UVG4eN6j+7A7VdFVBv8AvyoAA8MBuIM/A0Xdj9xTH90+n60ixsPX9BQAzQP3FYVqV2/fSoOw+FAC3HLkd8VTHeL4VuwBsGCkgdJImtstVl/U/emmJo//2Q==">
            <a:extLst>
              <a:ext uri="{FF2B5EF4-FFF2-40B4-BE49-F238E27FC236}">
                <a16:creationId xmlns:a16="http://schemas.microsoft.com/office/drawing/2014/main" id="{598EAF9E-C8D9-4E6E-8348-F5A33173F8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7177" name="TextBox 11">
            <a:extLst>
              <a:ext uri="{FF2B5EF4-FFF2-40B4-BE49-F238E27FC236}">
                <a16:creationId xmlns:a16="http://schemas.microsoft.com/office/drawing/2014/main" id="{F2B3C1B8-04D7-4FE7-A0D7-8E622F7B1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25538"/>
            <a:ext cx="820896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600"/>
              <a:t>EXTREME – performed on long,steep slopes in mountainous terrain, outside the lines</a:t>
            </a:r>
          </a:p>
          <a:p>
            <a:r>
              <a:rPr lang="sl-SI" altLang="sl-SI" sz="3600"/>
              <a:t>FREESTYLE – on the </a:t>
            </a:r>
            <a:r>
              <a:rPr lang="sl-SI" altLang="sl-SI" sz="3600">
                <a:solidFill>
                  <a:schemeClr val="bg1"/>
                </a:solidFill>
              </a:rPr>
              <a:t>lines</a:t>
            </a:r>
            <a:r>
              <a:rPr lang="sl-SI" altLang="sl-SI" sz="3600"/>
              <a:t>, on jumps, </a:t>
            </a:r>
            <a:r>
              <a:rPr lang="en-US" altLang="sl-SI" sz="3600"/>
              <a:t>on the arranged ski slopes</a:t>
            </a:r>
            <a:r>
              <a:rPr lang="sl-SI" altLang="sl-SI" sz="3600"/>
              <a:t> </a:t>
            </a:r>
            <a:endParaRPr lang="sl-SI" altLang="sl-SI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ic2.chamonet.com/image_uploader/photos_5d/large/chamonix-courmayeur-basejumper-valery-rozov-4.jpg">
            <a:extLst>
              <a:ext uri="{FF2B5EF4-FFF2-40B4-BE49-F238E27FC236}">
                <a16:creationId xmlns:a16="http://schemas.microsoft.com/office/drawing/2014/main" id="{3F8498D1-6A85-485E-8108-41FF9A02B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48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http://eldiario.com.uy/wp-content/uploads/2013/08/wingsuit-1.jpg">
            <a:extLst>
              <a:ext uri="{FF2B5EF4-FFF2-40B4-BE49-F238E27FC236}">
                <a16:creationId xmlns:a16="http://schemas.microsoft.com/office/drawing/2014/main" id="{DB7C1D7F-6F8E-4756-B627-E8EBC498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324225"/>
            <a:ext cx="49434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https://encrypted-tbn0.gstatic.com/images?q=tbn:ANd9GcQtltsQ7PjDoB9TvlyLOeOKcVEYT4aSFOcJ9LWpdiW-SqUIkJ1r">
            <a:extLst>
              <a:ext uri="{FF2B5EF4-FFF2-40B4-BE49-F238E27FC236}">
                <a16:creationId xmlns:a16="http://schemas.microsoft.com/office/drawing/2014/main" id="{5D035F5F-00B6-4770-9B53-66110DC90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0"/>
            <a:ext cx="523875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http://b.vimeocdn.com/ts/872/579/8725798_640.jpg">
            <a:extLst>
              <a:ext uri="{FF2B5EF4-FFF2-40B4-BE49-F238E27FC236}">
                <a16:creationId xmlns:a16="http://schemas.microsoft.com/office/drawing/2014/main" id="{5C6EEC49-D3C8-403B-B914-2A69DF0D9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2" t="9325"/>
          <a:stretch>
            <a:fillRect/>
          </a:stretch>
        </p:blipFill>
        <p:spPr bwMode="auto">
          <a:xfrm>
            <a:off x="4652963" y="3068638"/>
            <a:ext cx="486092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60CF27-1883-49FA-B93F-D45A20F8EC90}"/>
              </a:ext>
            </a:extLst>
          </p:cNvPr>
          <p:cNvSpPr txBox="1"/>
          <p:nvPr/>
        </p:nvSpPr>
        <p:spPr>
          <a:xfrm>
            <a:off x="755650" y="404813"/>
            <a:ext cx="79200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solidFill>
                  <a:srgbClr val="FF0000"/>
                </a:solidFill>
                <a:latin typeface="+mj-lt"/>
                <a:cs typeface="+mn-cs"/>
              </a:rPr>
              <a:t>WINGSUITING</a:t>
            </a:r>
          </a:p>
        </p:txBody>
      </p:sp>
      <p:sp>
        <p:nvSpPr>
          <p:cNvPr id="8199" name="TextBox 8">
            <a:extLst>
              <a:ext uri="{FF2B5EF4-FFF2-40B4-BE49-F238E27FC236}">
                <a16:creationId xmlns:a16="http://schemas.microsoft.com/office/drawing/2014/main" id="{8D01DC6B-693B-4B7D-816B-08C9BCD32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41438"/>
            <a:ext cx="81375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F</a:t>
            </a:r>
            <a:r>
              <a:rPr lang="en-US" altLang="sl-SI" sz="3600">
                <a:solidFill>
                  <a:schemeClr val="bg1"/>
                </a:solidFill>
              </a:rPr>
              <a:t>lying the human body through the air using a </a:t>
            </a:r>
            <a:r>
              <a:rPr lang="sl-SI" altLang="sl-SI" sz="3600">
                <a:solidFill>
                  <a:schemeClr val="bg1"/>
                </a:solidFill>
              </a:rPr>
              <a:t>sprcial</a:t>
            </a:r>
            <a:r>
              <a:rPr lang="en-US" altLang="sl-SI" sz="3600">
                <a:solidFill>
                  <a:schemeClr val="bg1"/>
                </a:solidFill>
              </a:rPr>
              <a:t> jumpsuit</a:t>
            </a:r>
            <a:r>
              <a:rPr lang="sl-SI" altLang="sl-SI" sz="3600">
                <a:solidFill>
                  <a:schemeClr val="bg1"/>
                </a:solidFill>
              </a:rPr>
              <a:t> – wingsuit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Wingsuit </a:t>
            </a:r>
            <a:r>
              <a:rPr lang="en-US" altLang="sl-SI" sz="3600">
                <a:solidFill>
                  <a:schemeClr val="bg1"/>
                </a:solidFill>
              </a:rPr>
              <a:t>adds surface area to the human body to enable a significant increase in lift</a:t>
            </a:r>
            <a:endParaRPr lang="sl-SI" altLang="sl-SI" sz="36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From mountains, from plane, from the buildings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dargaud.net/Humor/Pics/extreme_sports.jpg">
            <a:extLst>
              <a:ext uri="{FF2B5EF4-FFF2-40B4-BE49-F238E27FC236}">
                <a16:creationId xmlns:a16="http://schemas.microsoft.com/office/drawing/2014/main" id="{172AD13D-A44A-439A-A43B-4C9326F9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8" r="8511" b="14236"/>
          <a:stretch>
            <a:fillRect/>
          </a:stretch>
        </p:blipFill>
        <p:spPr bwMode="auto">
          <a:xfrm>
            <a:off x="0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350192-6475-4A00-A951-3E584AE8252A}"/>
              </a:ext>
            </a:extLst>
          </p:cNvPr>
          <p:cNvSpPr txBox="1"/>
          <p:nvPr/>
        </p:nvSpPr>
        <p:spPr>
          <a:xfrm>
            <a:off x="395288" y="333375"/>
            <a:ext cx="849788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THANK YOU FOR YOUR ATTENTION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b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Wingdings" pitchFamily="2" charset="2"/>
              </a:rPr>
              <a:t></a:t>
            </a:r>
            <a:endParaRPr lang="sl-SI" sz="4800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     List of extreme sports:   Land: Skateboarding, BMX, motocross, FMX, mountain biking, rock climbing, free cimbing, zorbing Water: Surfing (long/short board), waterskiing, wakeboarding, kitesurfing, windsurfing, cave diving, rafting, cliff jumping, jet skiing Snow and Ice: Snowboarding, freestyle/extreme skiing, ice climbing, snowmobiling, snow kiting Air: Wingsuiting, bungee jumping, high-lining, hang gliding, paragliding       </vt:lpstr>
      <vt:lpstr>PowerPoint Presentation</vt:lpstr>
      <vt:lpstr> SURFING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2019-05-30T09:19:44Z</dcterms:created>
  <dcterms:modified xsi:type="dcterms:W3CDTF">2019-05-30T09:19:44Z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