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18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126E4-6271-47A4-8BB7-F4C68D0F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C311-6338-4633-91DD-3F0B3A4060B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53FC1-2440-4AF5-8404-11FBAD48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4D079-8057-4821-9340-F54DEEFE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5A521-D0AE-4A7D-861B-A4D29B1049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372762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B7C3D-1C9B-42C1-A568-D8DAFB1A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90B8-D7D9-409D-B5D8-3AC4FBAAB85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A4CBD-F636-41A3-886F-9AEF6ED7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0C86-7F20-4510-951B-14DAB7C5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B952E-2AE1-4DA8-BBCB-A68478B3B0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956751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7895E-57CF-4021-AE63-E325E3DF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CAA7D-C860-4790-8150-EE2BAD2CCA9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93B1B-5976-4875-B6FB-D5657E9C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CBABD-517D-48D9-9780-65BE4AD7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850BB-071C-41F1-883A-9E1BA72E6F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147941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5FF0-E2D4-4BF8-87BD-7C9DCB3A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55F8-3263-42FF-B30C-3E4C5CCD28C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8C085-4381-45DA-917E-63C99E381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312A1-7D2A-4DB8-BB6E-C8D743F2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B47CE-E184-426F-9AEF-614D61FB71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28968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E4901-1661-4CF7-9F97-BD1F55CD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5CCE5-C101-4B82-ADA6-B1469C26D06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6B99B-96A7-4922-B4DB-4BFF919B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67B2C-B952-4D30-B4C5-6E0EA67B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FC838-85E5-48A4-B95A-5E444E5DE5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0395776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922CF3-E5F6-4629-BA6A-21648E79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F048-A2EF-4C91-BC9A-63046368243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1AE43C-4518-4611-855B-8722AD21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CD40D-86BD-4412-8B54-EA280E82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6EDB6-25CC-4E67-89E7-9767E03B3A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730561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A24D57-1F7D-4C60-93BE-D9115044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0D8D3-4FD9-46A7-8306-971DCCAAD8B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AC8C2E-27E9-43AE-A272-4E4BE2CD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2A67B2-EBB8-49C7-98DE-381C3FE1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41323-7E63-4159-9275-AF4868C6CB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848602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705649-C713-4CBE-AB72-B335C469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824A6-3503-4C11-B9DC-5DFB6AD5CA0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200048-DB45-4EF8-AA98-BCC18F79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9985F4-524E-4F60-A6E4-C4934994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B6247-5552-41E0-B089-0AD8A437CE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629399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C094AA5-C567-427D-BAC8-F1C54973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84B00-8774-4CD0-A100-100B96FF24A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7F5707-0AE5-409A-A013-0397ED17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014A68-662A-4419-9199-62597324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66063-7077-4AD6-869F-DE357A30D6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444735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A4FAD1-1481-4F60-847F-3D7D9CACE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8292-B8D4-4DD1-95A7-C5A9E75E5E4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4C2B63-4786-4F5B-A75D-7D82D94E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B789EA-4E45-44C6-9E03-2E49EBCB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EFE77-4751-4055-8B5A-360AD75D5C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932333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BECB74-291D-497A-BCB7-C1BB647D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C9C4C-A6F8-4923-AF2F-5318A84B5DD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E9849-5A82-4B34-9467-6C8115B1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F8D545-AB09-420A-A247-FDA3282A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6746D-266A-4CB0-AFD7-490C53E113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300149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20B652-C3F5-4729-8940-A761C435D1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6AC911F-11B0-4CEC-BDB2-72B415B0FC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B2D25-A144-40FE-9FAD-E316C8FB0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145EC-AF03-4960-AC6E-B1FF49B21F2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A937-70D1-43D9-BC21-42F3E7B42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13BA2-0E9C-4BD8-923C-C17F85ED0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B36F6CB-5A3F-4228-A1B8-2BD009A5B37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btaj.com/images/royalty-free-image-extreme-sports_415212.jpg">
            <a:extLst>
              <a:ext uri="{FF2B5EF4-FFF2-40B4-BE49-F238E27FC236}">
                <a16:creationId xmlns:a16="http://schemas.microsoft.com/office/drawing/2014/main" id="{C4DEE5A7-B85E-49F2-8744-6ECFA0F08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sd.keepcalm-o-matic.co.uk/i/keep-calm-and-love-extreme-sports-6.png">
            <a:extLst>
              <a:ext uri="{FF2B5EF4-FFF2-40B4-BE49-F238E27FC236}">
                <a16:creationId xmlns:a16="http://schemas.microsoft.com/office/drawing/2014/main" id="{C51E3906-DAD9-40B3-9264-52ED7000A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5" r="14474"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DCE964-0314-4AD6-97DC-47C62754D603}"/>
              </a:ext>
            </a:extLst>
          </p:cNvPr>
          <p:cNvSpPr txBox="1"/>
          <p:nvPr/>
        </p:nvSpPr>
        <p:spPr>
          <a:xfrm>
            <a:off x="323850" y="260350"/>
            <a:ext cx="84963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solidFill>
                  <a:srgbClr val="FF0000"/>
                </a:solidFill>
                <a:latin typeface="+mj-lt"/>
                <a:cs typeface="+mn-cs"/>
              </a:rPr>
              <a:t>UNKNOWN WORDS:</a:t>
            </a:r>
          </a:p>
        </p:txBody>
      </p:sp>
      <p:sp>
        <p:nvSpPr>
          <p:cNvPr id="3076" name="TextBox 2">
            <a:extLst>
              <a:ext uri="{FF2B5EF4-FFF2-40B4-BE49-F238E27FC236}">
                <a16:creationId xmlns:a16="http://schemas.microsoft.com/office/drawing/2014/main" id="{FDDBB1CE-1A2F-40B1-B6E5-2724BC64F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1438"/>
            <a:ext cx="84963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600"/>
              <a:t>TO ENHANCE – to improve the quality, amount or strenght of something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/>
              <a:t>SURFACE AREA – t</a:t>
            </a:r>
            <a:r>
              <a:rPr lang="en-US" altLang="sl-SI" sz="3600"/>
              <a:t>he total area on the surface of a three-dimensional figure</a:t>
            </a:r>
            <a:endParaRPr lang="sl-SI" altLang="sl-SI" sz="360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/>
              <a:t>SIGNIFICANT – important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 sz="3600"/>
          </a:p>
          <a:p>
            <a:pPr>
              <a:buFont typeface="Arial" panose="020B0604020202020204" pitchFamily="34" charset="0"/>
              <a:buChar char="•"/>
            </a:pPr>
            <a:endParaRPr lang="sl-SI" altLang="sl-SI" sz="360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Extreme-Sports-Pictures-9.jpg">
            <a:extLst>
              <a:ext uri="{FF2B5EF4-FFF2-40B4-BE49-F238E27FC236}">
                <a16:creationId xmlns:a16="http://schemas.microsoft.com/office/drawing/2014/main" id="{2AB32D5C-37C1-42D1-A9C2-3E185AEFF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60475" y="0"/>
            <a:ext cx="11361738" cy="7100888"/>
          </a:xfrm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id="{7AF291F3-88B7-4883-B05D-772770243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04813"/>
            <a:ext cx="9290050" cy="6192837"/>
          </a:xfrm>
        </p:spPr>
        <p:txBody>
          <a:bodyPr/>
          <a:lstStyle/>
          <a:p>
            <a:pPr algn="l"/>
            <a:br>
              <a:rPr lang="sl-SI" altLang="sl-SI" sz="3600" b="1"/>
            </a:br>
            <a:br>
              <a:rPr lang="sl-SI" altLang="sl-SI" sz="3600" b="1"/>
            </a:br>
            <a:br>
              <a:rPr lang="sl-SI" altLang="sl-SI" sz="3600" b="1"/>
            </a:br>
            <a:br>
              <a:rPr lang="sl-SI" altLang="sl-SI" sz="3600" b="1"/>
            </a:br>
            <a:br>
              <a:rPr lang="sl-SI" altLang="sl-SI" sz="3600" b="1"/>
            </a:br>
            <a:r>
              <a:rPr lang="sl-SI" altLang="sl-SI" sz="3600" b="1"/>
              <a:t>List of extreme sports:</a:t>
            </a:r>
            <a:br>
              <a:rPr lang="sl-SI" altLang="sl-SI" sz="3600" b="1"/>
            </a:br>
            <a:br>
              <a:rPr lang="sl-SI" altLang="sl-SI" sz="3600" b="1"/>
            </a:br>
            <a:r>
              <a:rPr lang="sl-SI" altLang="sl-SI" sz="2000" b="1"/>
              <a:t> Land:</a:t>
            </a:r>
            <a:br>
              <a:rPr lang="sl-SI" altLang="sl-SI" sz="2000"/>
            </a:br>
            <a:r>
              <a:rPr lang="sl-SI" altLang="sl-SI" sz="2000"/>
              <a:t>Skateboarding, BMX, motocross, FMX, </a:t>
            </a:r>
            <a:r>
              <a:rPr lang="sl-SI" altLang="sl-SI" sz="2000" b="1"/>
              <a:t>mountain biking</a:t>
            </a:r>
            <a:r>
              <a:rPr lang="sl-SI" altLang="sl-SI" sz="2000"/>
              <a:t>, rock climbing, free cimbing, zorbing</a:t>
            </a:r>
            <a:br>
              <a:rPr lang="sl-SI" altLang="sl-SI" sz="2000"/>
            </a:br>
            <a:r>
              <a:rPr lang="sl-SI" altLang="sl-SI" sz="2000" b="1"/>
              <a:t>Water:</a:t>
            </a:r>
            <a:br>
              <a:rPr lang="sl-SI" altLang="sl-SI" sz="2000"/>
            </a:br>
            <a:r>
              <a:rPr lang="sl-SI" altLang="sl-SI" sz="2000" b="1"/>
              <a:t>Surfing</a:t>
            </a:r>
            <a:r>
              <a:rPr lang="sl-SI" altLang="sl-SI" sz="2000"/>
              <a:t> (long/short board), waterskiing, wakeboarding, kitesurfing, windsurfing, cave diving, rafting, cliff jumping, jet skiing</a:t>
            </a:r>
            <a:br>
              <a:rPr lang="sl-SI" altLang="sl-SI" sz="2000"/>
            </a:br>
            <a:r>
              <a:rPr lang="sl-SI" altLang="sl-SI" sz="2000" b="1"/>
              <a:t>Snow and Ice:</a:t>
            </a:r>
            <a:br>
              <a:rPr lang="sl-SI" altLang="sl-SI" sz="2000"/>
            </a:br>
            <a:r>
              <a:rPr lang="sl-SI" altLang="sl-SI" sz="2000"/>
              <a:t>Snowboarding, </a:t>
            </a:r>
            <a:r>
              <a:rPr lang="sl-SI" altLang="sl-SI" sz="2000" b="1"/>
              <a:t>freestyle/extreme</a:t>
            </a:r>
            <a:r>
              <a:rPr lang="sl-SI" altLang="sl-SI" sz="2000"/>
              <a:t> </a:t>
            </a:r>
            <a:r>
              <a:rPr lang="sl-SI" altLang="sl-SI" sz="2000" b="1"/>
              <a:t>skiing</a:t>
            </a:r>
            <a:r>
              <a:rPr lang="sl-SI" altLang="sl-SI" sz="2000"/>
              <a:t>, ice climbing, snowmobiling, snow kiting</a:t>
            </a:r>
            <a:br>
              <a:rPr lang="sl-SI" altLang="sl-SI" sz="2000"/>
            </a:br>
            <a:r>
              <a:rPr lang="sl-SI" altLang="sl-SI" sz="2000" b="1"/>
              <a:t>Air:</a:t>
            </a:r>
            <a:br>
              <a:rPr lang="sl-SI" altLang="sl-SI" sz="2000"/>
            </a:br>
            <a:r>
              <a:rPr lang="sl-SI" altLang="sl-SI" sz="2000" b="1"/>
              <a:t>Wingsuiting</a:t>
            </a:r>
            <a:r>
              <a:rPr lang="sl-SI" altLang="sl-SI" sz="2000"/>
              <a:t>, bungee jumping, high-lining, hang gliding, paragliding</a:t>
            </a:r>
            <a:br>
              <a:rPr lang="sl-SI" altLang="sl-SI" sz="2000"/>
            </a:br>
            <a:br>
              <a:rPr lang="sl-SI" altLang="sl-SI" sz="3600" b="1"/>
            </a:br>
            <a:br>
              <a:rPr lang="sl-SI" altLang="sl-SI" sz="3600" b="1"/>
            </a:br>
            <a:br>
              <a:rPr lang="sl-SI" altLang="sl-SI" sz="3600" b="1"/>
            </a:br>
            <a:br>
              <a:rPr lang="sl-SI" altLang="sl-SI" sz="3600" b="1"/>
            </a:br>
            <a:br>
              <a:rPr lang="sl-SI" altLang="sl-SI" sz="3600" b="1"/>
            </a:br>
            <a:br>
              <a:rPr lang="sl-SI" altLang="sl-SI" sz="3600" b="1"/>
            </a:br>
            <a:endParaRPr lang="sl-SI" altLang="sl-SI" sz="3600" b="1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BD98F90A-AFD8-415F-A50D-24D5A4C16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135313"/>
            <a:ext cx="5584826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6">
            <a:extLst>
              <a:ext uri="{FF2B5EF4-FFF2-40B4-BE49-F238E27FC236}">
                <a16:creationId xmlns:a16="http://schemas.microsoft.com/office/drawing/2014/main" id="{6270A5CD-9772-4A48-860D-C4D9B7C9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124" name="Content Placeholder 5" descr="downhill6.jpg">
            <a:extLst>
              <a:ext uri="{FF2B5EF4-FFF2-40B4-BE49-F238E27FC236}">
                <a16:creationId xmlns:a16="http://schemas.microsoft.com/office/drawing/2014/main" id="{7EA814E6-BB1F-480C-B1EC-2EAC7F122F2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1500" y="0"/>
            <a:ext cx="6032500" cy="4005263"/>
          </a:xfrm>
        </p:spPr>
      </p:pic>
      <p:pic>
        <p:nvPicPr>
          <p:cNvPr id="5125" name="Picture 6" descr="https://lh4.googleusercontent.com/-7_8vDcSIlAQ/AAAAAAAAAAI/AAAAAAAAAAA/OApOG0v2p1A/photo.jpg">
            <a:extLst>
              <a:ext uri="{FF2B5EF4-FFF2-40B4-BE49-F238E27FC236}">
                <a16:creationId xmlns:a16="http://schemas.microsoft.com/office/drawing/2014/main" id="{167647A9-388C-4D52-BD6E-7FA893A3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5" b="22038"/>
          <a:stretch>
            <a:fillRect/>
          </a:stretch>
        </p:blipFill>
        <p:spPr bwMode="auto">
          <a:xfrm>
            <a:off x="-468313" y="0"/>
            <a:ext cx="442912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>
            <a:extLst>
              <a:ext uri="{FF2B5EF4-FFF2-40B4-BE49-F238E27FC236}">
                <a16:creationId xmlns:a16="http://schemas.microsoft.com/office/drawing/2014/main" id="{5BD664A9-2ED5-4E15-AD66-B1F5E6C4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3" b="3568"/>
          <a:stretch>
            <a:fillRect/>
          </a:stretch>
        </p:blipFill>
        <p:spPr bwMode="auto">
          <a:xfrm>
            <a:off x="5076825" y="3860800"/>
            <a:ext cx="40671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9">
            <a:extLst>
              <a:ext uri="{FF2B5EF4-FFF2-40B4-BE49-F238E27FC236}">
                <a16:creationId xmlns:a16="http://schemas.microsoft.com/office/drawing/2014/main" id="{F09C0CC0-831C-4FDA-A7DB-8D425699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80645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sz="5400" b="1">
                <a:solidFill>
                  <a:srgbClr val="FF0000"/>
                </a:solidFill>
              </a:rPr>
              <a:t>MOUNTAIN BIKING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Rough terrain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Specially designed bikes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D</a:t>
            </a:r>
            <a:r>
              <a:rPr lang="en-US" altLang="sl-SI" sz="3600">
                <a:solidFill>
                  <a:schemeClr val="bg1"/>
                </a:solidFill>
              </a:rPr>
              <a:t>esigned to enhance durability and performance</a:t>
            </a:r>
            <a:endParaRPr lang="sl-SI" altLang="sl-SI" sz="36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Very expensive bikes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Cross – country, downhill, freeride, trial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http://1.bp.blogspot.com/-qGL24fMXAAQ/UE0HHCt4lwI/AAAAAAAAAK8/BwP3uSFwpHw/s1600/Longboard.jpg">
            <a:extLst>
              <a:ext uri="{FF2B5EF4-FFF2-40B4-BE49-F238E27FC236}">
                <a16:creationId xmlns:a16="http://schemas.microsoft.com/office/drawing/2014/main" id="{D0FE7090-E7B0-4A66-B8D8-A44D67FD0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0" b="17456"/>
          <a:stretch>
            <a:fillRect/>
          </a:stretch>
        </p:blipFill>
        <p:spPr bwMode="auto">
          <a:xfrm>
            <a:off x="-252413" y="3284538"/>
            <a:ext cx="5213351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://www.balisurfingcamp.com/padangpics/surfing_bingin_l.jpg">
            <a:extLst>
              <a:ext uri="{FF2B5EF4-FFF2-40B4-BE49-F238E27FC236}">
                <a16:creationId xmlns:a16="http://schemas.microsoft.com/office/drawing/2014/main" id="{59199077-8237-48D5-A73B-2790BD9F0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0"/>
            <a:ext cx="524827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cdn.theatlantic.com/static/infocus/surf091411/s01_20153614.jpg">
            <a:extLst>
              <a:ext uri="{FF2B5EF4-FFF2-40B4-BE49-F238E27FC236}">
                <a16:creationId xmlns:a16="http://schemas.microsoft.com/office/drawing/2014/main" id="{6BFC4F11-0371-4D5D-A349-EC204BBFC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550" y="0"/>
            <a:ext cx="517842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FA80F193-C89E-4D74-B0AE-CC8E702D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t="9406" r="18492" b="8302"/>
          <a:stretch>
            <a:fillRect/>
          </a:stretch>
        </p:blipFill>
        <p:spPr bwMode="auto">
          <a:xfrm>
            <a:off x="4284663" y="3238500"/>
            <a:ext cx="485933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5FD96-A32E-4614-B854-2D25CDE9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sz="5400" b="1" dirty="0">
                <a:solidFill>
                  <a:srgbClr val="FF0000"/>
                </a:solidFill>
                <a:latin typeface="+mn-lt"/>
              </a:rPr>
            </a:br>
            <a:r>
              <a:rPr lang="sl-SI" sz="5400" b="1" dirty="0">
                <a:solidFill>
                  <a:srgbClr val="FF0000"/>
                </a:solidFill>
                <a:latin typeface="+mn-lt"/>
              </a:rPr>
              <a:t>SURFING</a:t>
            </a:r>
            <a:br>
              <a:rPr lang="sl-SI" sz="5400" b="1" dirty="0">
                <a:solidFill>
                  <a:srgbClr val="FF0000"/>
                </a:solidFill>
                <a:latin typeface="+mn-lt"/>
              </a:rPr>
            </a:br>
            <a:endParaRPr lang="sl-SI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51" name="TextBox 6">
            <a:extLst>
              <a:ext uri="{FF2B5EF4-FFF2-40B4-BE49-F238E27FC236}">
                <a16:creationId xmlns:a16="http://schemas.microsoft.com/office/drawing/2014/main" id="{5094EF95-C2A3-44D3-94E2-133252F3B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700213"/>
            <a:ext cx="828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Surfrer stands on 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Rides a wave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On the sea, in surfing pools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Long or short board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http://www.iceland.eskimos.is/media/w800/b286c1e65c8b81ec.jpg">
            <a:extLst>
              <a:ext uri="{FF2B5EF4-FFF2-40B4-BE49-F238E27FC236}">
                <a16:creationId xmlns:a16="http://schemas.microsoft.com/office/drawing/2014/main" id="{727EA9BD-22E7-4376-B57E-7CF8C445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500438"/>
            <a:ext cx="50355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 descr="http://0.tqn.com/d/skiing/1/7/W/t/-/-/fsgraffiti.jpg">
            <a:extLst>
              <a:ext uri="{FF2B5EF4-FFF2-40B4-BE49-F238E27FC236}">
                <a16:creationId xmlns:a16="http://schemas.microsoft.com/office/drawing/2014/main" id="{44E5E53B-AB4F-4557-809C-E52AAA96D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7148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ttp://upload.wikimedia.org/wikipedia/commons/e/ea/Freestyle_skiing_jump2.jpg">
            <a:extLst>
              <a:ext uri="{FF2B5EF4-FFF2-40B4-BE49-F238E27FC236}">
                <a16:creationId xmlns:a16="http://schemas.microsoft.com/office/drawing/2014/main" id="{392920D3-18E2-4151-8D50-131BC2ECC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58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5B5CD5-26FB-494C-8DB6-B0470AA470A8}"/>
              </a:ext>
            </a:extLst>
          </p:cNvPr>
          <p:cNvSpPr txBox="1"/>
          <p:nvPr/>
        </p:nvSpPr>
        <p:spPr>
          <a:xfrm>
            <a:off x="468313" y="260350"/>
            <a:ext cx="81359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solidFill>
                  <a:srgbClr val="FF0000"/>
                </a:solidFill>
                <a:latin typeface="+mj-lt"/>
                <a:cs typeface="+mn-cs"/>
              </a:rPr>
              <a:t>FREESTYLE/EXTREME skiing</a:t>
            </a:r>
          </a:p>
        </p:txBody>
      </p:sp>
      <p:pic>
        <p:nvPicPr>
          <p:cNvPr id="7174" name="Picture 10" descr="http://www.deshow.net/d/file/sports/2009-01/winter-skiing-367-2.jpg">
            <a:extLst>
              <a:ext uri="{FF2B5EF4-FFF2-40B4-BE49-F238E27FC236}">
                <a16:creationId xmlns:a16="http://schemas.microsoft.com/office/drawing/2014/main" id="{507EC552-ABC6-4ECB-82DD-92373C288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4225"/>
            <a:ext cx="47148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2" descr="data:image/jpeg;base64,/9j/4AAQSkZJRgABAQAAAQABAAD/2wCEAAkGBxQSEhQUEBQUFBUWFBQVFRQXFBUUFBYVFBUWFhQUFBQYHCghGBwlHBQUITIhJikrLi4uGB8zODMsNygtLisBCgoKDg0OGxAQGywkHCQsLCwsLCwsLCwsLCwsLCwsLCwsLCwsLCwsLCwsLCwsLCwsLCwsLCwtLCwsLCwsLC8sLP/AABEIAMkA+wMBIgACEQEDEQH/xAAcAAACAgMBAQAAAAAAAAAAAAACAwEEAAUGBwj/xABAEAACAQMCAwUGBAMGBgMBAAABAhEAAyESMQRBUQUTImFxBjKBkaGxQlLB8CNy4QcUM2LR8RVTc4KSskN0szT/xAAZAQADAQEBAAAAAAAAAAAAAAAAAQIDBAX/xAAlEQACAgEEAgICAwAAAAAAAAAAAQIRIQMSMVETQSJhcfAUUsH/2gAMAwEAAhEDEQA/ANHUVNZXpHMZFZWVlAGVlYBUgUDMAo1WoApqCiwCVaYorAKIVFlBAVIoakUATWVk1NAGAVMVgoqQEgVBWpFGKAAC0YWiApirRYABKnRT1Sj7ulYUV1SnrbolSnKlFhQoJRd3TtFSEosKFKlFppoWp00rChS2icATVz/hmMkAxgefQ0fCDSdUUy9xImaiU3eDSMFWTXtwsbkD55pYsH9mmX7vTbpVbWapSZLijk6ysrK2MjKysqRQMkCiArFFMUUAQopqioUUdSxkiprAamKQyKmiisigCKmpisigCRRCoUUwCkBEUQogtGiUrGQi05FrFSmqtKwSCtimBaxaYKVjBC0xEPSptpJgVsjbCrpHxqZSoqMbK68JzJ5fGnWEC5G/nSLoI51XN8ioyy6SL5Ck5MCqd+A3h2qu12lm5VJCbNqnFiP0qlxDyard5UNcpqNCcrJcVgIoNVTFUQcnWVlRW5mSKICoFGBQBIpi0AohSGGKIUINGBSAICmAUKimqKkZEVKpRqKci0rGIK1GirXd1ItUrCiuqU0JTVt0xUpWOhapTESmqlc1a9rk/vp4ZlhdRtrckybgxBEREyPWOuJckilFvg6dbdTaAIYyISdR6QJM/DNWeHQ71x3th2Gxuh9bdxdcLfVR4k1CA+CNSlonmJO8xUSm/RpDTT5HcB7ccHcZ1Zza0sApcYcH8QImPj5fDpbMOoa2wZSJDKQVI6gjevDO3+xn4W61pyDp91sjUpPhI9QZ+BrpP7L+2rlviVsHNu8SCs+68Eh1Hwg9fhWa1GXLSp8HrfD2SDO1XO6JFa9u2uH75eGFwNeIY6FDNpCjV4yoISfPqKuWr5BpttiSSE8Qla+5W14p5BrWXhVQZMkVmNLLUVykzWyMmGaBmoXuUotVIljluUwXaRatEmAK2I7PFJtIEmzjhRVgFEBWpJgFGBQgUYoAkCjC1CimqKmx0QEo1WjVaaiVNjoFVowtMCUapSsdArap1u1RotE5ipsYSWqabUb881Vt3qsWzNJjJC+VI7SW4LVzuNPeaG0A5loOneBv1xVsCiFSM8c7UPaFtNXF3L6IzbG5EnOAoPxiIrR8NeZGR0aWDBgDn3TIn5V6F/apcJFhD7vjfG4YQPlBrheyuCN+7bQSxdswIOlcsAfQGuaT+VHbGG2Cfa/f37Z7P7H9urxnDi5s6+G6omFfynkRBHrHKt2yK0q2kyPdMZG23OuVRF4O0V4CySzEazLMinTBZ2Y4gAYkCl+z9trt1mbUwKQ3ESF1kGO7QgSw3mPDgRW1Yyc15wX+1Ow7V6/cZ7Su9wkKxAjTkKsbARjUM4zMeHWdkf2bWrdw3LlxwMxaVoKyCIN1YOx5fM10/G8FKQmGWGSDHiU6gCehO/qajsLtJeJtBxKspKXLZ963cX3kYfveoaKUq4J7H4e3bu3eHs2lti2lm4CoA1i73gk8yQbZEnrXP9sf2hcLYZ1QPeZQRqTT3esbKX1TE8wPSad7e8ceHtvctubbPw/dgjmVvWzpHQlblwTyryG3wN1ohWUNpbIj3sq0c5DYNJt2WlGs8no3s92n2pxSniQbAtSVFllKagN2tnSSd4kvuDXX33pHYnDuvDWEJ1abSLIETCgDB2xTL9kjetImMircaq1xqbcQ0koa3RiwCaYqYmsW0elW+GgYO3pTbEkXuyVjOOnzq08ydqpqgGxo+7nmfnWL5s2XBxgWjCUxVpiiulswoUEqQlPC0UVNj2iVWnIlSBTbYpNjSMVKci0SpTFWobKoELRgUcUSrSsdClkGjdJp7AcqjvDSse0SvDU23I6UxD1qaLFQYFTQg0N52A8C6j6gAeZJ5ek0hlPtrs2zfQLxAET4Tq0MCfytP02rRdmdkWuHJW0h706goYm5cCeErMeFRmTtyk7Vc/4fxD3iWhY/+c6G0z+HhbOQnm7+I9K33C8OqCFnzYmWY9WPM1Dim7NFNqO2ysnZmsAXzqUbWhAt+rgAa/Tb13rZgCIjHTljagBogaozsNfWqFvswJxDXrcL3gi6MjUR7rgbath8+tXhRCkOzlPbThm4m5w9jumZFuC47yAh8J0JvMMQwO0R51sD2EXbxhQAABGwA2ULyitp2i2m2W/KVb4BhP0mrNKh2ZaTQAF2FS2d6kN1rIpAIayOlAbA6VYIqCKpMloXbQDlTO7HSorKBpmBBTAq0qKilQ9xxwWjVaYqU1bddDZmkLUU0W6ctqnKlQ5FUVBZplu1VsW6gMByqdw9pPdQM0FtgaC5dJpK700uxN9FyKIUtCedHSGYWqZqKGOnyP7xQIaDRBq0vantJY4ZlS8WDHMBdRAz4j5YO01qk9v7DX1tIjsrOqC5gCWIEhTmJNK0OmsnXzRBqGKkCgQYNEKAUQpWAwUxRSlpqmk2NIMLRgUANEGqbKoXxvD95be3Ma0ZZG41AiR6b1PBowtoLkawqhtOV1ACYkbTTQamaLHRU7U4AX7TWyzJMQ6EqysDKsCOhArlfY72pc9/w/aDKt7h9WpyQNaqTqMAfhgZ5girftz7Ung1VLYm7cVipIkKBgN0Jn7V47x/GveYvcILkkloABJJZgY3yZqdxotK42z6C7P4+3ftrdssHRtmEjbBwcgyNjViuT/s34+w/BpbsHxoP4qGAwdjJYDmpOx6eddXNUZGVBrJqJpiMisrJrKAo5y2tPRRSUpyVoxIaFpyLQoKaq1DKQF1elVmsk1fC1OmhOhtWa/+70SWoq2y0tlp7iaAFQanTU6aBAVp/ajtEWbJ8RUkYIw0KRqjzg1u9Navt32dTiwgdnQrMMsHDbgg+g+tTO2sGujKMZpyVo8o9obmriCwcMpUFSMiOnzmt5/Zt2Tq4g3XUlba+FuQumInOTpLfTbFaf2i7JfhSLb+IKxC3BIDIwDLKnY5J+Oa7X2QPcWUZTKOAzbGSQNRkfiG0eUVMItF684zba9594O1FGKXYuKwBVlIO2fFjc6eUU4LVmBkVNZFTFICRRihAqaLGGDUhqAUVIYYalcSykaWbTsQQ2kggggj4gY2OxoqKaAOV9sOzLPGIFu6xcSSjoJUgxqkcx7p07jrG+eyHs/b4TWdDtcIjvGSPDjwr0k79YFdPcQMM+o8iNiKwPmDv6GPn+lKkO3VHM9qezkcTa4rgl7u6Li96uFS5bY/xNQH4vv65rqM+Q+v1/pUTWTTJCqJoSaiaACmomhmsmmM1ISm27dQop1pabYJFi3apuiptCjNZWXQvTWBKaiTtk9KbxGi2VDsC0w6gxon3fFEEnoMmqScuBOlyVu7oTaqxxF0K2nSRGDuTqMAJpP4jPwycUF2/BACjAGozgHEiQSCROataciN6E9zWd1Vq05gyBvPujnMBAd8Dz3z0pjONgABzJifTrOfKjxyDcil3VT3dOvcaAYWAAPE2MDp0nH7iqqcVcZpkLmQMDGTkdAMkmn4n2LejUe1fY68Rb8Y1QoWP8s4I8xP7iuQ4P2fu8KEe3eLWZIa0Vy1wkAIqassd9QzC7HavUBwfeI+tjpVGMseenw74HX51wfDcY5uxE27baoH/M8MkEbRAHqPKhQvA1I2/CcA9niLRdQquHXlOoqTBjn4ftXRaK5L2h9ou8tshUAEALzIZfECDvOI9K1XB8Y4A0u6+jEfatFoSlzgh6iieg6ajTXGL2ne/wCY/wAWNMHa1785+h/Sn/El2T549HYRUGuZ4Xtu4CNRDDmIAPzFdGlwMARsQCPjWOppShyaQ1FPgKpmhmomszQOazVVa9xaL7zAc/P5fCk/8Tt8m+h/0qlFsTaL2qsmqA7Ttn8X0NMscaj4RlJG4nI9RvQ4tehJplqaiaXqpN/jET32VfUiflvQMszUaq57iPa6wpgC43UhYHX8RFL4j2wsASgdz0jSJ5Ak/oDVrSn0R5IdnSTWaq5K37bJ+O0w6kMD8gQK3tjtWy6hluJB2lgD8QdqJaco8oFqRlwynwva6NAaVJ+XzrbWTXCkxW24Dt0oIcFo2IOfQ9a01NH+pENXs7G3tTLaFjCiSeVcxwfbd69cW3YtKWYEgEzgCSScAAAVs+Eud2xXV3l1o7xzKoFkalWYOkEDYifLAGS0JezR6q9G4uXCirpElw04klQYlJwBMb7+U5TwV0sGeYUcohifxamJO5aI329Ko2mkFlAJVhNxyVAGQQviPPpHLNLa0Rr0MFCafCTpCbSWAJLMYGNsZmuhQSVGTk3k2PE8RF4qkSpOegxDMSPmB1HSkWsAs0sx2BMxB3PT+nqaVaVSgiVRm97Ae6xwTzx5n4CrEhJxqYwIYjE7CI9PlToRLOQojc7TAY+pOwmar8TxBkQR8sCMlz5fvJoTJ8TkE7HczyG+3P8Ae0Dh9XvbYJGwgZE9APP1p0gsTZYsYAJE+Gef+dunp6DlWzs8C5MqJJaGPNRIIxy8z5fOpwyasqTE+8NyQckHmBsOUnO1dHwFjSCzHSCo1H8IEYVepMzP+tTN0OKOW7Z7UMmxaggHS0wNTEeIkb7ZPSVHqzh/Z22ltVibj5xICoN/UzU8YiXbxdF0gYDSZJxBPLfOIqzx3EaLXiYF2XQsYIEnxfU5oSaquQbOY7T4NA2hMxud89PtS7XY0jwEGDB9egitlw1sBJ0ks5K2x5/icnkP0mrV0hUVbZDFpVIxqYwC2+B+npW25rCM6TNIOyXyRpIznUIkRP3HzrBwToZZAR6j/WupPDi2ugZ0iMD3jMmBO5kn4xyoLXDgNqbfkCw3jmAQY2peVh40aBLyiDdtmJwICrz3xJp3aXb6WAoRGaesKBzjbG+0VvQqwzllU7AwMnVjSJ2G23LnVX2p4BblkghZhWF2CJOPABBOeZmAPOok4yw0UlKOUzkOK9qL7AsgCLECIYg7TJ5z5Uiz7SsEUOXY8zq8/qa5a52iQ5t3EKMDEHqfvyg86Nr3StI6cPSMpTn2dRa7cQzMrG3ORTLPGrdnScjkRn1rkmu1HeHqc1WxE72dK/FJbeTcAEZQZHLIjalX/aBQPApJ5TgfSueJoSae1C3M2N3tq+0/xXAPIMQN8R0rT8Vx2lwNW5BYwSTMf1rb9ndlLxOpFd7ZVGdtm1AFFAWIIyxJ3xHma0XbnZf93uaFJKFdQaNxscjfIFcutqOOI4OrQgpZln/Dam8DkeKfgvy5/ShZyx8RzAA8gNhSeEQhFB30g/rz8qcfKP3611xdpM5ZKm0CcbfOg+FQxrBNUSdLbuahp58qvdidkniDzVV9+5EgeSj8Tf5R9Bms7D7E7xe+vFksK0EqJe4RutvkNwNRxnnmOqtW1bSAGWyubdlU0sQZJOsmAvMsSfOawb6N0uwOFdOHXQh0iPGJBuPy8fzPhlQPPeoscAhvSygIUZwrMSAFEjYCZOBPnvRXeNVbasLa2tZMT0EQ50idPQDfJ9aDNqJa6W0sQQiqQzkHAAmQOhPwFCTG2hg7VYmQ8sCf4pUCF2Itg55zODVjs/g1mWBaY7u2T74mQ1wdOefXyoOC4LVE2/EG8KGNCgc7pAlj5VvLFpUxkk7xu2IA/wAo8ulEmlhDim+TLdjxSzFmGAcBV66RssRj9aqXNIOscpAOTmM/WntcJMkQIiDsD+YjzHy9YobdrYnb0wMyY/fqeuaLFWLJJ1MQsDeMKGG8dfP4UTy+pYKWwZc7sQZ0p5kj/Xll6oWIPKCQp2EkQ7Dn5DmfjF4IqLOWgmEXLEncsesxJ5bCk2FC7SqgBcbYCjkOVsDrBg9PpVLtbjL19tOFUHSqDqeXwGSaYb8DU0BjhFGTHRf396fwXDxk+pP5VaS2fzGD+91xlhzgp2uCK+N4Kp7uffudM9P3tVLQbrtOFA1XGGIU4Cg8iQMH1NbLjbhuEKg0qPcGfCuwaOerON/SlJYxGBbAEDcOYB7xzzWY9YxiqT7FRVdgqtcIg6IRPyWQY25FhB8gPOldl8KT/GcESP4Y/Kkbn+b7etWVtDiH1MD3CMckz3rb6YGNMxPWI6xs7mec+Xlmf1ocqwFWasd6AYOowcn7zz55obfiKsQzQdlKhcRjTueWDW2t2gxicAHVn3dW0nrSuF4cLdZUWEcQW1LOBJVVA8IxufrtS3BRWHCG8wbvGEEDSoCqOiiJBbbHKr/bIW2joSSxAUZyBy1GcxAmrtu2LFo3AVBkROEiD7qY64E5PPeuW4vjWvNrcyYjAgADkBSVyf0hvB5v/aJwI79GXdrY9DpJ5/EfSuOWSYmIJPx5/avS/bu3/CttE+MruRGpSdx/JXnnF2yrlwDpnflPP9a1axZnfoZrfTvGI5zjnSxeuGYzI5YiOdbDhbYuJqWOjDzHTyiKr3LJAxV0RZTHEOu5Px+9Os8cZ8W3pVbimznpU2D4Wmot3RdKro6b2d7WFq4GW4VBUq6wcggwpHPIB+FO7c4q3dVFQEhZ94Qc6doONutclauhQcSSVKmYiDnEZkVsOD41Yl0dxjUQxEesCOVTtjJ3IrdKC+JsQwYsTyyB6mD+lIZqDiOJssQFlQTmNTXN4gAkqPXfyq/2UEKKyWTvhmKsefiknr0HOt07MHHsTw9ok6iMbycDGZk8qvDg2/PHkEkfOrZOxIMxsT15YMUAbqPsauiT05hbVtRMsNP8iACVVba+FQAYiDVbjuPOt9HgSB/EOC5K4BYg+EdIn9J7zRpd1y2r+GAdbmfCSpO4BPpVTjEPehDAcwDJLOozOf8A412xgx+XauZLJ0tlQRMhe8uHCEyVAHQH3jB22HOeWy7N7M0kM5/iMSdU+7H5eR822Hmav8FwYSdOpztLYEDrjwJ5DJq4tqBvJMaicTA5DkNoXlRLU9IFDsVbti2Aox88nqefOfjUFj00iB5ux6Achvn75praVnmevnAIGB50l7ZYTuxAzsAIyZ5DfaPXesyzPDBkSTAMZzG0+WfSl3SxaPCWAELEJbXmz/6c/vYW1gAAYgCQdKecR4mO/wAeVOWwsS3ubwctcbGWjfOw2/QugoC1a8ONUbkz47hPOfwgxE9MDEmoVhDO3uLiBgNn3F6IOv4jRXrveSJCqDLExAHOepxty5wMFBXvmBgi2vuJlSSBAdvsPpR+QJs2DcOu6ACRGnkqjl6ADMem8wy/cnwWwAIMsQOeJI84OPIAYqOI4qPdhRI1MYABUe6B1EbbCfSUW1ASbmEMHR+O4YH+JziYxzgbCBQBF+4iqGJ8GYk5eZkwPwxI89tt6/dvxDblLI94g5aTItpGJ8zt90KO/YtdA0oWgSDqMwRAME7YzEieQO172QoGFAwoiAIGw6/1quPyLkYzQBC6QoAA5ARsPpUKOqg/LGf312qrdl4g6RuTiTkRGD86NkhlbTqbAAzCmJByfFvPXFTQxi29WpQi5G+hYzIzPw3re9ncELSknciTACjeNgJxI+lVuHRLS95c93JziW5mTn9xXPcb7Uvcd1TCMAB1WPy9J29KmnPgdqPI32j7WN19APhRjMAgMwJAMHOAY+Z51pwc0BNCDW6jSpGTdsO5btti8iOgklXAK4BgkHpvVjhrfAtIThuHYclWxaKmeTGMVTJBnn+81i+yfDXTI4dTIB/xHAGMCMgfKk0vYI2R7Jtgfw+GsId9ItWVUQdtMSZj670VjsO0QD/crLGYJ0WjBzOYxt6VXPsmv4Dct7ToCAELsMrMelNf2TVsF7p9SrD5FIWs7KotXfZzggfHwnDncE90mCOQxk4MVXvdg8JpMcHw4z+Gxaac4EssDlP9aVc9hrLEF2ut/lLroxgSunT9KE+wfDxsc9TbgehKY+FHx5vI8i19neFEFuF4ck7ItlB/5NG+dgKkeznDgkf3W0WI2S2EUDoSMn7Uaex/D24ALKGnCaRPWAqb+dEfZe3GH4gAbfxVSesgLTtcioC17GcGR/E4e0P5VgnH4YOP96YnsjwqLpSwVUZBNy5zMnBeRSr3srZYjVdv45d5AxsBAz/SqjexnCawAHlpOrWuoEDBnTvmfhTT+xNfRdb2Y4UN4gwAmVDOZPLJ5bY3oT7M8HzS6DzHeDl6tWy7G7ItcKhFlCNRySxZjP4iSeec1sQgGAw/8QfrQ5v02NRXRruD7OUE93KgzquaiWOdk68xNXuH4VE/w1Ag5P3JP4jRhx8Nh5+QHIZ+PlRXWC6Z/wC0YE/yjnUttlUkTAA8pk43PrzNV24kfhGwEkzCzEAn83ln/UboLbYGxgrOZ94wQvpk/OoUQDhYG8QEQCTtmTzk9Zgc1QEjOwlR5SCSeQ3Y7+XXpTCSRAMfmbnvgDzxExjYZqOHcttsPxY+nQefP6VYXwjocx6R+FeX3+wGAvu4/RevqOmTjc8z0BgSTqOefRQJ35FoGw2npR6yOUERInY+Zjfbz9KBmjCiSBLckTc5HXEwKBkG3J8XhVBMb79T1kH9way4cQARJ22bVAnUfw42AyAOQpbvIBM6RDLmNRONRz65nlvECk3b4xpBJP4UyXyZzgRIkn5xToRF4r4Sw1FD4UEBBMZImBkb8z12rHstcebjFRvoBZSTGdUCVG2/iPQTNWksd3pLBVPi8K7JOMN+bz/3MFY5AeWOcmZPxosKMtqAoGkCMAAQo8lHxn41KCZHSSTy8pzU28CSefyJMQPjUl+Q2nJxHr9aQyUQCY+eNh0+tX+z+DCqGMHE62Mzz+XpvQ8FZzqO2+RvyzNa/tjjUEkaSOeoF2IHJVLAAYGwG29TzhD4yB7R8epAZxOkiFYqA88+cQOdctbE+MtPXGfj1rOMum8+oE6NhKgEAE4x6mjmNvSumMdqoxbthMaAmoms286Ygga6L2fv6rZWfdJBzODkQPnXN1suwLum40mJQ/SD+hqZq0OLydUGI8/XFYtwnfONh+p/rQCIEZ6n9yakkmQTgiIj4betcxsKvi4fd0rtEkn4GB6da1g4JlYtddmII8KllGeWSTj4b1tWtAAAfoPt8PnSb1sMI/ecg/f5U1ITRUChmnSoBJOwmY3gjFQlmDiPWZx6QPvTVtc45/XmKYvDjp6U7FQlLOZkCNs8uW9Tc4QeF2eNJyBEEEEQcY35VaXhh0p68MvNZBpbh0JTSInUTETOTG+fj9qLvE/3OaYvDqpAI8DRBzg8s8t/3ye/DgGO6B8ywn60rCjRXOPUT3fiMxqIJXY4UDLnf3fOq9htbMW1SVEkg6icCCV93mdIJI8tjH4h/wBE/wDsK2V3Z/5W+xrbgkocR3aqMEKPCsDJJM6LSH3mJ3MY86g22cTei3bHu2VMwd5udWyDHzijH/8AbY/+uPsKdyH/AHf+xosKLFsQBA0qMwZk495p6edA1wkwJJ3/ACmMSxP4B5/6imXfff8A6lr7UPZ+97/qfq1R9lC7lzTgQJBP5JA3k7og5sfrMUu5aHdxI0bkkeFoiSV+cL5GQTgRxf4/5OH/AP0Wq/tFunrb/wDYU0siYag3TKAgbd4wkkZP8NOYEHxGB61srChBChs+85PiP/cTPXaAJwKcuz/v8TUrkvw/Sk3Y0ivpiFxp3Emdo65n/SmACcicgz9iPlSuF94/zD70xv8AEX+Q/c0AYzZk8uXL4j+tP4SzqknC/vAqr+IetbR/8P4D7UmNFHtLjwAQDCiB6nnnnuPlXHdp8cXbQOR/2iDXW8R/gv8Ayt9jXD2N/wB9WrbRS5MtRlpTpH7zWb71HP4VNaEgg0U0s0w0AZNWOAeLiE/mHyJg/ekGiG4pPgEd3Y4J0wQNPz+k1eHBLzMeVPXapT3BXFZ0UVG4eN6j+7A7VdFVBv8AvyoAA8MBuIM/A0Xdj9xTH90+n60ixsPX9BQAzQP3FYVqV2/fSoOw+FAC3HLkd8VTHeL4VuwBsGCkgdJImtstVl/U/emmJo//2Q==">
            <a:extLst>
              <a:ext uri="{FF2B5EF4-FFF2-40B4-BE49-F238E27FC236}">
                <a16:creationId xmlns:a16="http://schemas.microsoft.com/office/drawing/2014/main" id="{87632A42-5D68-4C63-8519-6811721E9F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7176" name="AutoShape 4" descr="data:image/jpeg;base64,/9j/4AAQSkZJRgABAQAAAQABAAD/2wCEAAkGBxQSEhQUEBQUFBUWFBQVFRQXFBUUFBYVFBUWFhQUFBQYHCghGBwlHBQUITIhJikrLi4uGB8zODMsNygtLisBCgoKDg0OGxAQGywkHCQsLCwsLCwsLCwsLCwsLCwsLCwsLCwsLCwsLCwsLCwsLCwsLCwsLCwtLCwsLCwsLC8sLP/AABEIAMkA+wMBIgACEQEDEQH/xAAcAAACAgMBAQAAAAAAAAAAAAACAwEEAAUGBwj/xABAEAACAQMCAwUGBAMGBgMBAAABAhEAAyESMQRBUQUTImFxBjKBkaGxQlLB8CNy4QcUM2LR8RVTc4KSskN0szT/xAAZAQADAQEBAAAAAAAAAAAAAAAAAQIDBAX/xAAlEQACAgEEAgICAwAAAAAAAAAAAQIRIQMSMVETQSJhcfAUUsH/2gAMAwEAAhEDEQA/ANHUVNZXpHMZFZWVlAGVlYBUgUDMAo1WoApqCiwCVaYorAKIVFlBAVIoakUATWVk1NAGAVMVgoqQEgVBWpFGKAAC0YWiApirRYABKnRT1Sj7ulYUV1SnrbolSnKlFhQoJRd3TtFSEosKFKlFppoWp00rChS2icATVz/hmMkAxgefQ0fCDSdUUy9xImaiU3eDSMFWTXtwsbkD55pYsH9mmX7vTbpVbWapSZLijk6ysrK2MjKysqRQMkCiArFFMUUAQopqioUUdSxkiprAamKQyKmiisigCKmpisigCRRCoUUwCkBEUQogtGiUrGQi05FrFSmqtKwSCtimBaxaYKVjBC0xEPSptpJgVsjbCrpHxqZSoqMbK68JzJ5fGnWEC5G/nSLoI51XN8ioyy6SL5Ck5MCqd+A3h2qu12lm5VJCbNqnFiP0qlxDyard5UNcpqNCcrJcVgIoNVTFUQcnWVlRW5mSKICoFGBQBIpi0AohSGGKIUINGBSAICmAUKimqKkZEVKpRqKci0rGIK1GirXd1ItUrCiuqU0JTVt0xUpWOhapTESmqlc1a9rk/vp4ZlhdRtrckybgxBEREyPWOuJckilFvg6dbdTaAIYyISdR6QJM/DNWeHQ71x3th2Gxuh9bdxdcLfVR4k1CA+CNSlonmJO8xUSm/RpDTT5HcB7ccHcZ1Zza0sApcYcH8QImPj5fDpbMOoa2wZSJDKQVI6gjevDO3+xn4W61pyDp91sjUpPhI9QZ+BrpP7L+2rlviVsHNu8SCs+68Eh1Hwg9fhWa1GXLSp8HrfD2SDO1XO6JFa9u2uH75eGFwNeIY6FDNpCjV4yoISfPqKuWr5BpttiSSE8Qla+5W14p5BrWXhVQZMkVmNLLUVykzWyMmGaBmoXuUotVIljluUwXaRatEmAK2I7PFJtIEmzjhRVgFEBWpJgFGBQgUYoAkCjC1CimqKmx0QEo1WjVaaiVNjoFVowtMCUapSsdArap1u1RotE5ipsYSWqabUb881Vt3qsWzNJjJC+VI7SW4LVzuNPeaG0A5loOneBv1xVsCiFSM8c7UPaFtNXF3L6IzbG5EnOAoPxiIrR8NeZGR0aWDBgDn3TIn5V6F/apcJFhD7vjfG4YQPlBrheyuCN+7bQSxdswIOlcsAfQGuaT+VHbGG2Cfa/f37Z7P7H9urxnDi5s6+G6omFfynkRBHrHKt2yK0q2kyPdMZG23OuVRF4O0V4CySzEazLMinTBZ2Y4gAYkCl+z9trt1mbUwKQ3ESF1kGO7QgSw3mPDgRW1Yyc15wX+1Ow7V6/cZ7Su9wkKxAjTkKsbARjUM4zMeHWdkf2bWrdw3LlxwMxaVoKyCIN1YOx5fM10/G8FKQmGWGSDHiU6gCehO/qajsLtJeJtBxKspKXLZ963cX3kYfveoaKUq4J7H4e3bu3eHs2lti2lm4CoA1i73gk8yQbZEnrXP9sf2hcLYZ1QPeZQRqTT3esbKX1TE8wPSad7e8ceHtvctubbPw/dgjmVvWzpHQlblwTyryG3wN1ohWUNpbIj3sq0c5DYNJt2WlGs8no3s92n2pxSniQbAtSVFllKagN2tnSSd4kvuDXX33pHYnDuvDWEJ1abSLIETCgDB2xTL9kjetImMircaq1xqbcQ0koa3RiwCaYqYmsW0elW+GgYO3pTbEkXuyVjOOnzq08ydqpqgGxo+7nmfnWL5s2XBxgWjCUxVpiiulswoUEqQlPC0UVNj2iVWnIlSBTbYpNjSMVKci0SpTFWobKoELRgUcUSrSsdClkGjdJp7AcqjvDSse0SvDU23I6UxD1qaLFQYFTQg0N52A8C6j6gAeZJ5ek0hlPtrs2zfQLxAET4Tq0MCfytP02rRdmdkWuHJW0h706goYm5cCeErMeFRmTtyk7Vc/4fxD3iWhY/+c6G0z+HhbOQnm7+I9K33C8OqCFnzYmWY9WPM1Dim7NFNqO2ysnZmsAXzqUbWhAt+rgAa/Tb13rZgCIjHTljagBogaozsNfWqFvswJxDXrcL3gi6MjUR7rgbath8+tXhRCkOzlPbThm4m5w9jumZFuC47yAh8J0JvMMQwO0R51sD2EXbxhQAABGwA2ULyitp2i2m2W/KVb4BhP0mrNKh2ZaTQAF2FS2d6kN1rIpAIayOlAbA6VYIqCKpMloXbQDlTO7HSorKBpmBBTAq0qKilQ9xxwWjVaYqU1bddDZmkLUU0W6ctqnKlQ5FUVBZplu1VsW6gMByqdw9pPdQM0FtgaC5dJpK700uxN9FyKIUtCedHSGYWqZqKGOnyP7xQIaDRBq0vantJY4ZlS8WDHMBdRAz4j5YO01qk9v7DX1tIjsrOqC5gCWIEhTmJNK0OmsnXzRBqGKkCgQYNEKAUQpWAwUxRSlpqmk2NIMLRgUANEGqbKoXxvD95be3Ma0ZZG41AiR6b1PBowtoLkawqhtOV1ACYkbTTQamaLHRU7U4AX7TWyzJMQ6EqysDKsCOhArlfY72pc9/w/aDKt7h9WpyQNaqTqMAfhgZ5girftz7Ung1VLYm7cVipIkKBgN0Jn7V47x/GveYvcILkkloABJJZgY3yZqdxotK42z6C7P4+3ftrdssHRtmEjbBwcgyNjViuT/s34+w/BpbsHxoP4qGAwdjJYDmpOx6eddXNUZGVBrJqJpiMisrJrKAo5y2tPRRSUpyVoxIaFpyLQoKaq1DKQF1elVmsk1fC1OmhOhtWa/+70SWoq2y0tlp7iaAFQanTU6aBAVp/ajtEWbJ8RUkYIw0KRqjzg1u9Navt32dTiwgdnQrMMsHDbgg+g+tTO2sGujKMZpyVo8o9obmriCwcMpUFSMiOnzmt5/Zt2Tq4g3XUlba+FuQumInOTpLfTbFaf2i7JfhSLb+IKxC3BIDIwDLKnY5J+Oa7X2QPcWUZTKOAzbGSQNRkfiG0eUVMItF684zba9594O1FGKXYuKwBVlIO2fFjc6eUU4LVmBkVNZFTFICRRihAqaLGGDUhqAUVIYYalcSykaWbTsQQ2kggggj4gY2OxoqKaAOV9sOzLPGIFu6xcSSjoJUgxqkcx7p07jrG+eyHs/b4TWdDtcIjvGSPDjwr0k79YFdPcQMM+o8iNiKwPmDv6GPn+lKkO3VHM9qezkcTa4rgl7u6Li96uFS5bY/xNQH4vv65rqM+Q+v1/pUTWTTJCqJoSaiaACmomhmsmmM1ISm27dQop1pabYJFi3apuiptCjNZWXQvTWBKaiTtk9KbxGi2VDsC0w6gxon3fFEEnoMmqScuBOlyVu7oTaqxxF0K2nSRGDuTqMAJpP4jPwycUF2/BACjAGozgHEiQSCROataciN6E9zWd1Vq05gyBvPujnMBAd8Dz3z0pjONgABzJifTrOfKjxyDcil3VT3dOvcaAYWAAPE2MDp0nH7iqqcVcZpkLmQMDGTkdAMkmn4n2LejUe1fY68Rb8Y1QoWP8s4I8xP7iuQ4P2fu8KEe3eLWZIa0Vy1wkAIqassd9QzC7HavUBwfeI+tjpVGMseenw74HX51wfDcY5uxE27baoH/M8MkEbRAHqPKhQvA1I2/CcA9niLRdQquHXlOoqTBjn4ftXRaK5L2h9ou8tshUAEALzIZfECDvOI9K1XB8Y4A0u6+jEfatFoSlzgh6iieg6ajTXGL2ne/wCY/wAWNMHa1785+h/Sn/El2T549HYRUGuZ4Xtu4CNRDDmIAPzFdGlwMARsQCPjWOppShyaQ1FPgKpmhmomszQOazVVa9xaL7zAc/P5fCk/8Tt8m+h/0qlFsTaL2qsmqA7Ttn8X0NMscaj4RlJG4nI9RvQ4tehJplqaiaXqpN/jET32VfUiflvQMszUaq57iPa6wpgC43UhYHX8RFL4j2wsASgdz0jSJ5Ak/oDVrSn0R5IdnSTWaq5K37bJ+O0w6kMD8gQK3tjtWy6hluJB2lgD8QdqJaco8oFqRlwynwva6NAaVJ+XzrbWTXCkxW24Dt0oIcFo2IOfQ9a01NH+pENXs7G3tTLaFjCiSeVcxwfbd69cW3YtKWYEgEzgCSScAAAVs+Eud2xXV3l1o7xzKoFkalWYOkEDYifLAGS0JezR6q9G4uXCirpElw04klQYlJwBMb7+U5TwV0sGeYUcohifxamJO5aI329Ko2mkFlAJVhNxyVAGQQviPPpHLNLa0Rr0MFCafCTpCbSWAJLMYGNsZmuhQSVGTk3k2PE8RF4qkSpOegxDMSPmB1HSkWsAs0sx2BMxB3PT+nqaVaVSgiVRm97Ae6xwTzx5n4CrEhJxqYwIYjE7CI9PlToRLOQojc7TAY+pOwmar8TxBkQR8sCMlz5fvJoTJ8TkE7HczyG+3P8Ae0Dh9XvbYJGwgZE9APP1p0gsTZYsYAJE+Gef+dunp6DlWzs8C5MqJJaGPNRIIxy8z5fOpwyasqTE+8NyQckHmBsOUnO1dHwFjSCzHSCo1H8IEYVepMzP+tTN0OKOW7Z7UMmxaggHS0wNTEeIkb7ZPSVHqzh/Z22ltVibj5xICoN/UzU8YiXbxdF0gYDSZJxBPLfOIqzx3EaLXiYF2XQsYIEnxfU5oSaquQbOY7T4NA2hMxud89PtS7XY0jwEGDB9egitlw1sBJ0ks5K2x5/icnkP0mrV0hUVbZDFpVIxqYwC2+B+npW25rCM6TNIOyXyRpIznUIkRP3HzrBwToZZAR6j/WupPDi2ugZ0iMD3jMmBO5kn4xyoLXDgNqbfkCw3jmAQY2peVh40aBLyiDdtmJwICrz3xJp3aXb6WAoRGaesKBzjbG+0VvQqwzllU7AwMnVjSJ2G23LnVX2p4BblkghZhWF2CJOPABBOeZmAPOok4yw0UlKOUzkOK9qL7AsgCLECIYg7TJ5z5Uiz7SsEUOXY8zq8/qa5a52iQ5t3EKMDEHqfvyg86Nr3StI6cPSMpTn2dRa7cQzMrG3ORTLPGrdnScjkRn1rkmu1HeHqc1WxE72dK/FJbeTcAEZQZHLIjalX/aBQPApJ5TgfSueJoSae1C3M2N3tq+0/xXAPIMQN8R0rT8Vx2lwNW5BYwSTMf1rb9ndlLxOpFd7ZVGdtm1AFFAWIIyxJ3xHma0XbnZf93uaFJKFdQaNxscjfIFcutqOOI4OrQgpZln/Dam8DkeKfgvy5/ShZyx8RzAA8gNhSeEQhFB30g/rz8qcfKP3611xdpM5ZKm0CcbfOg+FQxrBNUSdLbuahp58qvdidkniDzVV9+5EgeSj8Tf5R9Bms7D7E7xe+vFksK0EqJe4RutvkNwNRxnnmOqtW1bSAGWyubdlU0sQZJOsmAvMsSfOawb6N0uwOFdOHXQh0iPGJBuPy8fzPhlQPPeoscAhvSygIUZwrMSAFEjYCZOBPnvRXeNVbasLa2tZMT0EQ50idPQDfJ9aDNqJa6W0sQQiqQzkHAAmQOhPwFCTG2hg7VYmQ8sCf4pUCF2Itg55zODVjs/g1mWBaY7u2T74mQ1wdOefXyoOC4LVE2/EG8KGNCgc7pAlj5VvLFpUxkk7xu2IA/wAo8ulEmlhDim+TLdjxSzFmGAcBV66RssRj9aqXNIOscpAOTmM/WntcJMkQIiDsD+YjzHy9YobdrYnb0wMyY/fqeuaLFWLJJ1MQsDeMKGG8dfP4UTy+pYKWwZc7sQZ0p5kj/Xll6oWIPKCQp2EkQ7Dn5DmfjF4IqLOWgmEXLEncsesxJ5bCk2FC7SqgBcbYCjkOVsDrBg9PpVLtbjL19tOFUHSqDqeXwGSaYb8DU0BjhFGTHRf396fwXDxk+pP5VaS2fzGD+91xlhzgp2uCK+N4Kp7uffudM9P3tVLQbrtOFA1XGGIU4Cg8iQMH1NbLjbhuEKg0qPcGfCuwaOerON/SlJYxGBbAEDcOYB7xzzWY9YxiqT7FRVdgqtcIg6IRPyWQY25FhB8gPOldl8KT/GcESP4Y/Kkbn+b7etWVtDiH1MD3CMckz3rb6YGNMxPWI6xs7mec+Xlmf1ocqwFWasd6AYOowcn7zz55obfiKsQzQdlKhcRjTueWDW2t2gxicAHVn3dW0nrSuF4cLdZUWEcQW1LOBJVVA8IxufrtS3BRWHCG8wbvGEEDSoCqOiiJBbbHKr/bIW2joSSxAUZyBy1GcxAmrtu2LFo3AVBkROEiD7qY64E5PPeuW4vjWvNrcyYjAgADkBSVyf0hvB5v/aJwI79GXdrY9DpJ5/EfSuOWSYmIJPx5/avS/bu3/CttE+MruRGpSdx/JXnnF2yrlwDpnflPP9a1axZnfoZrfTvGI5zjnSxeuGYzI5YiOdbDhbYuJqWOjDzHTyiKr3LJAxV0RZTHEOu5Px+9Os8cZ8W3pVbimznpU2D4Wmot3RdKro6b2d7WFq4GW4VBUq6wcggwpHPIB+FO7c4q3dVFQEhZ94Qc6doONutclauhQcSSVKmYiDnEZkVsOD41Yl0dxjUQxEesCOVTtjJ3IrdKC+JsQwYsTyyB6mD+lIZqDiOJssQFlQTmNTXN4gAkqPXfyq/2UEKKyWTvhmKsefiknr0HOt07MHHsTw9ok6iMbycDGZk8qvDg2/PHkEkfOrZOxIMxsT15YMUAbqPsauiT05hbVtRMsNP8iACVVba+FQAYiDVbjuPOt9HgSB/EOC5K4BYg+EdIn9J7zRpd1y2r+GAdbmfCSpO4BPpVTjEPehDAcwDJLOozOf8A412xgx+XauZLJ0tlQRMhe8uHCEyVAHQH3jB22HOeWy7N7M0kM5/iMSdU+7H5eR822Hmav8FwYSdOpztLYEDrjwJ5DJq4tqBvJMaicTA5DkNoXlRLU9IFDsVbti2Aox88nqefOfjUFj00iB5ux6Achvn75praVnmevnAIGB50l7ZYTuxAzsAIyZ5DfaPXesyzPDBkSTAMZzG0+WfSl3SxaPCWAELEJbXmz/6c/vYW1gAAYgCQdKecR4mO/wAeVOWwsS3ubwctcbGWjfOw2/QugoC1a8ONUbkz47hPOfwgxE9MDEmoVhDO3uLiBgNn3F6IOv4jRXrveSJCqDLExAHOepxty5wMFBXvmBgi2vuJlSSBAdvsPpR+QJs2DcOu6ACRGnkqjl6ADMem8wy/cnwWwAIMsQOeJI84OPIAYqOI4qPdhRI1MYABUe6B1EbbCfSUW1ASbmEMHR+O4YH+JziYxzgbCBQBF+4iqGJ8GYk5eZkwPwxI89tt6/dvxDblLI94g5aTItpGJ8zt90KO/YtdA0oWgSDqMwRAME7YzEieQO172QoGFAwoiAIGw6/1quPyLkYzQBC6QoAA5ARsPpUKOqg/LGf312qrdl4g6RuTiTkRGD86NkhlbTqbAAzCmJByfFvPXFTQxi29WpQi5G+hYzIzPw3re9ncELSknciTACjeNgJxI+lVuHRLS95c93JziW5mTn9xXPcb7Uvcd1TCMAB1WPy9J29KmnPgdqPI32j7WN19APhRjMAgMwJAMHOAY+Z51pwc0BNCDW6jSpGTdsO5btti8iOgklXAK4BgkHpvVjhrfAtIThuHYclWxaKmeTGMVTJBnn+81i+yfDXTI4dTIB/xHAGMCMgfKk0vYI2R7Jtgfw+GsId9ItWVUQdtMSZj670VjsO0QD/crLGYJ0WjBzOYxt6VXPsmv4Dct7ToCAELsMrMelNf2TVsF7p9SrD5FIWs7KotXfZzggfHwnDncE90mCOQxk4MVXvdg8JpMcHw4z+Gxaac4EssDlP9aVc9hrLEF2ut/lLroxgSunT9KE+wfDxsc9TbgehKY+FHx5vI8i19neFEFuF4ck7ItlB/5NG+dgKkeznDgkf3W0WI2S2EUDoSMn7Uaex/D24ALKGnCaRPWAqb+dEfZe3GH4gAbfxVSesgLTtcioC17GcGR/E4e0P5VgnH4YOP96YnsjwqLpSwVUZBNy5zMnBeRSr3srZYjVdv45d5AxsBAz/SqjexnCawAHlpOrWuoEDBnTvmfhTT+xNfRdb2Y4UN4gwAmVDOZPLJ5bY3oT7M8HzS6DzHeDl6tWy7G7ItcKhFlCNRySxZjP4iSeec1sQgGAw/8QfrQ5v02NRXRruD7OUE93KgzquaiWOdk68xNXuH4VE/w1Ag5P3JP4jRhx8Nh5+QHIZ+PlRXWC6Z/wC0YE/yjnUttlUkTAA8pk43PrzNV24kfhGwEkzCzEAn83ln/UboLbYGxgrOZ94wQvpk/OoUQDhYG8QEQCTtmTzk9Zgc1QEjOwlR5SCSeQ3Y7+XXpTCSRAMfmbnvgDzxExjYZqOHcttsPxY+nQefP6VYXwjocx6R+FeX3+wGAvu4/RevqOmTjc8z0BgSTqOefRQJ35FoGw2npR6yOUERInY+Zjfbz9KBmjCiSBLckTc5HXEwKBkG3J8XhVBMb79T1kH9way4cQARJ22bVAnUfw42AyAOQpbvIBM6RDLmNRONRz65nlvECk3b4xpBJP4UyXyZzgRIkn5xToRF4r4Sw1FD4UEBBMZImBkb8z12rHstcebjFRvoBZSTGdUCVG2/iPQTNWksd3pLBVPi8K7JOMN+bz/3MFY5AeWOcmZPxosKMtqAoGkCMAAQo8lHxn41KCZHSSTy8pzU28CSefyJMQPjUl+Q2nJxHr9aQyUQCY+eNh0+tX+z+DCqGMHE62Mzz+XpvQ8FZzqO2+RvyzNa/tjjUEkaSOeoF2IHJVLAAYGwG29TzhD4yB7R8epAZxOkiFYqA88+cQOdctbE+MtPXGfj1rOMum8+oE6NhKgEAE4x6mjmNvSumMdqoxbthMaAmoms286Ygga6L2fv6rZWfdJBzODkQPnXN1suwLum40mJQ/SD+hqZq0OLydUGI8/XFYtwnfONh+p/rQCIEZ6n9yakkmQTgiIj4betcxsKvi4fd0rtEkn4GB6da1g4JlYtddmII8KllGeWSTj4b1tWtAAAfoPt8PnSb1sMI/ecg/f5U1ITRUChmnSoBJOwmY3gjFQlmDiPWZx6QPvTVtc45/XmKYvDjp6U7FQlLOZkCNs8uW9Tc4QeF2eNJyBEEEEQcY35VaXhh0p68MvNZBpbh0JTSInUTETOTG+fj9qLvE/3OaYvDqpAI8DRBzg8s8t/3ye/DgGO6B8ywn60rCjRXOPUT3fiMxqIJXY4UDLnf3fOq9htbMW1SVEkg6icCCV93mdIJI8tjH4h/wBE/wDsK2V3Z/5W+xrbgkocR3aqMEKPCsDJJM6LSH3mJ3MY86g22cTei3bHu2VMwd5udWyDHzijH/8AbY/+uPsKdyH/AHf+xosKLFsQBA0qMwZk495p6edA1wkwJJ3/ACmMSxP4B5/6imXfff8A6lr7UPZ+97/qfq1R9lC7lzTgQJBP5JA3k7og5sfrMUu5aHdxI0bkkeFoiSV+cL5GQTgRxf4/5OH/AP0Wq/tFunrb/wDYU0siYag3TKAgbd4wkkZP8NOYEHxGB61srChBChs+85PiP/cTPXaAJwKcuz/v8TUrkvw/Sk3Y0ivpiFxp3Emdo65n/SmACcicgz9iPlSuF94/zD70xv8AEX+Q/c0AYzZk8uXL4j+tP4SzqknC/vAqr+IetbR/8P4D7UmNFHtLjwAQDCiB6nnnnuPlXHdp8cXbQOR/2iDXW8R/gv8Ayt9jXD2N/wB9WrbRS5MtRlpTpH7zWb71HP4VNaEgg0U0s0w0AZNWOAeLiE/mHyJg/ekGiG4pPgEd3Y4J0wQNPz+k1eHBLzMeVPXapT3BXFZ0UVG4eN6j+7A7VdFVBv8AvyoAA8MBuIM/A0Xdj9xTH90+n60ixsPX9BQAzQP3FYVqV2/fSoOw+FAC3HLkd8VTHeL4VuwBsGCkgdJImtstVl/U/emmJo//2Q==">
            <a:extLst>
              <a:ext uri="{FF2B5EF4-FFF2-40B4-BE49-F238E27FC236}">
                <a16:creationId xmlns:a16="http://schemas.microsoft.com/office/drawing/2014/main" id="{FA698437-0B2A-40C1-BFA8-8D55A16FC2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7177" name="TextBox 11">
            <a:extLst>
              <a:ext uri="{FF2B5EF4-FFF2-40B4-BE49-F238E27FC236}">
                <a16:creationId xmlns:a16="http://schemas.microsoft.com/office/drawing/2014/main" id="{753D1EDA-5429-40DB-BC46-E6EB59699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82089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600"/>
              <a:t>EXTREME – performed on long,steep slopes in mountainous terrain, outside the lines</a:t>
            </a:r>
          </a:p>
          <a:p>
            <a:r>
              <a:rPr lang="sl-SI" altLang="sl-SI" sz="3600"/>
              <a:t>FREESTYLE – on the </a:t>
            </a:r>
            <a:r>
              <a:rPr lang="sl-SI" altLang="sl-SI" sz="3600">
                <a:solidFill>
                  <a:schemeClr val="bg1"/>
                </a:solidFill>
              </a:rPr>
              <a:t>lines</a:t>
            </a:r>
            <a:r>
              <a:rPr lang="sl-SI" altLang="sl-SI" sz="3600"/>
              <a:t>, on jumps, </a:t>
            </a:r>
            <a:r>
              <a:rPr lang="en-US" altLang="sl-SI" sz="3600"/>
              <a:t>on the arranged ski slopes</a:t>
            </a:r>
            <a:r>
              <a:rPr lang="sl-SI" altLang="sl-SI" sz="3600"/>
              <a:t> </a:t>
            </a:r>
            <a:endParaRPr lang="sl-SI" altLang="sl-SI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atic2.chamonet.com/image_uploader/photos_5d/large/chamonix-courmayeur-basejumper-valery-rozov-4.jpg">
            <a:extLst>
              <a:ext uri="{FF2B5EF4-FFF2-40B4-BE49-F238E27FC236}">
                <a16:creationId xmlns:a16="http://schemas.microsoft.com/office/drawing/2014/main" id="{56CFB00E-4EC3-43D5-8C60-C0E9D6F9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ttp://eldiario.com.uy/wp-content/uploads/2013/08/wingsuit-1.jpg">
            <a:extLst>
              <a:ext uri="{FF2B5EF4-FFF2-40B4-BE49-F238E27FC236}">
                <a16:creationId xmlns:a16="http://schemas.microsoft.com/office/drawing/2014/main" id="{A57E8E93-3F6E-47A7-AF89-F79C8A8B0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324225"/>
            <a:ext cx="49434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https://encrypted-tbn0.gstatic.com/images?q=tbn:ANd9GcQtltsQ7PjDoB9TvlyLOeOKcVEYT4aSFOcJ9LWpdiW-SqUIkJ1r">
            <a:extLst>
              <a:ext uri="{FF2B5EF4-FFF2-40B4-BE49-F238E27FC236}">
                <a16:creationId xmlns:a16="http://schemas.microsoft.com/office/drawing/2014/main" id="{BEBBB66C-9F16-4B38-903E-7A9229ABC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0"/>
            <a:ext cx="523875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ttp://b.vimeocdn.com/ts/872/579/8725798_640.jpg">
            <a:extLst>
              <a:ext uri="{FF2B5EF4-FFF2-40B4-BE49-F238E27FC236}">
                <a16:creationId xmlns:a16="http://schemas.microsoft.com/office/drawing/2014/main" id="{617E2899-640D-4781-91F5-B23D48CA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2" t="9325"/>
          <a:stretch>
            <a:fillRect/>
          </a:stretch>
        </p:blipFill>
        <p:spPr bwMode="auto">
          <a:xfrm>
            <a:off x="4652963" y="3068638"/>
            <a:ext cx="48609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4C8B99-A5D8-495D-B661-E562BEDFECFC}"/>
              </a:ext>
            </a:extLst>
          </p:cNvPr>
          <p:cNvSpPr txBox="1"/>
          <p:nvPr/>
        </p:nvSpPr>
        <p:spPr>
          <a:xfrm>
            <a:off x="755650" y="404813"/>
            <a:ext cx="79200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solidFill>
                  <a:srgbClr val="FF0000"/>
                </a:solidFill>
                <a:latin typeface="+mj-lt"/>
                <a:cs typeface="+mn-cs"/>
              </a:rPr>
              <a:t>WINGSUITING</a:t>
            </a:r>
          </a:p>
        </p:txBody>
      </p:sp>
      <p:sp>
        <p:nvSpPr>
          <p:cNvPr id="8199" name="TextBox 8">
            <a:extLst>
              <a:ext uri="{FF2B5EF4-FFF2-40B4-BE49-F238E27FC236}">
                <a16:creationId xmlns:a16="http://schemas.microsoft.com/office/drawing/2014/main" id="{A0349918-D667-4676-B561-72E6C8DA1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8137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F</a:t>
            </a:r>
            <a:r>
              <a:rPr lang="en-US" altLang="sl-SI" sz="3600">
                <a:solidFill>
                  <a:schemeClr val="bg1"/>
                </a:solidFill>
              </a:rPr>
              <a:t>lying the human body through the air using a </a:t>
            </a:r>
            <a:r>
              <a:rPr lang="sl-SI" altLang="sl-SI" sz="3600">
                <a:solidFill>
                  <a:schemeClr val="bg1"/>
                </a:solidFill>
              </a:rPr>
              <a:t>sprcial</a:t>
            </a:r>
            <a:r>
              <a:rPr lang="en-US" altLang="sl-SI" sz="3600">
                <a:solidFill>
                  <a:schemeClr val="bg1"/>
                </a:solidFill>
              </a:rPr>
              <a:t> jumpsuit</a:t>
            </a:r>
            <a:r>
              <a:rPr lang="sl-SI" altLang="sl-SI" sz="3600">
                <a:solidFill>
                  <a:schemeClr val="bg1"/>
                </a:solidFill>
              </a:rPr>
              <a:t> – wingsuit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Wingsuit </a:t>
            </a:r>
            <a:r>
              <a:rPr lang="en-US" altLang="sl-SI" sz="3600">
                <a:solidFill>
                  <a:schemeClr val="bg1"/>
                </a:solidFill>
              </a:rPr>
              <a:t>adds surface area to the human body to enable a significant increase in lift</a:t>
            </a:r>
            <a:endParaRPr lang="sl-SI" altLang="sl-SI" sz="360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3600">
                <a:solidFill>
                  <a:schemeClr val="bg1"/>
                </a:solidFill>
              </a:rPr>
              <a:t>From mountains, from plane, from the buildings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dargaud.net/Humor/Pics/extreme_sports.jpg">
            <a:extLst>
              <a:ext uri="{FF2B5EF4-FFF2-40B4-BE49-F238E27FC236}">
                <a16:creationId xmlns:a16="http://schemas.microsoft.com/office/drawing/2014/main" id="{F9D7D169-F968-417C-8893-4B92E62C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8" r="8511" b="14236"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F691-E997-456A-93A4-A30F65C37CA1}"/>
              </a:ext>
            </a:extLst>
          </p:cNvPr>
          <p:cNvSpPr txBox="1"/>
          <p:nvPr/>
        </p:nvSpPr>
        <p:spPr>
          <a:xfrm>
            <a:off x="395288" y="333375"/>
            <a:ext cx="84978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THANK YOU FOR YOUR ATTENTION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sym typeface="Wingdings" pitchFamily="2" charset="2"/>
              </a:rPr>
              <a:t></a:t>
            </a:r>
            <a:endParaRPr lang="sl-SI" sz="48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     List of extreme sports:   Land: Skateboarding, BMX, motocross, FMX, mountain biking, rock climbing, free cimbing, zorbing Water: Surfing (long/short board), waterskiing, wakeboarding, kitesurfing, windsurfing, cave diving, rafting, cliff jumping, jet skiing Snow and Ice: Snowboarding, freestyle/extreme skiing, ice climbing, snowmobiling, snow kiting Air: Wingsuiting, bungee jumping, high-lining, hang gliding, paragliding       </vt:lpstr>
      <vt:lpstr>PowerPoint Presentation</vt:lpstr>
      <vt:lpstr> SURFING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2019-05-30T09:19:46Z</dcterms:created>
  <dcterms:modified xsi:type="dcterms:W3CDTF">2019-05-30T09:19:47Z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