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0"/>
  </p:normalViewPr>
  <p:slideViewPr>
    <p:cSldViewPr>
      <p:cViewPr varScale="1">
        <p:scale>
          <a:sx n="106" d="100"/>
          <a:sy n="106" d="100"/>
        </p:scale>
        <p:origin x="16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 rotWithShape="1">
          <a:gsLst>
            <a:gs pos="0">
              <a:srgbClr val="2B384D"/>
            </a:gs>
            <a:gs pos="30000">
              <a:srgbClr val="36455E"/>
            </a:gs>
            <a:gs pos="100000">
              <a:srgbClr val="7C889E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>
            <a:extLst>
              <a:ext uri="{FF2B5EF4-FFF2-40B4-BE49-F238E27FC236}">
                <a16:creationId xmlns:a16="http://schemas.microsoft.com/office/drawing/2014/main" id="{84E7EE0E-7D84-4FD5-A46E-DC1FEBDA519E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ročno 7">
            <a:extLst>
              <a:ext uri="{FF2B5EF4-FFF2-40B4-BE49-F238E27FC236}">
                <a16:creationId xmlns:a16="http://schemas.microsoft.com/office/drawing/2014/main" id="{702C43B0-9FE5-40ED-ABDB-2A6815C553A8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29">
            <a:extLst>
              <a:ext uri="{FF2B5EF4-FFF2-40B4-BE49-F238E27FC236}">
                <a16:creationId xmlns:a16="http://schemas.microsoft.com/office/drawing/2014/main" id="{125C1514-2542-4C5C-8E37-DDDB2B7D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D425-6CA8-4BB5-9E29-03350C54142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noge 18">
            <a:extLst>
              <a:ext uri="{FF2B5EF4-FFF2-40B4-BE49-F238E27FC236}">
                <a16:creationId xmlns:a16="http://schemas.microsoft.com/office/drawing/2014/main" id="{8E294717-D2E5-4626-8C56-67AE65C3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26">
            <a:extLst>
              <a:ext uri="{FF2B5EF4-FFF2-40B4-BE49-F238E27FC236}">
                <a16:creationId xmlns:a16="http://schemas.microsoft.com/office/drawing/2014/main" id="{0149020A-4B59-4C11-AEBE-0E92AA3E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167EA-A21D-4492-9390-89C9372292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07874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4CF52AA7-D406-4A21-8A42-77A0C896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EA80-A8C6-494C-B09B-2FBE89F4F42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E5C1C0CB-BDB1-44D7-815F-9C2F002F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36946330-2380-4FD3-8A49-47463BE1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5C0C4-EFA1-49A0-88EF-C91B097DBA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75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0AC08FA4-6F3F-49BA-92CE-838CD296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CE60C-DA07-4DEC-9093-36B505E5FFD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FFB6CB8D-86D0-4EAF-AE68-A7A1FA1D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3F788627-45AA-4EA7-874B-ADEF08C2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57F95-C37F-4DC6-B05A-E3905604CC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802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15B14151-862B-47AF-A54F-41E45388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3A3B-2406-4F31-9E3A-DCA543EA5E0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4982D8F1-9AD6-4A91-AFB9-FCBEB31C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EB667B33-58FE-477B-AD1D-C1388F62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73D65-BD8D-4DC9-ACA0-BCBBD713E1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892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2B384D"/>
            </a:gs>
            <a:gs pos="30000">
              <a:srgbClr val="36455E"/>
            </a:gs>
            <a:gs pos="100000">
              <a:srgbClr val="7C889E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>
            <a:extLst>
              <a:ext uri="{FF2B5EF4-FFF2-40B4-BE49-F238E27FC236}">
                <a16:creationId xmlns:a16="http://schemas.microsoft.com/office/drawing/2014/main" id="{5DC652B7-C02A-43EF-A7C4-EDA7E62CE18E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ročno 8">
            <a:extLst>
              <a:ext uri="{FF2B5EF4-FFF2-40B4-BE49-F238E27FC236}">
                <a16:creationId xmlns:a16="http://schemas.microsoft.com/office/drawing/2014/main" id="{12071360-6147-4B58-87A3-EFC678E742F5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588C4155-0080-4096-9073-6A9E47CFA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CDBCA-7D94-41F6-A1D5-FD312C0888A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F73DF603-C2D3-48A3-B70B-47CEE793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2ADA3295-14C7-4DAA-985E-34BEE97E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6C1D1-E1F6-454C-98A2-47C6BD19CD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492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DBA172F6-2672-4344-9832-2A4DD208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952D0-7F55-4619-BDA2-A3F03C26577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95837EB1-1D6B-441D-B684-7DD44EB0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DC3D7EEA-2C4C-45ED-A574-654F1201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0A39C-2AF8-41BD-AF5B-60F7FB7739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025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F094FBBA-C531-45FE-8BDA-F1C874B3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B5727-AE93-41F5-B2ED-60CB83793A3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74F919A3-CA8C-475C-8E17-220A2DF8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1CFDECEE-C21C-4114-AF37-4A9F59EA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F6EDA-023D-46ED-9329-CD9C748E2E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312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65204282-32F3-48F3-ABE7-9FDACCFF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E3451-6EB9-4AB1-A9AA-7A21FB407A2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2F446628-32BB-42B7-850A-800D431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067BD041-E433-4FB2-AFC0-D57FA5F1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57231-4CAB-4A36-89D8-2DCA5885D4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613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368214F8-30C1-45A6-AB84-27163EC4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3044-058A-4799-B5D4-AB0034ACA41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99DE379D-1093-4255-B4CB-E94DE09BF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391DC2C2-2707-4211-9D1A-294EA3C2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BE95D-7F9A-46F1-B0C2-96DFC4AF0E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080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C1678500-71EE-4B34-BD38-568F27F4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B4F0F-8BCD-4E37-AE99-F6FFB852407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F4460948-EB26-4B78-9F17-5906C00C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33AD1556-F457-4C71-9688-AB8D185A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E7D588C5-0BB5-44CA-A809-A07D4C0D17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964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7D1CDD06-3E18-4105-A6B8-920B4F9C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A660-ED4B-404B-8C86-4A0835C52C4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CE65F045-73D0-47D8-9865-7621AEB8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70F9FA0-7F61-40CD-92E4-A15C60CA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8898A-D148-4F4B-9AA7-A8F472B783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363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>
            <a:extLst>
              <a:ext uri="{FF2B5EF4-FFF2-40B4-BE49-F238E27FC236}">
                <a16:creationId xmlns:a16="http://schemas.microsoft.com/office/drawing/2014/main" id="{22A450B4-868C-42EB-9C0E-DF7B647A4F1C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ostoročno 15">
            <a:extLst>
              <a:ext uri="{FF2B5EF4-FFF2-40B4-BE49-F238E27FC236}">
                <a16:creationId xmlns:a16="http://schemas.microsoft.com/office/drawing/2014/main" id="{425C4305-21DB-4360-AA5B-681B608D1DB3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5A000B44-12E1-46D4-BFF5-2765D34479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517A1723-F274-498D-9A2F-1F0B0EAD0A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EFEA0003-2BAB-4513-BA29-C25672530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1BAE2-D906-4975-9E7E-482C6582445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DF825283-9036-4E55-8612-2567BDFF0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7E2EB8A0-206C-479F-8DB3-97E9DCBC7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DADBC"/>
                </a:solidFill>
              </a:defRPr>
            </a:lvl1pPr>
          </a:lstStyle>
          <a:p>
            <a:fld id="{4328221D-910F-44F8-B191-59967D15ED7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FEB80A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00ADDC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XY8amUImEu0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DUswEgDCHUs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uNz2yKtKKGA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47BCAA-E364-4BD7-A876-BFC8161C7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58" y="0"/>
            <a:ext cx="4714908" cy="11429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900" dirty="0" err="1"/>
              <a:t>Famous</a:t>
            </a:r>
            <a:r>
              <a:rPr lang="sl-SI" sz="4900" dirty="0"/>
              <a:t> </a:t>
            </a:r>
            <a:r>
              <a:rPr lang="sl-SI" sz="4900" dirty="0" err="1"/>
              <a:t>actors</a:t>
            </a:r>
            <a:br>
              <a:rPr lang="sl-SI" sz="4900" dirty="0"/>
            </a:br>
            <a:br>
              <a:rPr lang="sl-SI" dirty="0"/>
            </a:br>
            <a:endParaRPr lang="sl-SI" dirty="0"/>
          </a:p>
        </p:txBody>
      </p:sp>
      <p:pic>
        <p:nvPicPr>
          <p:cNvPr id="7172" name="Picture 6" descr="http://profile.ak.fbcdn.net/hprofile-ak-snc4/50313_22255524285_2514863_n.jpg">
            <a:extLst>
              <a:ext uri="{FF2B5EF4-FFF2-40B4-BE49-F238E27FC236}">
                <a16:creationId xmlns:a16="http://schemas.microsoft.com/office/drawing/2014/main" id="{12B785DF-4AE2-41AA-8271-34610F25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0063"/>
            <a:ext cx="1905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David Moving animacije - david-TENNANT icon">
            <a:extLst>
              <a:ext uri="{FF2B5EF4-FFF2-40B4-BE49-F238E27FC236}">
                <a16:creationId xmlns:a16="http://schemas.microsoft.com/office/drawing/2014/main" id="{9B9850F6-B064-40AF-B81D-9C1799D2BE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207168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http://th1089.photobucket.com/albums/i341/pepachmckagan/funny%20animations%20and%20faces/th_tumblr_lnw2z9EmbO1qbu9h7.gif">
            <a:extLst>
              <a:ext uri="{FF2B5EF4-FFF2-40B4-BE49-F238E27FC236}">
                <a16:creationId xmlns:a16="http://schemas.microsoft.com/office/drawing/2014/main" id="{DEB0BBAF-F50D-4876-84DD-2D0B1B12A7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500438"/>
            <a:ext cx="17383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 descr="http://th526.photobucket.com/albums/cc347/slowLizard/David%20Tennant/th_tumblr_lpbzhaNhYU1qaaqmq.gif">
            <a:extLst>
              <a:ext uri="{FF2B5EF4-FFF2-40B4-BE49-F238E27FC236}">
                <a16:creationId xmlns:a16="http://schemas.microsoft.com/office/drawing/2014/main" id="{430DE275-E4AB-4478-A465-E73338923C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857875"/>
            <a:ext cx="1892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http://th220.photobucket.com/albums/dd125/bandgeek5555/th_fezcool-1.gif">
            <a:extLst>
              <a:ext uri="{FF2B5EF4-FFF2-40B4-BE49-F238E27FC236}">
                <a16:creationId xmlns:a16="http://schemas.microsoft.com/office/drawing/2014/main" id="{FF0F56F9-8D69-4CBA-A00A-72ADAC69D4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24400"/>
            <a:ext cx="2055812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6" descr="http://th1118.photobucket.com/albums/k605/Little-Wonka/th_tumblr_mio2.gif">
            <a:extLst>
              <a:ext uri="{FF2B5EF4-FFF2-40B4-BE49-F238E27FC236}">
                <a16:creationId xmlns:a16="http://schemas.microsoft.com/office/drawing/2014/main" id="{01D108EA-C8A6-4ED2-B7B0-DDA745A48D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500313"/>
            <a:ext cx="20780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8" descr="http://th297.photobucket.com/albums/mm207/yan2malagu/th_11204_003.jpg">
            <a:extLst>
              <a:ext uri="{FF2B5EF4-FFF2-40B4-BE49-F238E27FC236}">
                <a16:creationId xmlns:a16="http://schemas.microsoft.com/office/drawing/2014/main" id="{8AD28288-2D09-47B8-A8D9-1D386B21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708275"/>
            <a:ext cx="15716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0" descr="http://th141.photobucket.com/albums/r74/paulfrankguy/Fun%20animations/th_vt2082021.gif">
            <a:extLst>
              <a:ext uri="{FF2B5EF4-FFF2-40B4-BE49-F238E27FC236}">
                <a16:creationId xmlns:a16="http://schemas.microsoft.com/office/drawing/2014/main" id="{3C1B13A5-7468-41F1-B7B3-66D813CDF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048250"/>
            <a:ext cx="135731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AutoShape 22" descr="data:image/jpeg;base64,/9j/4AAQSkZJRgABAQAAAQABAAD/2wCEAAkGBhISEBQUEhQUFRQUFRcUFxgUFRUXFxQUFhUWFBUVFRQXHSYeFxkjGhQUHy8gJCcpLCwsGB4xNTAqNSYrLCkBCQoKDgwOGg8PGiwcHxwsLCksKSwpLCksLSksKSwsLCksKSwsLCkpLCwsKSksKSwpLCwpKSksKSkpLCkpKSksKf/AABEIALcBEwMBIgACEQEDEQH/xAAcAAABBQEBAQAAAAAAAAAAAAAAAQIDBAUGBwj/xABDEAABAwIDBQUGBAMHAgcAAAABAAIRAyEEEjEFBkFRYRMicYGRFDJCobHwUsHR4QcjglNicpKiwvEVQxYkJTNjstL/xAAYAQEBAQEBAAAAAAAAAAAAAAAAAQIDBP/EACERAQADAAICAwEBAQAAAAAAAAABAhESIQMxE0FRImEE/9oADAMBAAIRAxEAPwD2RqlaExrVK0Lm0cAlSQlVQIQhVAhCEAhCEAlSJVQIQhUCEIQIhKiVAIRKJV0CEShNAhIhNCyhIhTQqJSITQIQhAIQhQMcSoXyp3OUL6qjUSgMoSmoUIurYaE6FA2opM6RDKRCaHoL1UOQmZ0udA5CTMkzoHITDUTS5XBKhNYU5QCEIQKhIhXQqEiE0CEJCeigVCQJUAhCEAhCQuQKhNNRN7VBIhM7UJDWCYJEhUXaJ5aUwNeVC8p76ZUL6R5qhhchNNE80qvQnaVIFl4zagpsc8Q4MEuA1AGtkzYe2xXYHNBgiZgxfgDxhY5RvEbIQmynNC0DKjKU8BLKmhgppezS5kqaEyBGQJyEAAhCSVAqEIQCEiLoFTS9I6Vw2/e3MRhsVhnUqmWnkeajCAWvuA0RrN9eGXxSZiI2W6Um9uMO57VIXrxPF744kVc4quc0OJBnQzMQSQNSInRepbpbfGMw4qQA4HI7/EAJIHAGQVml4s7eX/nnx1i262g4pc6YiV0eY7MUZ1GXJM6uCbtEmfooO0SZkwT5xyCM45KAuRKuCeegSZVEHpe0UwSwlNRQmoEnapgkdVUbqqY6qo3VUwONVChL0K4mq+P2dTyOcWySCLam2iubIw7WUwwCA0BthFw0TbxUWMaXuptGmbM7wGg8zCu0WwI6z6rnx71dT5AnAKJLKolQosyMyYJUSou0SZ0wSykzKLOkzK4Jc6TtFVxGKYwS9wA6lUxt2lwNvA38FmZrX3KxWZ9Q186M6wnbyMmACT4hObton/tn1B+ix8lP1r47fjazqKhjWPBLHNcAS0lpBhzTDmmNCDqFnjajOMjxBXI7a2DUxNcuw1KrSdnDn1qtWoyhUy92OwpuzVJBMH+X/i4LfKs+pTjLsd4N4KOEoPq1nQGtJj4nkD3WjiTPzXhLd/jj8fTNRuWlTDnNa45nPyzlaTAsJ/NV96dm1KVSrQxOILA0A5MMXvpZiMwJp1HCBlI0M3UeC2DhKNOlWbXc58dzM3sw5pDnFwEmXB8tIm0C2k8vLMZrr4up6atWphXDs2ltpqWd388iWkERACpbt77VsDtI06dVvs73kinUfFOXd2C+O4e7AcRA4wFn19uUXEhlINfwIEQ42cSZv6cVg47BuqV3Mg5qNJ2gEzSaaj5jUSX38JWae2/JMZ0+sqeIzNB5gHh9eKUvXPblP/8ATsKS91SaLHZnXNxMT0JjyWznXsiHjmU2dJnUeZJmVw1JmSSmSklMTUmZGZRyiUw0/MjMmSklXDT8yTMmSklMTkeXJhcmkpjkxORSUKIpFcTkt0H8TqfkFYFZUsLUDmNcNHNBHgRKnAWcXlMJ+2SdsVFlS5UxeUnisUdoVBTd33DllPqD+hUqGlzozJpKAVcTTs6R7zBi5i3ikQmGuDx2L2q7El9PD1Oya3IWOdSGYk2fTBJvfjYgeSWhvo57AA5jXx3hpBBucuoBjyMjgu7hY2K3XwxbamGwXOBaBq5xe6Z17xJXnt4PuJdo8365bD70ue9wdUbTboCWNAd/ev524K1U23Syw7E5h+GmwST/AEgfVbB3QpcSf8rVLS3Rww+En+oj6QuMeC/26z5q/Tm6m8LGiWsqkDi94aPIQU6jvoahDW0i6P8A5LD8lsbU3Dw1a8OY4ccznA+LHEj0hc7jN2MZhA+rTdTdSptLy0TJa0SQGkSDAOhKzbxXrPpunkrf7x59vXWz46uT/afRrQrG7OApYg1sPUmMge2Do+4zDkbhY20NoGtWqVjY1HF8cpOnpHotDcyqfbddabwfkR812vH8ONZ/pmYjYZp5nGplDeYBd4DmZVCli3searXEPyubJdmJDqcODp1BbYz1XQb1YbJJkwahty4hcu0SABq63hNtVmk8q8pbvGTkQ+jdwsO9mAoA5ezNJj2AZszC9udzTNiMxJHjHBdEsjdZhZhqTDHdY1tujQFsL0+O21ebyRlghLKFtz0kIhKhAkIhEIQCRKkVQiSEqECQmOTymkKiJCcWoVHPbkbYz0Cxwd/K0PNuaI8j9QurXz3gdq1c96jqYMTkLgIc4Zpm02Bhewu38wVOm3tcQwPytlty6SBwHNeTw32uT9PT5qZbYdJKSfr+UrAwG/WCq1G02Vpc6wlrwM/4C4iA/or+1Nq06DDUqHu05LouRDYiBxlwEdV32HGYmFoN/mk82D/S53/6U8LBob2YVzG1+2YKZadTDh7lnN1mQbK5g8eKjn1W1QcPkhthGZpd2jy7WBYR0KRMJkr1V0EdZH+kkfRSM0HgF5tT/iCKu0qbGElhqFgM90thzWujnmIutrH789lXw9Mts97g50SCxpLO6fxBwBOqz8ke2+E7jsEjTZU8FtijVaXMe3KHFskxcRwN4upHVslJzonKHGBxyyfVb2GMWoUVR3cJ6KpsfblHEtc6i7M1pAMgi8ToVYZWaWNgi4EX1EifqE3SYwYp/dBAnvN+bgPoU+kZLrzBjwsLLF3l203DUS9wcWtcPdi/xAfJR7qbyDEsqPyljA6Q5xETAls8xAWecbxXjOa6KFX2iQKNUkSBTeSOYymQocJtFzq1Sk9rWloDmEPDjUpmxdlgFpBEHUXF1V3s2iKOFqOJAlpaJMS53daJ8SPmrM9aRGzj5vYYWrua7/zfhTd/tS1sPhajo7Q0KhiQWuFMui5aXGRe3Don7Ewww+JLu1pPAY4d18XMRM24c157Wiay9MUmJSb9GHAD4jmPKwhYexdgV8R2j6TC5tANdUy3c1riRIbxjKZ6XXQbw0H4iozI0GGXMiOdgJJ8l6puTgMLgMC1zajXdq4GpUt75hoaY0DdI8TxU8URxw8kzFtTbubSBoMiTYcIuOd4+a6im+RP2FyrsIKVcvpFpp1DnbBEA/EBAPEyPFdRRrSAp4pmtuMp5Ii1eUHlyVcpvRvIcIxhgkdoWmL92QT5wVZ2jvNkZQqNvTrPazNfUwZ6CzgvVyj08/GfbopCFWLf/cE63HmI+oPqnHEtawOcQAQNeq0ymlMr+6Y5H9U3tJe2LgtJnwLf1UjkADIlELM2jtdmGpNfUcGtkNJPMECPEgH0VnZuPbVotqAyHaHn3iBYqb9Lk+1rKkhPSEqoY50LF/8AE9IkgECDBmecaLI3l3gfnDaJBZAMtvII5+S5WoXkzDgV5r+aYnId6eLY2XdDbI/tG/NC4T2h/GZQsfPb/G/iq4HtKrXWY54OkEkHrItICtmqDVYHi5ggZWgDKBBLuOhlcu1mYRnMfCJ+I9Fp7PwhFPOQ6BmaXR7wIIt4GPVcrUyHoi/bqNhbX9nrMqlrX0xnJkAXIIzTpIMEK5id/sXVOIovFKHh8kN4uaAYJceDZHUrjRWygTmIBFiJaBf4TcHwV7H0KlNja5Y0sxLHCmS4GzTGYAGWu7sJHKIyGbTWZ2faXvjs2kkOknyPwm/JbWz9/wDE4ak7CdmxzSCzvEZsrnOc6AHXPeInoFxz9s1GuYxrWECLDjeYJJ1B4q/29MuqOEZyQRrBm573D90/qvZPGy5g8XUo1i6m8U6eWBmDSSLOLZdoZFuNgrNEk1g5hc5s93MSSDYuho9yLCYAWT7aO7kyPuC4PaDeDI1k8eKnFAPc3KYywx1yJmAXEzccLrM76WM9t7etza1Rjm5qbhSaKsPBbUNOGgsg+9ki3RaDMbiKfZ/zarmS1ocHkZqcyWkZsswSL8Vy2JqtZIBDTEQDMcIkcxPHVXMPULnT2n8uwNi5rczSILOJ18NVYmU6ei7h7SZQNXtO4wgOJOjcpIvGnFcLiNrufnaKjwyZBJdaT3chAkC85R04rZ2a3K0t1a6noQYaYnhqJErJ9mIzGZYWt+ENI0MgfLyVi08c/CYjlv6s4vH1jSDc9QsaOzJcdczSLsNxqbn9FSwe0sRQb2LCXNa8ns4tJFze/BS1KzW03zGYwNASYm/XnPCFlYHHkmCRrE6ngLGLjqsTNl69L2K2nUqVWVO1qUsRSIa2o+e5Tkk5iNWwdLzpeVm197q2ftnVDiKwkCtUBlt7Gk0nKwAToL3U23ATTeSfehsCeAE69YWD7OIawESY6XPCSvRSsWr25Wtxt0XaO0HVKhc9rS53jH3x9VGzA1OyNQMIp5suYTBIGg8JUNWic0ScwtGsnS3PyVvZePeyaYh4JOVpdo82mOR4j9FcyMgtOz2n2VtQ0nuIccpgyBdhA4cwZvpNl6NsnazH4OtTeXQaedtjlzlwh97ySR6evJ/9Op06LnkQA0yCIz5rCZuBmIhQYDaTnM7M27P5tMw7yM81PccoWZmP5l3e6m02MoVaVRwIa5tSmRa7jDwOV4MdSu3bjRToZ3uEN1MwBNtegK8j2Ps97gSzUCeriZtfWwXTbWx5dRbQLhFZjQ/MD7w8eMgBcrWnqW61jv8A1b327DEYYkPBcx4cGgkFxMtcLdCD/Ss/E4rtNmsbdpwxbAnvEHNL4PKIWNiMEaDHZmuDXvMTfrrfwjiAFHshpJe8HuNAYWi2c1JAAnSwJ8ir8lpns+OIiIiXebhbTc/Ch1arndneO8e8GwC0Qb6gx4pu1cXUrUTTMNbYe7MRrLuGh4LmqGx6zy5tGA6m3NNxPMWOpkarbo7NqVWU2O7jILi6ZJdNh4WXblaYxx4xEo9z9oNoVXdq+pkcMrJJc2QR3he0gStvHb1ObXFMt/lFzD2jSIykiNeGsrh69FxeRbMCGEuAgDNeCdNNbLTo7MY0NJaXukts4FoBBk5RY256wkTbMWYiZ0u3N5alV1WjkaGsqF9MumS5j5jSJIk8dDZau7G2nU8E6rXc3KKvuj3gDBkDjJJK57amxm0quV2XOHg5g4NhnGBMZTeDqI0S4rdvNh3VQ7NldDml0HJYNe2NTL48FjbctWYjIj6dLs/fenW7YODmNyENfzdcAdHGZA6FYmwN8fZcBAl9btj3auaMpN4dfl81gjCMawBxi+YNFnFxtIJ4Dl4qvgsK2rWFJzi2WPguMNLwwublI0dw80+S8rwrCxu9tEU8ViWiB2h7UNM2JOYxYWh/yWvtDbZYwkwOAtqVzOxdk1PbmZSZLHAZzEhoDQAeJ7zbL13bO6OGFSm99PMynSqvc2CQXAMaPOC6AsxTl2s2mryelvgQIdSDjzJiboWLicExr3A52kOIi1r2HohZ+OGeVnO1cI3OchuXOsRAA4Q6b3m0LTwNZ7gzOBkBLWtPd4Tw6xdNpt75zAjK4TB1puIBHLitkbNNOAzM9gLjBAtMCDe9vmEnbQ69VnWZtKmGhrGtFiHGxuL6m5F5XWbZwhrYOk1tNrRQw47MgkmfeMeJmfFVX4FrsrzcQAQfeBubaHj4Ba+zGltNgMx2YbC1X1jnfJnXntfA1S3OS3P70ZWnuga3HWI6LU2Ns3tMGXW94GwAcO8GucOOUzytcLoWbDb7YDbK9j+6OB4RwGsrV2PsM031aTiSHskTPdmWEQdQLWV99HUPPdtMazEFzGgsIsNBaBaFpYfZjuza4HMHtjQd0xqZi5g/suh2HupnmnWkAFze6ZNvhMkxNytXd/YDmU6jHwezc5jZEiBBFvAqVrPS2mO3m20MOe17nwta4yZhwgTHibSFcwlJzQAabs7wDoZcHTLo4ngPHzHd7W3SaKNSq1pc8NJhxvlHC3IAGOiZu3sJ73UagyANBsCXQB3SDaASZHkVeM7jMZmn7qbOdWe+jUcS0McWktc0gkSCGkaAgg+il27sVrGNY4lriDOUZoaCRmyjXiYsuwwWBDKjDEznDj0IGvzTcZg5xDX93ISRpeYJAB0aPrHHh14dY58u3m2zsM5j8hbnqVIpsIIiHkEZTygD1PJZGL2DVo4ltMggm4IIIc7MQb8p58gvVNt7CzYjC1KdqdN4BsJaR32xzmCodvbLa7GYWqLy8scOF7g/VY+P23y6iHA70bMbTi5cBHCNR081zNGmajyKdMuixIi3IZl7PtzYNN+HqhzBAzmdPhlpBHIhcFs+syjRDYy9p3QGt/mPbo5zW/DmIIzH5QrNuEY1SnyTrmn7vmmQ+pVa03gNDiGkgi5ykk38Vq7MwlBoljg43MxLuRvwHmPBdDjqTKlNzw1rcoaxtxLLZnEOA1F79Fw+16WIwhbnpupio3Owu0dm+OASA6OGonqufdnaYjxrG2tpGqezb3WU3XNpc6IJM6gXHqqdCqKdQZ+LbkWtOn0PkqWzjBLuPGV22wNzRj6eTP2fZPDs0Zv5bxoBNzLfKV1r1OPPb+u3Vbn7IDmOzEEOhwjWDYEeS08du6HVoIGUNBiOZ+ndC1tgbKZRLmMnJTDGNzSbNEG51K0SzvOPMgeg/crcVjMlibTvTzLfCnUf2bPgpCNJkG8kcbSOKv7obBpuY4cX98d0QInugdA4rocTstz67xk7sTPCCNB1/RWdl7ODazjwbYDlI1+qzFe9WbdL2ytmCmeciOF+tlBiNkAU8p5mCOui2aQhSObIXRh5/ithg6ss3Qxfh72oPDULWwmwi2i33SYuYvEkHW9xwWzXwAvrEyrlKMoHCEwc3tLdhtRjIkRZ3GeLePO09VWw+638lzXA5g8AEC8RIvxEQuyDkPI5hTI9rrh9qbutdRcfwgkHS4glrgecLj939gVqj2VG5W56hotANw1uZz3aaBseK9Xx+Ea+nUbI77C35EBZuyNnsoNozJfSY5trgl57x8bLM12WotiuzceKzH5m5QQYI6zAXYYioHT4Eeqps2i08D6JTip1HzWojGZly9bdGjUc55aGkk2Ec45JF00tPBCZByl4k3YMQWNaS0AQ61pnqtylhgdYB8J8Vt09mmRr5MPrzWjQ2A4kcucLjHjbm+udobPaJOZsO4ZSNPqtPD7OpCAKg8ADC2W7t9VON2hzXSKYxNnPOwtNjw8gENsCXADrAVttIOIqNbo0ttcXjXwha52Azjf09LqansljRDZ8Jt6LXFNclRxjGuJtnJM8vlbUK1gn1HElpaQ45jAvy5rZdsNhcZaL2uHH9lYwuyWtENDQOAupFVmzO9ty2y+l7ngmYLCObZlPIPePdiJ1Enh+62jhX6Aj0Nh6qNuy6h1qfL9StYzprSYiErwQQcoMaaETzg8VoUsPA1E9BHylFamenoqKmHa5zs2aRcOaQCNDBtxsD6qpjGS+nLbtcT5wRP1W1hqcTpMz3bKHFYHOc06FRdU6knulh6z+y8Z2zsp9GvVpk3aYF/gN231HdIt1Xuvs68Z/iyx9PFPcwVMrw0k5CGhwGQgPgB0hoOp18lz8kbDdJyXG7QxlRuRjJ7r8zYnUwDccP3Xfb3VXYjYlUOJe7CVqeZ0DvXyk21AFQei89wuHcAKtScocZJaSDAGUdbxOkT6e4fw32e1+zAKmWoarqpqyAWvL3kObexGWApSC9teB7MrDiQPH8h+S9f8A4VgHD1XAd7Nl1khkAiRynN9heUYzBsp16jWnM1lR7GuZcODXkNcJM6QvRP4M4iqcVVyta5haDULrOaCTlym8jNwkceSkTllyeL0ug10T9+ama14m3Gea0KjJ6KJ+Uc/L9l3clNz3j4T6Sm0cLUDiY1WnTbOhTwL6qGKtKm/jClFE6z5BTjxTS/qEVXOFPM6qT2bqVJqlj7hBH7KlOEadQpQ1GTqioXYNnJMbhG8grJZ9wgD7hQVm4Zs2AUvZ8wpITXn7hBHlQkJ8EKozKFSodQ0epV6kTF4+/NV2MPEmOqlZSaERO0/f2U59ORB/P9UwNBSd3m71QQVcFJ1dbknswoF7p7oHF3r+6BVZGp+aCB2HdOro8QpjSPM+qjfVp8SdP731TS5kiA4nhJP5lA803c/Uwnsp8yfX9lV9pbcuYbaRmNvkn+0ssQHi/J35FBaNAfiI8/1Sez3kPPoCou0aefo5ETofQG3UoHtEOiZOvK3grTiY/PyWe1hzTMkcTy5q5S0iUWEdXDF185APKP8AlV8ZsmnVpllSXsdYgkx+11Zy6ynyEHln8Vd0zUFI4dhLabIyMaTZpmGgDW5txWuzPs/d68tq9loTdj6zo48Wtd/pXZO56Lnd78M3EYV9FziJcwnLcgtMgRyJ16KTH4a8HeG5bEgzplAgWvmmD18F6l/At5Ixdh/2hPH4/wB1hN3IpF2QOc4S5pJhoEW7pg5uJg6AQV3X8OdjU8LRc1hLnOdDyRElugA5XPquVaTuy62vGZDuw4Rcfmo6jmnUfJQU608R6pxxIGs/fRdnJZpBgHP5qUuB5LNftJg1sOoQzGU3cihq8KIS9kOCo+1U+nqpe3bzPqgmNMg62R3uRVWpUEe8/wAj+gTKdZugqGR+K585QX3NdFhPmm0y46iFXp4qNajT4kW8gpfaXT7zVFPGeYy/finubAlV/an/AN0+ZCVuNd+H5/kge5ruA+ailxOh9PzTsRtAgWY5x6QPqoXbSMSWPHSL/IwqJeyPNCpHbA/s6n+UfqhE6RUq5JIhwjiIun0qkuM5rGON9DM9VTwwMXa/ydp6uTamzWEyRiB/hqPH0cjLSpVxm0I8dSpG1AOQ55efHgsp2yAQIfiG3/tKk+EglXKeCDQAH1J5uIdfrIRVsPHlwsJ+iifiGg/qbKA4Cdar/Ls9fNmqV2AMxneWwb90X0AgNE+qCXKCQTr4C08imlvUyEwYEiAC8Eg84nxGnhKa7Z7z8b2x+Ehwuf7zIQS1AIu5w8CkYWgTrx1KqPwokgVXSNWuyi3hGl+XFMo4d2bK5z7AaUxl48Y6KotioMsXHHU8eqSmQBIPq5yiOBLrdoWQeDRcdbIZsuDeo8/0tifRQSduReBfS5P35qdm0mC0EHqD9VQq4aDEg85BnQ6QNU+lSJAFuZB4eQ1RV4Ym99TyMg9VXNaDqABaxE+iQ0LWt4EhQdh3jI4ayT+SCXGY0OHd4Rra3Oyxtp4TMZc8ARcaGOcdY+StYxxbJBaI4QViv7SoSDcGJIIsOvTVELst9EkkMDReDbv5pk3uZ/JbtGo1g7mVs/8ANh6lc8zZdQWJBFrzoOg+9CrTME4PmRx93l+R/RVHTGgOAJ8xeQpPZweLgRytKz8I+odbfd1MXOn7lFWDRHJ3qPK6cBAuP2VaDaxPH3h4aFLUfGszrqB5EAz6IqwTyt5Ic0i7Wzztf5Kq8i1nc5DCfWymZT4ADpIcI80Dn1nTJERznT8k5rZ4N4wZMeieCenzP/Ke6tw06x9ZGigr9mPwjyDvkmvYQ2Q3/wCw+ith4cInpeR0tyTRQg6n5fPqis8VDMn/AHeummikr1iQIDv6ZPz4K22iZMON9b8vKAiow6cD1ElEZpkNJDncSADfqNVAx9TMQc7h1PpBtC034a0CPQeiz/YIPvu6wAL25NVFF+0yDEO8z+6Fc/6cPxO/yhCI0KTVZahCglaU8iUIRS9kDqAg4cfenpokQimNwkaOcPDLHpCHYYnRx/ys/RCEDPYuFoGkZhbrDkxlJwJjvA3u99j0BBgeCVCIMj+Tf85t/pUZZUm4B/rd+YQhBCQ4fCZ/xfqVWq0HkkmmCeEn881vJCFUZ9dtWb0XRz7Z0c+FSfkqWO2k/MG9mA2LntHAgC5mAZOg0QhBnVKlV0gtbPCHkERJiYHRVqVSqySGkZSCR2h43iRqNEIQIMS8OBLSZGYAvMWudOa1sPiixgLmv7x/E0+Mec68ghCitB+02f2lQX4ETw5t6q1SxrbAzlcfivcdISoQSm2hLb2gN48+6ne1tb7zWkATmytmfCAhCCX/AKvRaLkN/oOn9Mqdm0aRYHZjBtIB+kJEKKfS2nTcYDjbgQfqlO0mD3nfJx/JCEU9mOY7Rw9D+igrVhPffbgIB/2oQgnFUBtkhqcyPvwCEKohbibxbyJ/RNq1CBoPmhCCs6sefySoQg//2Q==">
            <a:extLst>
              <a:ext uri="{FF2B5EF4-FFF2-40B4-BE49-F238E27FC236}">
                <a16:creationId xmlns:a16="http://schemas.microsoft.com/office/drawing/2014/main" id="{D337E693-D3D6-489E-B80F-F6A3439EF1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7181" name="AutoShape 24" descr="data:image/jpeg;base64,/9j/4AAQSkZJRgABAQAAAQABAAD/2wCEAAkGBhISEBQUEhQUFRQUFRcUFxgUFRUXFxQUFhUWFBUVFRQXHSYeFxkjGhQUHy8gJCcpLCwsGB4xNTAqNSYrLCkBCQoKDgwOGg8PGiwcHxwsLCksKSwpLCksLSksKSwsLCksKSwsLCkpLCwsKSksKSwpLCwpKSksKSkpLCkpKSksKf/AABEIALcBEwMBIgACEQEDEQH/xAAcAAABBQEBAQAAAAAAAAAAAAAAAQIDBAUGBwj/xABDEAABAwIDBQUGBAMHAgcAAAABAAIRAyEEEjEFBkFRYRMicYGRFDJCobHwUsHR4QcjglNicpKiwvEVQxYkJTNjstL/xAAYAQEBAQEBAAAAAAAAAAAAAAAAAQIDBP/EACERAQADAAICAwEBAQAAAAAAAAABAhESIQMxE0FRImEE/9oADAMBAAIRAxEAPwD2RqlaExrVK0Lm0cAlSQlVQIQhVAhCEAhCEAlSJVQIQhUCEIQIhKiVAIRKJV0CEShNAhIhNCyhIhTQqJSITQIQhAIQhQMcSoXyp3OUL6qjUSgMoSmoUIurYaE6FA2opM6RDKRCaHoL1UOQmZ0udA5CTMkzoHITDUTS5XBKhNYU5QCEIQKhIhXQqEiE0CEJCeigVCQJUAhCEAhCQuQKhNNRN7VBIhM7UJDWCYJEhUXaJ5aUwNeVC8p76ZUL6R5qhhchNNE80qvQnaVIFl4zagpsc8Q4MEuA1AGtkzYe2xXYHNBgiZgxfgDxhY5RvEbIQmynNC0DKjKU8BLKmhgppezS5kqaEyBGQJyEAAhCSVAqEIQCEiLoFTS9I6Vw2/e3MRhsVhnUqmWnkeajCAWvuA0RrN9eGXxSZiI2W6Um9uMO57VIXrxPF744kVc4quc0OJBnQzMQSQNSInRepbpbfGMw4qQA4HI7/EAJIHAGQVml4s7eX/nnx1i262g4pc6YiV0eY7MUZ1GXJM6uCbtEmfooO0SZkwT5xyCM45KAuRKuCeegSZVEHpe0UwSwlNRQmoEnapgkdVUbqqY6qo3VUwONVChL0K4mq+P2dTyOcWySCLam2iubIw7WUwwCA0BthFw0TbxUWMaXuptGmbM7wGg8zCu0WwI6z6rnx71dT5AnAKJLKolQosyMyYJUSou0SZ0wSykzKLOkzK4Jc6TtFVxGKYwS9wA6lUxt2lwNvA38FmZrX3KxWZ9Q186M6wnbyMmACT4hObton/tn1B+ix8lP1r47fjazqKhjWPBLHNcAS0lpBhzTDmmNCDqFnjajOMjxBXI7a2DUxNcuw1KrSdnDn1qtWoyhUy92OwpuzVJBMH+X/i4LfKs+pTjLsd4N4KOEoPq1nQGtJj4nkD3WjiTPzXhLd/jj8fTNRuWlTDnNa45nPyzlaTAsJ/NV96dm1KVSrQxOILA0A5MMXvpZiMwJp1HCBlI0M3UeC2DhKNOlWbXc58dzM3sw5pDnFwEmXB8tIm0C2k8vLMZrr4up6atWphXDs2ltpqWd388iWkERACpbt77VsDtI06dVvs73kinUfFOXd2C+O4e7AcRA4wFn19uUXEhlINfwIEQ42cSZv6cVg47BuqV3Mg5qNJ2gEzSaaj5jUSX38JWae2/JMZ0+sqeIzNB5gHh9eKUvXPblP/8ATsKS91SaLHZnXNxMT0JjyWznXsiHjmU2dJnUeZJmVw1JmSSmSklMTUmZGZRyiUw0/MjMmSklXDT8yTMmSklMTkeXJhcmkpjkxORSUKIpFcTkt0H8TqfkFYFZUsLUDmNcNHNBHgRKnAWcXlMJ+2SdsVFlS5UxeUnisUdoVBTd33DllPqD+hUqGlzozJpKAVcTTs6R7zBi5i3ikQmGuDx2L2q7El9PD1Oya3IWOdSGYk2fTBJvfjYgeSWhvo57AA5jXx3hpBBucuoBjyMjgu7hY2K3XwxbamGwXOBaBq5xe6Z17xJXnt4PuJdo8365bD70ue9wdUbTboCWNAd/ev524K1U23Syw7E5h+GmwST/AEgfVbB3QpcSf8rVLS3Rww+En+oj6QuMeC/26z5q/Tm6m8LGiWsqkDi94aPIQU6jvoahDW0i6P8A5LD8lsbU3Dw1a8OY4ccznA+LHEj0hc7jN2MZhA+rTdTdSptLy0TJa0SQGkSDAOhKzbxXrPpunkrf7x59vXWz46uT/afRrQrG7OApYg1sPUmMge2Do+4zDkbhY20NoGtWqVjY1HF8cpOnpHotDcyqfbddabwfkR812vH8ONZ/pmYjYZp5nGplDeYBd4DmZVCli3searXEPyubJdmJDqcODp1BbYz1XQb1YbJJkwahty4hcu0SABq63hNtVmk8q8pbvGTkQ+jdwsO9mAoA5ezNJj2AZszC9udzTNiMxJHjHBdEsjdZhZhqTDHdY1tujQFsL0+O21ebyRlghLKFtz0kIhKhAkIhEIQCRKkVQiSEqECQmOTymkKiJCcWoVHPbkbYz0Cxwd/K0PNuaI8j9QurXz3gdq1c96jqYMTkLgIc4Zpm02Bhewu38wVOm3tcQwPytlty6SBwHNeTw32uT9PT5qZbYdJKSfr+UrAwG/WCq1G02Vpc6wlrwM/4C4iA/or+1Nq06DDUqHu05LouRDYiBxlwEdV32HGYmFoN/mk82D/S53/6U8LBob2YVzG1+2YKZadTDh7lnN1mQbK5g8eKjn1W1QcPkhthGZpd2jy7WBYR0KRMJkr1V0EdZH+kkfRSM0HgF5tT/iCKu0qbGElhqFgM90thzWujnmIutrH789lXw9Mts97g50SCxpLO6fxBwBOqz8ke2+E7jsEjTZU8FtijVaXMe3KHFskxcRwN4upHVslJzonKHGBxyyfVb2GMWoUVR3cJ6KpsfblHEtc6i7M1pAMgi8ToVYZWaWNgi4EX1EifqE3SYwYp/dBAnvN+bgPoU+kZLrzBjwsLLF3l203DUS9wcWtcPdi/xAfJR7qbyDEsqPyljA6Q5xETAls8xAWecbxXjOa6KFX2iQKNUkSBTeSOYymQocJtFzq1Sk9rWloDmEPDjUpmxdlgFpBEHUXF1V3s2iKOFqOJAlpaJMS53daJ8SPmrM9aRGzj5vYYWrua7/zfhTd/tS1sPhajo7Q0KhiQWuFMui5aXGRe3Don7Ewww+JLu1pPAY4d18XMRM24c157Wiay9MUmJSb9GHAD4jmPKwhYexdgV8R2j6TC5tANdUy3c1riRIbxjKZ6XXQbw0H4iozI0GGXMiOdgJJ8l6puTgMLgMC1zajXdq4GpUt75hoaY0DdI8TxU8URxw8kzFtTbubSBoMiTYcIuOd4+a6im+RP2FyrsIKVcvpFpp1DnbBEA/EBAPEyPFdRRrSAp4pmtuMp5Ii1eUHlyVcpvRvIcIxhgkdoWmL92QT5wVZ2jvNkZQqNvTrPazNfUwZ6CzgvVyj08/GfbopCFWLf/cE63HmI+oPqnHEtawOcQAQNeq0ymlMr+6Y5H9U3tJe2LgtJnwLf1UjkADIlELM2jtdmGpNfUcGtkNJPMECPEgH0VnZuPbVotqAyHaHn3iBYqb9Lk+1rKkhPSEqoY50LF/8AE9IkgECDBmecaLI3l3gfnDaJBZAMtvII5+S5WoXkzDgV5r+aYnId6eLY2XdDbI/tG/NC4T2h/GZQsfPb/G/iq4HtKrXWY54OkEkHrItICtmqDVYHi5ggZWgDKBBLuOhlcu1mYRnMfCJ+I9Fp7PwhFPOQ6BmaXR7wIIt4GPVcrUyHoi/bqNhbX9nrMqlrX0xnJkAXIIzTpIMEK5id/sXVOIovFKHh8kN4uaAYJceDZHUrjRWygTmIBFiJaBf4TcHwV7H0KlNja5Y0sxLHCmS4GzTGYAGWu7sJHKIyGbTWZ2faXvjs2kkOknyPwm/JbWz9/wDE4ak7CdmxzSCzvEZsrnOc6AHXPeInoFxz9s1GuYxrWECLDjeYJJ1B4q/29MuqOEZyQRrBm573D90/qvZPGy5g8XUo1i6m8U6eWBmDSSLOLZdoZFuNgrNEk1g5hc5s93MSSDYuho9yLCYAWT7aO7kyPuC4PaDeDI1k8eKnFAPc3KYywx1yJmAXEzccLrM76WM9t7etza1Rjm5qbhSaKsPBbUNOGgsg+9ki3RaDMbiKfZ/zarmS1ocHkZqcyWkZsswSL8Vy2JqtZIBDTEQDMcIkcxPHVXMPULnT2n8uwNi5rczSILOJ18NVYmU6ei7h7SZQNXtO4wgOJOjcpIvGnFcLiNrufnaKjwyZBJdaT3chAkC85R04rZ2a3K0t1a6noQYaYnhqJErJ9mIzGZYWt+ENI0MgfLyVi08c/CYjlv6s4vH1jSDc9QsaOzJcdczSLsNxqbn9FSwe0sRQb2LCXNa8ns4tJFze/BS1KzW03zGYwNASYm/XnPCFlYHHkmCRrE6ngLGLjqsTNl69L2K2nUqVWVO1qUsRSIa2o+e5Tkk5iNWwdLzpeVm197q2ftnVDiKwkCtUBlt7Gk0nKwAToL3U23ATTeSfehsCeAE69YWD7OIawESY6XPCSvRSsWr25Wtxt0XaO0HVKhc9rS53jH3x9VGzA1OyNQMIp5suYTBIGg8JUNWic0ScwtGsnS3PyVvZePeyaYh4JOVpdo82mOR4j9FcyMgtOz2n2VtQ0nuIccpgyBdhA4cwZvpNl6NsnazH4OtTeXQaedtjlzlwh97ySR6evJ/9Op06LnkQA0yCIz5rCZuBmIhQYDaTnM7M27P5tMw7yM81PccoWZmP5l3e6m02MoVaVRwIa5tSmRa7jDwOV4MdSu3bjRToZ3uEN1MwBNtegK8j2Ps97gSzUCeriZtfWwXTbWx5dRbQLhFZjQ/MD7w8eMgBcrWnqW61jv8A1b327DEYYkPBcx4cGgkFxMtcLdCD/Ss/E4rtNmsbdpwxbAnvEHNL4PKIWNiMEaDHZmuDXvMTfrrfwjiAFHshpJe8HuNAYWi2c1JAAnSwJ8ir8lpns+OIiIiXebhbTc/Ch1arndneO8e8GwC0Qb6gx4pu1cXUrUTTMNbYe7MRrLuGh4LmqGx6zy5tGA6m3NNxPMWOpkarbo7NqVWU2O7jILi6ZJdNh4WXblaYxx4xEo9z9oNoVXdq+pkcMrJJc2QR3he0gStvHb1ObXFMt/lFzD2jSIykiNeGsrh69FxeRbMCGEuAgDNeCdNNbLTo7MY0NJaXukts4FoBBk5RY256wkTbMWYiZ0u3N5alV1WjkaGsqF9MumS5j5jSJIk8dDZau7G2nU8E6rXc3KKvuj3gDBkDjJJK57amxm0quV2XOHg5g4NhnGBMZTeDqI0S4rdvNh3VQ7NldDml0HJYNe2NTL48FjbctWYjIj6dLs/fenW7YODmNyENfzdcAdHGZA6FYmwN8fZcBAl9btj3auaMpN4dfl81gjCMawBxi+YNFnFxtIJ4Dl4qvgsK2rWFJzi2WPguMNLwwublI0dw80+S8rwrCxu9tEU8ViWiB2h7UNM2JOYxYWh/yWvtDbZYwkwOAtqVzOxdk1PbmZSZLHAZzEhoDQAeJ7zbL13bO6OGFSm99PMynSqvc2CQXAMaPOC6AsxTl2s2mryelvgQIdSDjzJiboWLicExr3A52kOIi1r2HohZ+OGeVnO1cI3OchuXOsRAA4Q6b3m0LTwNZ7gzOBkBLWtPd4Tw6xdNpt75zAjK4TB1puIBHLitkbNNOAzM9gLjBAtMCDe9vmEnbQ69VnWZtKmGhrGtFiHGxuL6m5F5XWbZwhrYOk1tNrRQw47MgkmfeMeJmfFVX4FrsrzcQAQfeBubaHj4Ba+zGltNgMx2YbC1X1jnfJnXntfA1S3OS3P70ZWnuga3HWI6LU2Ns3tMGXW94GwAcO8GucOOUzytcLoWbDb7YDbK9j+6OB4RwGsrV2PsM031aTiSHskTPdmWEQdQLWV99HUPPdtMazEFzGgsIsNBaBaFpYfZjuza4HMHtjQd0xqZi5g/suh2HupnmnWkAFze6ZNvhMkxNytXd/YDmU6jHwezc5jZEiBBFvAqVrPS2mO3m20MOe17nwta4yZhwgTHibSFcwlJzQAabs7wDoZcHTLo4ngPHzHd7W3SaKNSq1pc8NJhxvlHC3IAGOiZu3sJ73UagyANBsCXQB3SDaASZHkVeM7jMZmn7qbOdWe+jUcS0McWktc0gkSCGkaAgg+il27sVrGNY4lriDOUZoaCRmyjXiYsuwwWBDKjDEznDj0IGvzTcZg5xDX93ISRpeYJAB0aPrHHh14dY58u3m2zsM5j8hbnqVIpsIIiHkEZTygD1PJZGL2DVo4ltMggm4IIIc7MQb8p58gvVNt7CzYjC1KdqdN4BsJaR32xzmCodvbLa7GYWqLy8scOF7g/VY+P23y6iHA70bMbTi5cBHCNR081zNGmajyKdMuixIi3IZl7PtzYNN+HqhzBAzmdPhlpBHIhcFs+syjRDYy9p3QGt/mPbo5zW/DmIIzH5QrNuEY1SnyTrmn7vmmQ+pVa03gNDiGkgi5ykk38Vq7MwlBoljg43MxLuRvwHmPBdDjqTKlNzw1rcoaxtxLLZnEOA1F79Fw+16WIwhbnpupio3Owu0dm+OASA6OGonqufdnaYjxrG2tpGqezb3WU3XNpc6IJM6gXHqqdCqKdQZ+LbkWtOn0PkqWzjBLuPGV22wNzRj6eTP2fZPDs0Zv5bxoBNzLfKV1r1OPPb+u3Vbn7IDmOzEEOhwjWDYEeS08du6HVoIGUNBiOZ+ndC1tgbKZRLmMnJTDGNzSbNEG51K0SzvOPMgeg/crcVjMlibTvTzLfCnUf2bPgpCNJkG8kcbSOKv7obBpuY4cX98d0QInugdA4rocTstz67xk7sTPCCNB1/RWdl7ODazjwbYDlI1+qzFe9WbdL2ytmCmeciOF+tlBiNkAU8p5mCOui2aQhSObIXRh5/ithg6ss3Qxfh72oPDULWwmwi2i33SYuYvEkHW9xwWzXwAvrEyrlKMoHCEwc3tLdhtRjIkRZ3GeLePO09VWw+638lzXA5g8AEC8RIvxEQuyDkPI5hTI9rrh9qbutdRcfwgkHS4glrgecLj939gVqj2VG5W56hotANw1uZz3aaBseK9Xx+Ea+nUbI77C35EBZuyNnsoNozJfSY5trgl57x8bLM12WotiuzceKzH5m5QQYI6zAXYYioHT4Eeqps2i08D6JTip1HzWojGZly9bdGjUc55aGkk2Ec45JF00tPBCZByl4k3YMQWNaS0AQ61pnqtylhgdYB8J8Vt09mmRr5MPrzWjQ2A4kcucLjHjbm+udobPaJOZsO4ZSNPqtPD7OpCAKg8ADC2W7t9VON2hzXSKYxNnPOwtNjw8gENsCXADrAVttIOIqNbo0ttcXjXwha52Azjf09LqansljRDZ8Jt6LXFNclRxjGuJtnJM8vlbUK1gn1HElpaQ45jAvy5rZdsNhcZaL2uHH9lYwuyWtENDQOAupFVmzO9ty2y+l7ngmYLCObZlPIPePdiJ1Enh+62jhX6Aj0Nh6qNuy6h1qfL9StYzprSYiErwQQcoMaaETzg8VoUsPA1E9BHylFamenoqKmHa5zs2aRcOaQCNDBtxsD6qpjGS+nLbtcT5wRP1W1hqcTpMz3bKHFYHOc06FRdU6knulh6z+y8Z2zsp9GvVpk3aYF/gN231HdIt1Xuvs68Z/iyx9PFPcwVMrw0k5CGhwGQgPgB0hoOp18lz8kbDdJyXG7QxlRuRjJ7r8zYnUwDccP3Xfb3VXYjYlUOJe7CVqeZ0DvXyk21AFQei89wuHcAKtScocZJaSDAGUdbxOkT6e4fw32e1+zAKmWoarqpqyAWvL3kObexGWApSC9teB7MrDiQPH8h+S9f8A4VgHD1XAd7Nl1khkAiRynN9heUYzBsp16jWnM1lR7GuZcODXkNcJM6QvRP4M4iqcVVyta5haDULrOaCTlym8jNwkceSkTllyeL0ug10T9+ama14m3Gea0KjJ6KJ+Uc/L9l3clNz3j4T6Sm0cLUDiY1WnTbOhTwL6qGKtKm/jClFE6z5BTjxTS/qEVXOFPM6qT2bqVJqlj7hBH7KlOEadQpQ1GTqioXYNnJMbhG8grJZ9wgD7hQVm4Zs2AUvZ8wpITXn7hBHlQkJ8EKozKFSodQ0epV6kTF4+/NV2MPEmOqlZSaERO0/f2U59ORB/P9UwNBSd3m71QQVcFJ1dbknswoF7p7oHF3r+6BVZGp+aCB2HdOro8QpjSPM+qjfVp8SdP731TS5kiA4nhJP5lA803c/Uwnsp8yfX9lV9pbcuYbaRmNvkn+0ssQHi/J35FBaNAfiI8/1Sez3kPPoCou0aefo5ETofQG3UoHtEOiZOvK3grTiY/PyWe1hzTMkcTy5q5S0iUWEdXDF185APKP8AlV8ZsmnVpllSXsdYgkx+11Zy6ynyEHln8Vd0zUFI4dhLabIyMaTZpmGgDW5txWuzPs/d68tq9loTdj6zo48Wtd/pXZO56Lnd78M3EYV9FziJcwnLcgtMgRyJ16KTH4a8HeG5bEgzplAgWvmmD18F6l/At5Ixdh/2hPH4/wB1hN3IpF2QOc4S5pJhoEW7pg5uJg6AQV3X8OdjU8LRc1hLnOdDyRElugA5XPquVaTuy62vGZDuw4Rcfmo6jmnUfJQU608R6pxxIGs/fRdnJZpBgHP5qUuB5LNftJg1sOoQzGU3cihq8KIS9kOCo+1U+nqpe3bzPqgmNMg62R3uRVWpUEe8/wAj+gTKdZugqGR+K585QX3NdFhPmm0y46iFXp4qNajT4kW8gpfaXT7zVFPGeYy/finubAlV/an/AN0+ZCVuNd+H5/kge5ruA+ailxOh9PzTsRtAgWY5x6QPqoXbSMSWPHSL/IwqJeyPNCpHbA/s6n+UfqhE6RUq5JIhwjiIun0qkuM5rGON9DM9VTwwMXa/ydp6uTamzWEyRiB/hqPH0cjLSpVxm0I8dSpG1AOQ55efHgsp2yAQIfiG3/tKk+EglXKeCDQAH1J5uIdfrIRVsPHlwsJ+iifiGg/qbKA4Cdar/Ls9fNmqV2AMxneWwb90X0AgNE+qCXKCQTr4C08imlvUyEwYEiAC8Eg84nxGnhKa7Z7z8b2x+Ehwuf7zIQS1AIu5w8CkYWgTrx1KqPwokgVXSNWuyi3hGl+XFMo4d2bK5z7AaUxl48Y6KotioMsXHHU8eqSmQBIPq5yiOBLrdoWQeDRcdbIZsuDeo8/0tifRQSduReBfS5P35qdm0mC0EHqD9VQq4aDEg85BnQ6QNU+lSJAFuZB4eQ1RV4Ym99TyMg9VXNaDqABaxE+iQ0LWt4EhQdh3jI4ayT+SCXGY0OHd4Rra3Oyxtp4TMZc8ARcaGOcdY+StYxxbJBaI4QViv7SoSDcGJIIsOvTVELst9EkkMDReDbv5pk3uZ/JbtGo1g7mVs/8ANh6lc8zZdQWJBFrzoOg+9CrTME4PmRx93l+R/RVHTGgOAJ8xeQpPZweLgRytKz8I+odbfd1MXOn7lFWDRHJ3qPK6cBAuP2VaDaxPH3h4aFLUfGszrqB5EAz6IqwTyt5Ic0i7Wzztf5Kq8i1nc5DCfWymZT4ADpIcI80Dn1nTJERznT8k5rZ4N4wZMeieCenzP/Ke6tw06x9ZGigr9mPwjyDvkmvYQ2Q3/wCw+ith4cInpeR0tyTRQg6n5fPqis8VDMn/AHeummikr1iQIDv6ZPz4K22iZMON9b8vKAiow6cD1ElEZpkNJDncSADfqNVAx9TMQc7h1PpBtC034a0CPQeiz/YIPvu6wAL25NVFF+0yDEO8z+6Fc/6cPxO/yhCI0KTVZahCglaU8iUIRS9kDqAg4cfenpokQimNwkaOcPDLHpCHYYnRx/ys/RCEDPYuFoGkZhbrDkxlJwJjvA3u99j0BBgeCVCIMj+Tf85t/pUZZUm4B/rd+YQhBCQ4fCZ/xfqVWq0HkkmmCeEn881vJCFUZ9dtWb0XRz7Z0c+FSfkqWO2k/MG9mA2LntHAgC5mAZOg0QhBnVKlV0gtbPCHkERJiYHRVqVSqySGkZSCR2h43iRqNEIQIMS8OBLSZGYAvMWudOa1sPiixgLmv7x/E0+Mec68ghCitB+02f2lQX4ETw5t6q1SxrbAzlcfivcdISoQSm2hLb2gN48+6ne1tb7zWkATmytmfCAhCCX/AKvRaLkN/oOn9Mqdm0aRYHZjBtIB+kJEKKfS2nTcYDjbgQfqlO0mD3nfJx/JCEU9mOY7Rw9D+igrVhPffbgIB/2oQgnFUBtkhqcyPvwCEKohbibxbyJ/RNq1CBoPmhCCs6sefySoQg//2Q==">
            <a:extLst>
              <a:ext uri="{FF2B5EF4-FFF2-40B4-BE49-F238E27FC236}">
                <a16:creationId xmlns:a16="http://schemas.microsoft.com/office/drawing/2014/main" id="{87EE3781-557D-438A-AC30-B61103AC7B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7182" name="AutoShape 26" descr="data:image/jpeg;base64,/9j/4AAQSkZJRgABAQAAAQABAAD/2wCEAAkGBhISEBQUEhQUFRQUFRcUFxgUFRUXFxQUFhUWFBUVFRQXHSYeFxkjGhQUHy8gJCcpLCwsGB4xNTAqNSYrLCkBCQoKDgwOGg8PGiwcHxwsLCksKSwpLCksLSksKSwsLCksKSwsLCkpLCwsKSksKSwpLCwpKSksKSkpLCkpKSksKf/AABEIALcBEwMBIgACEQEDEQH/xAAcAAABBQEBAQAAAAAAAAAAAAAAAQIDBAUGBwj/xABDEAABAwIDBQUGBAMHAgcAAAABAAIRAyEEEjEFBkFRYRMicYGRFDJCobHwUsHR4QcjglNicpKiwvEVQxYkJTNjstL/xAAYAQEBAQEBAAAAAAAAAAAAAAAAAQIDBP/EACERAQADAAICAwEBAQAAAAAAAAABAhESIQMxE0FRImEE/9oADAMBAAIRAxEAPwD2RqlaExrVK0Lm0cAlSQlVQIQhVAhCEAhCEAlSJVQIQhUCEIQIhKiVAIRKJV0CEShNAhIhNCyhIhTQqJSITQIQhAIQhQMcSoXyp3OUL6qjUSgMoSmoUIurYaE6FA2opM6RDKRCaHoL1UOQmZ0udA5CTMkzoHITDUTS5XBKhNYU5QCEIQKhIhXQqEiE0CEJCeigVCQJUAhCEAhCQuQKhNNRN7VBIhM7UJDWCYJEhUXaJ5aUwNeVC8p76ZUL6R5qhhchNNE80qvQnaVIFl4zagpsc8Q4MEuA1AGtkzYe2xXYHNBgiZgxfgDxhY5RvEbIQmynNC0DKjKU8BLKmhgppezS5kqaEyBGQJyEAAhCSVAqEIQCEiLoFTS9I6Vw2/e3MRhsVhnUqmWnkeajCAWvuA0RrN9eGXxSZiI2W6Um9uMO57VIXrxPF744kVc4quc0OJBnQzMQSQNSInRepbpbfGMw4qQA4HI7/EAJIHAGQVml4s7eX/nnx1i262g4pc6YiV0eY7MUZ1GXJM6uCbtEmfooO0SZkwT5xyCM45KAuRKuCeegSZVEHpe0UwSwlNRQmoEnapgkdVUbqqY6qo3VUwONVChL0K4mq+P2dTyOcWySCLam2iubIw7WUwwCA0BthFw0TbxUWMaXuptGmbM7wGg8zCu0WwI6z6rnx71dT5AnAKJLKolQosyMyYJUSou0SZ0wSykzKLOkzK4Jc6TtFVxGKYwS9wA6lUxt2lwNvA38FmZrX3KxWZ9Q186M6wnbyMmACT4hObton/tn1B+ix8lP1r47fjazqKhjWPBLHNcAS0lpBhzTDmmNCDqFnjajOMjxBXI7a2DUxNcuw1KrSdnDn1qtWoyhUy92OwpuzVJBMH+X/i4LfKs+pTjLsd4N4KOEoPq1nQGtJj4nkD3WjiTPzXhLd/jj8fTNRuWlTDnNa45nPyzlaTAsJ/NV96dm1KVSrQxOILA0A5MMXvpZiMwJp1HCBlI0M3UeC2DhKNOlWbXc58dzM3sw5pDnFwEmXB8tIm0C2k8vLMZrr4up6atWphXDs2ltpqWd388iWkERACpbt77VsDtI06dVvs73kinUfFOXd2C+O4e7AcRA4wFn19uUXEhlINfwIEQ42cSZv6cVg47BuqV3Mg5qNJ2gEzSaaj5jUSX38JWae2/JMZ0+sqeIzNB5gHh9eKUvXPblP/8ATsKS91SaLHZnXNxMT0JjyWznXsiHjmU2dJnUeZJmVw1JmSSmSklMTUmZGZRyiUw0/MjMmSklXDT8yTMmSklMTkeXJhcmkpjkxORSUKIpFcTkt0H8TqfkFYFZUsLUDmNcNHNBHgRKnAWcXlMJ+2SdsVFlS5UxeUnisUdoVBTd33DllPqD+hUqGlzozJpKAVcTTs6R7zBi5i3ikQmGuDx2L2q7El9PD1Oya3IWOdSGYk2fTBJvfjYgeSWhvo57AA5jXx3hpBBucuoBjyMjgu7hY2K3XwxbamGwXOBaBq5xe6Z17xJXnt4PuJdo8365bD70ue9wdUbTboCWNAd/ev524K1U23Syw7E5h+GmwST/AEgfVbB3QpcSf8rVLS3Rww+En+oj6QuMeC/26z5q/Tm6m8LGiWsqkDi94aPIQU6jvoahDW0i6P8A5LD8lsbU3Dw1a8OY4ccznA+LHEj0hc7jN2MZhA+rTdTdSptLy0TJa0SQGkSDAOhKzbxXrPpunkrf7x59vXWz46uT/afRrQrG7OApYg1sPUmMge2Do+4zDkbhY20NoGtWqVjY1HF8cpOnpHotDcyqfbddabwfkR812vH8ONZ/pmYjYZp5nGplDeYBd4DmZVCli3searXEPyubJdmJDqcODp1BbYz1XQb1YbJJkwahty4hcu0SABq63hNtVmk8q8pbvGTkQ+jdwsO9mAoA5ezNJj2AZszC9udzTNiMxJHjHBdEsjdZhZhqTDHdY1tujQFsL0+O21ebyRlghLKFtz0kIhKhAkIhEIQCRKkVQiSEqECQmOTymkKiJCcWoVHPbkbYz0Cxwd/K0PNuaI8j9QurXz3gdq1c96jqYMTkLgIc4Zpm02Bhewu38wVOm3tcQwPytlty6SBwHNeTw32uT9PT5qZbYdJKSfr+UrAwG/WCq1G02Vpc6wlrwM/4C4iA/or+1Nq06DDUqHu05LouRDYiBxlwEdV32HGYmFoN/mk82D/S53/6U8LBob2YVzG1+2YKZadTDh7lnN1mQbK5g8eKjn1W1QcPkhthGZpd2jy7WBYR0KRMJkr1V0EdZH+kkfRSM0HgF5tT/iCKu0qbGElhqFgM90thzWujnmIutrH789lXw9Mts97g50SCxpLO6fxBwBOqz8ke2+E7jsEjTZU8FtijVaXMe3KHFskxcRwN4upHVslJzonKHGBxyyfVb2GMWoUVR3cJ6KpsfblHEtc6i7M1pAMgi8ToVYZWaWNgi4EX1EifqE3SYwYp/dBAnvN+bgPoU+kZLrzBjwsLLF3l203DUS9wcWtcPdi/xAfJR7qbyDEsqPyljA6Q5xETAls8xAWecbxXjOa6KFX2iQKNUkSBTeSOYymQocJtFzq1Sk9rWloDmEPDjUpmxdlgFpBEHUXF1V3s2iKOFqOJAlpaJMS53daJ8SPmrM9aRGzj5vYYWrua7/zfhTd/tS1sPhajo7Q0KhiQWuFMui5aXGRe3Don7Ewww+JLu1pPAY4d18XMRM24c157Wiay9MUmJSb9GHAD4jmPKwhYexdgV8R2j6TC5tANdUy3c1riRIbxjKZ6XXQbw0H4iozI0GGXMiOdgJJ8l6puTgMLgMC1zajXdq4GpUt75hoaY0DdI8TxU8URxw8kzFtTbubSBoMiTYcIuOd4+a6im+RP2FyrsIKVcvpFpp1DnbBEA/EBAPEyPFdRRrSAp4pmtuMp5Ii1eUHlyVcpvRvIcIxhgkdoWmL92QT5wVZ2jvNkZQqNvTrPazNfUwZ6CzgvVyj08/GfbopCFWLf/cE63HmI+oPqnHEtawOcQAQNeq0ymlMr+6Y5H9U3tJe2LgtJnwLf1UjkADIlELM2jtdmGpNfUcGtkNJPMECPEgH0VnZuPbVotqAyHaHn3iBYqb9Lk+1rKkhPSEqoY50LF/8AE9IkgECDBmecaLI3l3gfnDaJBZAMtvII5+S5WoXkzDgV5r+aYnId6eLY2XdDbI/tG/NC4T2h/GZQsfPb/G/iq4HtKrXWY54OkEkHrItICtmqDVYHi5ggZWgDKBBLuOhlcu1mYRnMfCJ+I9Fp7PwhFPOQ6BmaXR7wIIt4GPVcrUyHoi/bqNhbX9nrMqlrX0xnJkAXIIzTpIMEK5id/sXVOIovFKHh8kN4uaAYJceDZHUrjRWygTmIBFiJaBf4TcHwV7H0KlNja5Y0sxLHCmS4GzTGYAGWu7sJHKIyGbTWZ2faXvjs2kkOknyPwm/JbWz9/wDE4ak7CdmxzSCzvEZsrnOc6AHXPeInoFxz9s1GuYxrWECLDjeYJJ1B4q/29MuqOEZyQRrBm573D90/qvZPGy5g8XUo1i6m8U6eWBmDSSLOLZdoZFuNgrNEk1g5hc5s93MSSDYuho9yLCYAWT7aO7kyPuC4PaDeDI1k8eKnFAPc3KYywx1yJmAXEzccLrM76WM9t7etza1Rjm5qbhSaKsPBbUNOGgsg+9ki3RaDMbiKfZ/zarmS1ocHkZqcyWkZsswSL8Vy2JqtZIBDTEQDMcIkcxPHVXMPULnT2n8uwNi5rczSILOJ18NVYmU6ei7h7SZQNXtO4wgOJOjcpIvGnFcLiNrufnaKjwyZBJdaT3chAkC85R04rZ2a3K0t1a6noQYaYnhqJErJ9mIzGZYWt+ENI0MgfLyVi08c/CYjlv6s4vH1jSDc9QsaOzJcdczSLsNxqbn9FSwe0sRQb2LCXNa8ns4tJFze/BS1KzW03zGYwNASYm/XnPCFlYHHkmCRrE6ngLGLjqsTNl69L2K2nUqVWVO1qUsRSIa2o+e5Tkk5iNWwdLzpeVm197q2ftnVDiKwkCtUBlt7Gk0nKwAToL3U23ATTeSfehsCeAE69YWD7OIawESY6XPCSvRSsWr25Wtxt0XaO0HVKhc9rS53jH3x9VGzA1OyNQMIp5suYTBIGg8JUNWic0ScwtGsnS3PyVvZePeyaYh4JOVpdo82mOR4j9FcyMgtOz2n2VtQ0nuIccpgyBdhA4cwZvpNl6NsnazH4OtTeXQaedtjlzlwh97ySR6evJ/9Op06LnkQA0yCIz5rCZuBmIhQYDaTnM7M27P5tMw7yM81PccoWZmP5l3e6m02MoVaVRwIa5tSmRa7jDwOV4MdSu3bjRToZ3uEN1MwBNtegK8j2Ps97gSzUCeriZtfWwXTbWx5dRbQLhFZjQ/MD7w8eMgBcrWnqW61jv8A1b327DEYYkPBcx4cGgkFxMtcLdCD/Ss/E4rtNmsbdpwxbAnvEHNL4PKIWNiMEaDHZmuDXvMTfrrfwjiAFHshpJe8HuNAYWi2c1JAAnSwJ8ir8lpns+OIiIiXebhbTc/Ch1arndneO8e8GwC0Qb6gx4pu1cXUrUTTMNbYe7MRrLuGh4LmqGx6zy5tGA6m3NNxPMWOpkarbo7NqVWU2O7jILi6ZJdNh4WXblaYxx4xEo9z9oNoVXdq+pkcMrJJc2QR3he0gStvHb1ObXFMt/lFzD2jSIykiNeGsrh69FxeRbMCGEuAgDNeCdNNbLTo7MY0NJaXukts4FoBBk5RY256wkTbMWYiZ0u3N5alV1WjkaGsqF9MumS5j5jSJIk8dDZau7G2nU8E6rXc3KKvuj3gDBkDjJJK57amxm0quV2XOHg5g4NhnGBMZTeDqI0S4rdvNh3VQ7NldDml0HJYNe2NTL48FjbctWYjIj6dLs/fenW7YODmNyENfzdcAdHGZA6FYmwN8fZcBAl9btj3auaMpN4dfl81gjCMawBxi+YNFnFxtIJ4Dl4qvgsK2rWFJzi2WPguMNLwwublI0dw80+S8rwrCxu9tEU8ViWiB2h7UNM2JOYxYWh/yWvtDbZYwkwOAtqVzOxdk1PbmZSZLHAZzEhoDQAeJ7zbL13bO6OGFSm99PMynSqvc2CQXAMaPOC6AsxTl2s2mryelvgQIdSDjzJiboWLicExr3A52kOIi1r2HohZ+OGeVnO1cI3OchuXOsRAA4Q6b3m0LTwNZ7gzOBkBLWtPd4Tw6xdNpt75zAjK4TB1puIBHLitkbNNOAzM9gLjBAtMCDe9vmEnbQ69VnWZtKmGhrGtFiHGxuL6m5F5XWbZwhrYOk1tNrRQw47MgkmfeMeJmfFVX4FrsrzcQAQfeBubaHj4Ba+zGltNgMx2YbC1X1jnfJnXntfA1S3OS3P70ZWnuga3HWI6LU2Ns3tMGXW94GwAcO8GucOOUzytcLoWbDb7YDbK9j+6OB4RwGsrV2PsM031aTiSHskTPdmWEQdQLWV99HUPPdtMazEFzGgsIsNBaBaFpYfZjuza4HMHtjQd0xqZi5g/suh2HupnmnWkAFze6ZNvhMkxNytXd/YDmU6jHwezc5jZEiBBFvAqVrPS2mO3m20MOe17nwta4yZhwgTHibSFcwlJzQAabs7wDoZcHTLo4ngPHzHd7W3SaKNSq1pc8NJhxvlHC3IAGOiZu3sJ73UagyANBsCXQB3SDaASZHkVeM7jMZmn7qbOdWe+jUcS0McWktc0gkSCGkaAgg+il27sVrGNY4lriDOUZoaCRmyjXiYsuwwWBDKjDEznDj0IGvzTcZg5xDX93ISRpeYJAB0aPrHHh14dY58u3m2zsM5j8hbnqVIpsIIiHkEZTygD1PJZGL2DVo4ltMggm4IIIc7MQb8p58gvVNt7CzYjC1KdqdN4BsJaR32xzmCodvbLa7GYWqLy8scOF7g/VY+P23y6iHA70bMbTi5cBHCNR081zNGmajyKdMuixIi3IZl7PtzYNN+HqhzBAzmdPhlpBHIhcFs+syjRDYy9p3QGt/mPbo5zW/DmIIzH5QrNuEY1SnyTrmn7vmmQ+pVa03gNDiGkgi5ykk38Vq7MwlBoljg43MxLuRvwHmPBdDjqTKlNzw1rcoaxtxLLZnEOA1F79Fw+16WIwhbnpupio3Owu0dm+OASA6OGonqufdnaYjxrG2tpGqezb3WU3XNpc6IJM6gXHqqdCqKdQZ+LbkWtOn0PkqWzjBLuPGV22wNzRj6eTP2fZPDs0Zv5bxoBNzLfKV1r1OPPb+u3Vbn7IDmOzEEOhwjWDYEeS08du6HVoIGUNBiOZ+ndC1tgbKZRLmMnJTDGNzSbNEG51K0SzvOPMgeg/crcVjMlibTvTzLfCnUf2bPgpCNJkG8kcbSOKv7obBpuY4cX98d0QInugdA4rocTstz67xk7sTPCCNB1/RWdl7ODazjwbYDlI1+qzFe9WbdL2ytmCmeciOF+tlBiNkAU8p5mCOui2aQhSObIXRh5/ithg6ss3Qxfh72oPDULWwmwi2i33SYuYvEkHW9xwWzXwAvrEyrlKMoHCEwc3tLdhtRjIkRZ3GeLePO09VWw+638lzXA5g8AEC8RIvxEQuyDkPI5hTI9rrh9qbutdRcfwgkHS4glrgecLj939gVqj2VG5W56hotANw1uZz3aaBseK9Xx+Ea+nUbI77C35EBZuyNnsoNozJfSY5trgl57x8bLM12WotiuzceKzH5m5QQYI6zAXYYioHT4Eeqps2i08D6JTip1HzWojGZly9bdGjUc55aGkk2Ec45JF00tPBCZByl4k3YMQWNaS0AQ61pnqtylhgdYB8J8Vt09mmRr5MPrzWjQ2A4kcucLjHjbm+udobPaJOZsO4ZSNPqtPD7OpCAKg8ADC2W7t9VON2hzXSKYxNnPOwtNjw8gENsCXADrAVttIOIqNbo0ttcXjXwha52Azjf09LqansljRDZ8Jt6LXFNclRxjGuJtnJM8vlbUK1gn1HElpaQ45jAvy5rZdsNhcZaL2uHH9lYwuyWtENDQOAupFVmzO9ty2y+l7ngmYLCObZlPIPePdiJ1Enh+62jhX6Aj0Nh6qNuy6h1qfL9StYzprSYiErwQQcoMaaETzg8VoUsPA1E9BHylFamenoqKmHa5zs2aRcOaQCNDBtxsD6qpjGS+nLbtcT5wRP1W1hqcTpMz3bKHFYHOc06FRdU6knulh6z+y8Z2zsp9GvVpk3aYF/gN231HdIt1Xuvs68Z/iyx9PFPcwVMrw0k5CGhwGQgPgB0hoOp18lz8kbDdJyXG7QxlRuRjJ7r8zYnUwDccP3Xfb3VXYjYlUOJe7CVqeZ0DvXyk21AFQei89wuHcAKtScocZJaSDAGUdbxOkT6e4fw32e1+zAKmWoarqpqyAWvL3kObexGWApSC9teB7MrDiQPH8h+S9f8A4VgHD1XAd7Nl1khkAiRynN9heUYzBsp16jWnM1lR7GuZcODXkNcJM6QvRP4M4iqcVVyta5haDULrOaCTlym8jNwkceSkTllyeL0ug10T9+ama14m3Gea0KjJ6KJ+Uc/L9l3clNz3j4T6Sm0cLUDiY1WnTbOhTwL6qGKtKm/jClFE6z5BTjxTS/qEVXOFPM6qT2bqVJqlj7hBH7KlOEadQpQ1GTqioXYNnJMbhG8grJZ9wgD7hQVm4Zs2AUvZ8wpITXn7hBHlQkJ8EKozKFSodQ0epV6kTF4+/NV2MPEmOqlZSaERO0/f2U59ORB/P9UwNBSd3m71QQVcFJ1dbknswoF7p7oHF3r+6BVZGp+aCB2HdOro8QpjSPM+qjfVp8SdP731TS5kiA4nhJP5lA803c/Uwnsp8yfX9lV9pbcuYbaRmNvkn+0ssQHi/J35FBaNAfiI8/1Sez3kPPoCou0aefo5ETofQG3UoHtEOiZOvK3grTiY/PyWe1hzTMkcTy5q5S0iUWEdXDF185APKP8AlV8ZsmnVpllSXsdYgkx+11Zy6ynyEHln8Vd0zUFI4dhLabIyMaTZpmGgDW5txWuzPs/d68tq9loTdj6zo48Wtd/pXZO56Lnd78M3EYV9FziJcwnLcgtMgRyJ16KTH4a8HeG5bEgzplAgWvmmD18F6l/At5Ixdh/2hPH4/wB1hN3IpF2QOc4S5pJhoEW7pg5uJg6AQV3X8OdjU8LRc1hLnOdDyRElugA5XPquVaTuy62vGZDuw4Rcfmo6jmnUfJQU608R6pxxIGs/fRdnJZpBgHP5qUuB5LNftJg1sOoQzGU3cihq8KIS9kOCo+1U+nqpe3bzPqgmNMg62R3uRVWpUEe8/wAj+gTKdZugqGR+K585QX3NdFhPmm0y46iFXp4qNajT4kW8gpfaXT7zVFPGeYy/finubAlV/an/AN0+ZCVuNd+H5/kge5ruA+ailxOh9PzTsRtAgWY5x6QPqoXbSMSWPHSL/IwqJeyPNCpHbA/s6n+UfqhE6RUq5JIhwjiIun0qkuM5rGON9DM9VTwwMXa/ydp6uTamzWEyRiB/hqPH0cjLSpVxm0I8dSpG1AOQ55efHgsp2yAQIfiG3/tKk+EglXKeCDQAH1J5uIdfrIRVsPHlwsJ+iifiGg/qbKA4Cdar/Ls9fNmqV2AMxneWwb90X0AgNE+qCXKCQTr4C08imlvUyEwYEiAC8Eg84nxGnhKa7Z7z8b2x+Ehwuf7zIQS1AIu5w8CkYWgTrx1KqPwokgVXSNWuyi3hGl+XFMo4d2bK5z7AaUxl48Y6KotioMsXHHU8eqSmQBIPq5yiOBLrdoWQeDRcdbIZsuDeo8/0tifRQSduReBfS5P35qdm0mC0EHqD9VQq4aDEg85BnQ6QNU+lSJAFuZB4eQ1RV4Ym99TyMg9VXNaDqABaxE+iQ0LWt4EhQdh3jI4ayT+SCXGY0OHd4Rra3Oyxtp4TMZc8ARcaGOcdY+StYxxbJBaI4QViv7SoSDcGJIIsOvTVELst9EkkMDReDbv5pk3uZ/JbtGo1g7mVs/8ANh6lc8zZdQWJBFrzoOg+9CrTME4PmRx93l+R/RVHTGgOAJ8xeQpPZweLgRytKz8I+odbfd1MXOn7lFWDRHJ3qPK6cBAuP2VaDaxPH3h4aFLUfGszrqB5EAz6IqwTyt5Ic0i7Wzztf5Kq8i1nc5DCfWymZT4ADpIcI80Dn1nTJERznT8k5rZ4N4wZMeieCenzP/Ke6tw06x9ZGigr9mPwjyDvkmvYQ2Q3/wCw+ith4cInpeR0tyTRQg6n5fPqis8VDMn/AHeummikr1iQIDv6ZPz4K22iZMON9b8vKAiow6cD1ElEZpkNJDncSADfqNVAx9TMQc7h1PpBtC034a0CPQeiz/YIPvu6wAL25NVFF+0yDEO8z+6Fc/6cPxO/yhCI0KTVZahCglaU8iUIRS9kDqAg4cfenpokQimNwkaOcPDLHpCHYYnRx/ys/RCEDPYuFoGkZhbrDkxlJwJjvA3u99j0BBgeCVCIMj+Tf85t/pUZZUm4B/rd+YQhBCQ4fCZ/xfqVWq0HkkmmCeEn881vJCFUZ9dtWb0XRz7Z0c+FSfkqWO2k/MG9mA2LntHAgC5mAZOg0QhBnVKlV0gtbPCHkERJiYHRVqVSqySGkZSCR2h43iRqNEIQIMS8OBLSZGYAvMWudOa1sPiixgLmv7x/E0+Mec68ghCitB+02f2lQX4ETw5t6q1SxrbAzlcfivcdISoQSm2hLb2gN48+6ne1tb7zWkATmytmfCAhCCX/AKvRaLkN/oOn9Mqdm0aRYHZjBtIB+kJEKKfS2nTcYDjbgQfqlO0mD3nfJx/JCEU9mOY7Rw9D+igrVhPffbgIB/2oQgnFUBtkhqcyPvwCEKohbibxbyJ/RNq1CBoPmhCCs6sefySoQg//2Q==">
            <a:extLst>
              <a:ext uri="{FF2B5EF4-FFF2-40B4-BE49-F238E27FC236}">
                <a16:creationId xmlns:a16="http://schemas.microsoft.com/office/drawing/2014/main" id="{7B1D0172-3ADB-4665-8632-06E61BCCD6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7183" name="Picture 28" descr="http://beta2.finance-on.net/pics/cache_25/25629402H170095.1152597904.JPG">
            <a:extLst>
              <a:ext uri="{FF2B5EF4-FFF2-40B4-BE49-F238E27FC236}">
                <a16:creationId xmlns:a16="http://schemas.microsoft.com/office/drawing/2014/main" id="{8C759A6B-91D4-44F0-B8BC-0C3E29F29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000625"/>
            <a:ext cx="2794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30" descr="http://th250.photobucket.com/albums/gg259/simon_icon/th_Bloom.gif">
            <a:extLst>
              <a:ext uri="{FF2B5EF4-FFF2-40B4-BE49-F238E27FC236}">
                <a16:creationId xmlns:a16="http://schemas.microsoft.com/office/drawing/2014/main" id="{3F7CA476-7871-45EC-A57B-C2A93D574C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0043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32" descr="https://encrypted-tbn3.google.com/images?q=tbn:ANd9GcTVHfMslbWQjkGJGhlNM5cfbR680mUflsFnGc5_frCJo3MT4x7K">
            <a:extLst>
              <a:ext uri="{FF2B5EF4-FFF2-40B4-BE49-F238E27FC236}">
                <a16:creationId xmlns:a16="http://schemas.microsoft.com/office/drawing/2014/main" id="{B32FD729-0C3D-4A57-ADCB-A020D8E1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91025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27A82CE-D9E9-4640-9816-86D3DD32E3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EC5A1A50-6EEC-4BA4-B330-FF3E03F2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5863"/>
            <a:ext cx="4762500" cy="730250"/>
          </a:xfrm>
        </p:spPr>
        <p:txBody>
          <a:bodyPr/>
          <a:lstStyle/>
          <a:p>
            <a:r>
              <a:rPr lang="sl-SI" altLang="sl-SI" sz="4000"/>
              <a:t>Martin Lawrence</a:t>
            </a:r>
          </a:p>
        </p:txBody>
      </p:sp>
      <p:sp>
        <p:nvSpPr>
          <p:cNvPr id="16387" name="Ograda vsebine 3">
            <a:extLst>
              <a:ext uri="{FF2B5EF4-FFF2-40B4-BE49-F238E27FC236}">
                <a16:creationId xmlns:a16="http://schemas.microsoft.com/office/drawing/2014/main" id="{15C482F5-94CC-4B15-8399-2FFE7FF76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5114925" cy="3810000"/>
          </a:xfrm>
        </p:spPr>
        <p:txBody>
          <a:bodyPr/>
          <a:lstStyle/>
          <a:p>
            <a:r>
              <a:rPr lang="sl-SI" altLang="sl-SI"/>
              <a:t>He´s playing in movie big mommas house where is he secret agent disguise in fat lady.</a:t>
            </a:r>
          </a:p>
        </p:txBody>
      </p:sp>
      <p:sp>
        <p:nvSpPr>
          <p:cNvPr id="16388" name="AutoShape 2" descr="data:image/jpeg;base64,/9j/4AAQSkZJRgABAQAAAQABAAD/2wCEAAkGBhQSEBUSEhQQFBAUFBQVFRQUEBQQEBQPFBQVFBQUFBUXHCYeFxkjGRUVHy8gIycpLCwsFR4xNTAqNSYrLCkBCQoKDgwOGA8PFykdHCQpLSksLCkpKSkqKSksLCkpLDUpKSwsKSksKSwsLCksKSwpKSkpKSkpKSksKSkpLCkpLP/AABEIAPsAyQMBIgACEQEDEQH/xAAcAAABBAMBAAAAAAAAAAAAAAACAQMEBgAFBwj/xABBEAABBAAEAwUECAQEBgMAAAABAAIDEQQFEiExQVEGBxNhcSKBkaEjMkJSYrHB8BRygpIzQ6LCY3Oy0eHxFiQ1/8QAGgEAAgMBAQAAAAAAAAAAAAAAAAECBAUDBv/EACcRAAICAQQBBAIDAQAAAAAAAAABAgMRBBIhMUEFEyJRMnGBkaFh/9oADAMBAAIRAxEAPwDr0syZkf0Tvh7IHBdQIzpiEsUlo30khpABeIi1Jl0wBWMmspYAV4TT3lOveoruKAHmgcUEzkDVEzjNIoI9c0jI29XGrPQDiT6I6H2ZKmWspUDPe+CNvs4WMyH78gLGe5o3PyVOzHvIxsu3i+G3pE0N+fE/FR3rwT2s7nESU4W+a86P7U4onUcRiL6+K4cOHNTMP28xrOGJm9HOD/8AqtG8Np6AjvqpMS4nlnfBimf4rYph5t8N3xbsfguidne9PBT0x7nQSHlLQYT0Eg2+NJ7kJxZbrCbfApJhBFije4PEEeRTbmkFSIEJ2HN7pdAUt+6ZcKQMjmG0AgUgvQBA8jTY6TgKzUia1RDJlpLSrNISGjdPKbO6Vz00XbqZAx8SbcxSr2TMhQBEkjsp5jAEDysBQIcITT2orUHOcybh4JJn7NjaXHzrgB5k0PekxoqfeB28/hPoYKOIIBJI1NY03W3NxXH8xzWSZxdM973n7Tjf/r0CZzDNZJ5nyyG3vcXHbbfkB0HD3KXlOQy4iyxhLR9rgPjwVadiisstVVOTwjUub1I3v4psq6f/AAKWrJj6VqIoc9kB7v5PvNG3I3v0KrrU1/ZceinjgpupZSusPdxIWklzAbFb7EUm5ewpaKLmg+8/vZN6uteSMdDaynEpQ5WaTsk0H65O3Tmok3Z8Dg46vMbKUdVW/IS9PvSzguvdF26eyZuCmdcMm0RduWS8mg8mnhXI0uyvK8oFjo3DenA2COoOxC9I9j+0QxmDimv2yNMg6TNoP+e/9StweejPnFp8m4IQEJ1AW2uhzIzo0rYU85iHVSQwCwBC56V77UekgCJTetLI6lH8VIngsBRUnDGEhpTOQOpNPkTxbsmHgBAEVx3SeIjc4JqTdAx4P2XOu+XNyzCxwA/4r7cPwR0R/qI+Cv7QaXHO+Ga8dG37sDdvNz3H9Auc3hHStZZTMswmuRraJBI/ZXUIwGMbG2gGjalT+yeB9rVy61R2VtYCXE/vZYeqm5Swj0elqUI8k+CAlbLC5ZZTeXNCseFAA34p01J9nO+5x6NTNgKC0mNw/qrbjJBS0GN6hRugkPT2t9lTxkFXfmPPZaPFCirRmIG/73VbxrVwg+TVXMTQ5nHY8xv7lfu4/OqfNhHcHDxWb8HNprwPUFp/pVGxRUru+x/g5ph3cjJ4Z5ezICz/AHBbWmlwea18Fuyei7WNKQuWUrxlAySKO6VFIaTZbaWBiFyFzuix0ZQhhQMaeLTXhp1z99kO6WCaLKQm5AjITRCkcgfETMu6WQKO6UoAaSWibxRXaAHA7ZcV71IrzM3ziir4Efou0Bcj70mXmAP/AAY/zef2VXueItlrSrdZgZ7PwaY75+vzHl/3W/wbdlo8qd9CD1/RbvCHalgvmR6VrESbBOWlbaDHbea1sUFnzW2wuX8zsrFal4KVzj5EdLf7tarGycdlYTghyUHE5cCnZCTRCqyKZSsbJ5FaDFM4q94/Kx0Vcx2Wnkqn4s165qS4KjjW7LVQS6JWP+69rv7XA/ot7muGLQb5KuSHitXSvKMb1BYeD1U597jgd/jumvEQZS/XhoHHi6GI+8xtKcdHRWmjCBJtI0JXELGlMYpcmZJEb0yQkMjuO6LWjc1BYQMsZTRKccBSZIQQG3ppzE65BrQBHexA1qk6ULYUAA1q5b3pwObjI3VbXwj4scbHwcPirn2i7XNw07INTGOc0O1PaXN3NAEg7eqrneI4z4ZjyxwlicTqZ7cToninEOHDcNNHzVK62LTj5NHTUzhKM/DNHgXfRMHHaltMJIGAueQGjmdgtTlO8TT6/mjxUIe9ocfYbvXLV1KxZcM9ElujgsWB7X4Vot/iC+BLDR9CpkXeXgztcgPnGaB86WkwsUEn0Zt5PFrA55+A2C1mb5XDEba2ZtfgDh76ul3hc0uEU5aWEpYZfIe0jHj2Dd/qgxWbADnfwC51l2bEPAsFvAbV6A9FY85ikbD4hBqtuSg7Zvsm9LXBpAZ52rLB7DQ4+fCviqbjO0GKxBpg0Nvi0Vt6pnCkzSbkab3LjTAOrj08hut9jM5wsUemKV8jm0HOjwwEbSTQGpxvc7e5dIxkvGWOftxxzhFPzDCyt3c5xPmSVrHHYraZnmBc6iSeoLdLgtY9uyv05x8jM1Sju+HKOp47vVIhhgwezY4YmvlLbc6RsbQWxhw2Ao+0RZV07C9oH43BtlkrxA5zHUKvTRBoeTh8FwTDtpl/ul2nupw5Zlwcf8yRxHoAGfmCu9cm7CtdWo1L7Le5qTgsDkkjlaKABegk2CR70y6XkgkOxSXxR7KMCs1pDLCULU4XIAUEBHBMPannJom0ANko2jZAWp5g2SYFB7xcj8SWF9CjbT6gH/wq3JmZwrfDsuic0tLTuACNx6cV1XOcAJoXN5j2m9Q4dPiqfLkMT6c4C9NizQLwNx62FiauEo2Z8M9DotRGVSjLwVfAw6GNby/Q7p2fKHSbjj8BXqE9im/SGqry4LbZXLuFRl2aO7bHKK3hOy75Q9jphGNJDAx/hsa/q8cXDlx5pvCdkzDIXYt+HkAa4Dw30XOIaGlxbXCttuvVdElyOOUWaN9WA/kmWdnomHUGsFcyA0fE2rkfcUcFCV1cp7uc/RVsp7NsDC91u1CmhzeBvZzXcTt1HNWvGYISYTSenBNvcHnZ7SB93cfFSpnO8EijwXNLvP0OyyUmn/0o3ZHL4mPdqaHysd7AdWkUbsWK1eqZz7KsMZnTfw0weXaiBvEX3ZOmvkKQRl0eINNc4ngBxVgwuPEm1OBHEOaQfRQVssFudaUtzWSiy5I6eTX4ZaLskgWVrs9wwYKqiuoYqqrb3UucdrWe0ulNjc0mQtS9qTSNXC8FtDjp+fBeicoy8YfCwwj7EbQf56tx/uJXn/sjl5nxsEQF6pG6umhp1OP9ocvR7mWVs0ww2zA1NrkkiKSge9SXtpR3BWSkMvcmK3T8jUgamMDUh8RP6E34Si0MsACUFLpQAIIiEJqt0RcmxugA9KIBY1qMKLGJSp2c4cwz20fWBLb+qR6cLB2vpSuTlDzDKop26ZWB7QbG5aQfItIIVa+n3Y4XZZ013tTy+jlmLdUhuvPpal4CfcFJ2uwDYJ3RsGlgDS0WTQIHM7ne1oRmXhmlh21tPB6ipqyGV5Om4fMWtZvxVXzvPjNKIWglv2gDVjzPILS4fOHPNNuz0W9yNkcRIJBeTb3XvZ5KW+UltfBw9iNLcsZZt8sbFooOa0j7NgVXKls8PjotDgXN281z3trk0chEsT9L+Bo1ZHM+7mqlPi54RQlLgdj7Vke9WIPHEcZOEqd/yecFszjOIYsVq1D2TuQtDmHaszT/AETjG3r1VQxs73ON2T+abbBJxDXbc6K6w0sUst8kZax5xGOUjosefuDdMmkmtnDcO9Cqxn2NDyoWW44kOY66q9+Tgocz7KVWn2zJajVJ1fFdnYu6PstD4DMcdTpyZGts+wwA6SQOZIvc9V0W1We7eHw8rw4+8Hv/ALpHEfKlYSCVrQWEeem8sSR6Z0J9sKQxroQIsrUNKW5izRsgZGAtN6CpscKHwAgDcO4JshOAIHJCGnjZNsCceULEAGsWFACk0A4kKwKLmeaRYeJ00z2sjbxcfkB1J5BRYFD7zabPG770e/ucVQcZuNX7pTM77XnHyzSbiNhAiYeLYqrfzJ3Pma5LV4LG0d9wdise+PzbR6nQyxUkzd5W8MAd+vy9Fp8NjR4znSvcxjiSNrcef5qZhngExn6p4eiseS5VD4muWNr2FulwcAfZPMdD5qrFpNp+S3bwt30MR53gw0hwxD9dcG6dxsdJTEuLwh3jwc0m9gyPcW2a5Dbkr/lhZCWxljHxh/supv0YLPxfWs9K4rby4qBkYBAa0jUG6Dwu+A/e6tQpWPyMyep2v8G/5OP5k2Z7w2PBsjOmxUWp2lu5NkKudocLNGGh7vafuGg7gbbkDhxXb877QbaYY7cWuGt40RsYRxHN24Hsj5Lj/ad7RJROqQ0C70FcOWwQkoSSXJ3jKdtbytiK9gg7Q6+J/JN4fDmSVrGC3OcGNHVxND5lbHGODItuLth6K3dz3ZQyTHGSA+HEajv7U9cR1DQb9SFbpzJ5M/VYrSgday7BiGGOEcI2MYP6WgWpIKRzVhV8xxbSBY1yQJgI4JQaSEpAUDDDk1qR1SZ1JMDckIaTlIXFMQDwm2hOAqpdou8rBYO2mTxZR/lw08g/id9VvxvyQ+AXJaXlAXACzQHUmh8Vw7Pu+rFS+zh2sw7Oo+llr+Zwoe4KlZl2gxGINzzTSfzvLh7hdD4KDkT2npLMe1uEgaXS4mAAchI1776BrSST7lwbtz22kzCe7c3DsJ8KO+A++6uLz15cAqsiUGycUkT8oxfhyC/qO9l38pWwzLCugffGM8Dyo8FoAV0Ps8xmLweh/wBZnsHqDyPoRyVO9bXu/s09JNyWzz2jS4XE6gK4jcb8VbMgzEkUao8NuKomZYB+FlI3LL2O9EeRVj7LZk1xq/McLBVK6vjcujTrv3ZjLstLs/8AAcNe7RwsW0t+6f0K2J7cYSg4adhwLuB6eihZhlAlYNrB+F+SqOP7uZXG49x6pVTa4b/whbGEllLn94Nn2j7wGODmxadTr3G9A9FRHyF7tR4rfs7AysFuA26brMyypmHiFm5HbnyC7bop8csSTceeEQMkyN+OxceHYaHF7uTIxu53w+JIC9A4DL44ImQxDTHG0NaPLqepJ3J81QO5aKHwJpQ4HEueGvbwLIhuyuocbN+QC6LzWpVDajz+os3zYupA96VyakK7YK4/GU4o8JUhIBqRDGnHFMh4TGO1aY8Ep5j6Q+KkwNwXKm9ru8rDYG2l3i4gcIozuD/xHcGD5+S5n2q73sViLZAf4eLh7BuYt/FJy9G0ueySEmySSeJJskniSk5ElH7LT2m7ycXjCWukMcJ/yoiWNr8R+s/3mvJVQuSErKUCRlrChJRh6ATEaitBVFEHJDFW67MZwYJuPsP9lw5eRWlJSBy5zgpppnaqx1yUkdHzRrZWG9wd1T5YHwSa4ztfBbfKMw1xjfccfUJMWL4rJg5VycX0elnXG6Cku/DNvkPbtmzZbA2sXQDhzHmrpH2wg0iiCDzv37rimLwu6hmRw5ur1VuNKf4PBlWXbXiyOf0dczbtxC0nSdR8zz8lzXPc/dO8nl8lqHvPMlAu1enUXlvJWt1WY7YLCN32V7QyYPEsnj5Gntug+M/WYfX5HdekctzBmIhZNEbjkaHNPPzB6EHYjqCvKrXLp/c32vEUpwUp+jmdcRJ2bPzb5Bwr3gdVbTM58nYi1CWp5zVEnlpdCJIjaEr3KO2TZZHJZQA8WpoM3T7nUE1qQMJNWidxTVoA8wzDdMlSJQmCFzJAkrAVlJbSDIJCQFECgKYBl/yWEpu0QKWB5HETQmw5EHJM6Jk3K8TofXI/mt+ZbCqRk3sK05dIHsBHv8jzWfqoYxM3PTLtydeehmRgK1GNiA4Lf4uALQ4yPdR08svs6a6OI9Guck5cuI9efNFIEIOx9R+q0kedYiOKUgggkEHYjiCOY802ltMgeie7ztp/H4ankfxUQDZB94cGygefPzHmrKW2vMeQ9oZsHKJYHaX1RsamuaeLXNPELtHYnvPixpEUwbDiDw9r6KQ/gJ4O/CfcppkWi6aUkTd08GJ1jApCBe5Mucjl4pAEDGSmrUulG2QB5klKZcnJjum3Fc2SAKFzkR4oCgDLSWsWUgDCstYkpAGaktpKSgIESsuEJf8ATmVrKO8bWudqrbZxApS8txIZOWxlzoy4gEinFt+y4gcDwWr0qVlby2VjhfskHZxaaHGnDcbWLHVcpxTi8lmiyUJxcfss8zrUY4DUthg4BOWiMtEziB4Wokk3p+6K4tPE/aJIUyLAOA9pjwd+LDyAJ350CD71jvNfR6qM4XdlSmyqlCxGD0tLqdQoWBsHncBx5WLV2mysuvSOAc63eyNLQS4ixvQDuH3Sqln80evTEdTaaS7cW7TbgRdWCSLGx07cVe01kpmPr6aq18ezUpCsWK+YgqVr6Q2sJQM6p2A72TGW4fGuLotg2c7vj6CT7zfPiPMLsUc4LQ5hDmkWHNNtI6gjYheSmuVi7K9tJ8FIHRuc6K/bhc4+G4Xvt9k+YTTwLB6PebWNcoWV5qzEQRzxG45Ghw6jq09CDsfRTNFhTEYZFD1qS1iiaExnmuRM2pDwo7uK5sQKEoyFhUSQBSPHT8qRJCmAKWliUIAErAlJSBAGB1J7XRsJkhKlgab8G6wUt0bI8waPxCsWCxk4a0MlIa29LaGkOIILq5uonc38gqflktPrr+atWEOyy9TmD4PTaDZdDMlnAGNY4j6R73UHcT94lzrriSSSb6qo41tPKt2Ndsqnj/8AEd++Sno5Nvk4+qwjGCwiLSQoikpaR54RYlSIEYEYCEBEgDrXcnnZPi4Rx2A8WPy3DZB6btPxXViOi4R3PS1mbBydFKP9Or/au8gKcRMFg3UOlNrdQVIDzRI5MkJ2QJulzAwFCUqwhRGBSSkZQ0mMEhEzispYECBpIipJSBmI3ylwAJsNFDyF3XxKCliAFbsfNWzKMXrjvmNj6qpgLcdmX/8A2GR6mtbI4MLnmmNJNBzjyFlVtTVvjx2aHp+p9iznpm8naqtmzKld7j8guzO7pcST9eD11uP+1c17wuzb8Fi/Ce5riY2Ptt1TrFbj8KraWE4y5WDQ9S1FNtaUJZeSqrEtLKWkeeBpYipYgBAEtLAEtIAtHdpPozTDHrIWe5zHN/VeiLXnLu+//Twn/PYvR0ppTgJmN4rX2p8G5UHSpMR5peE3pTzmoA5cxgFiwp9qbk4pDGyEKcpJSQxshYipIQgQBCSkdLKQACWktLEDMBRXRQgI6QI9F90/a4Y3BCOQ3iMOAx9kkvj+xJ59D5jzXJO93GiTNp64R6I/exgv/UStX2L7Uuy/GMxAtzPqyMH24T9YevMeYWszfMTiMRLMbuWR79+PtOJ/Wvcgl4IVLKRUspBEEIi1JSVAA6VlIllIAm5LjTDiIpRxjkY8f0uB/JepdAJXlGJ1EHmN/gvVWXzCaCKVvCSNjx/U0FTiJjwaBwWq1rZuYbC09lTEecnBNlifkTZXIY2spEUQCQxstWaE4AlcEEkMEIS1OkbrAEERrSk0JwpEAN6UmlGsQMEMS0iKWkCGiFlIilagAaWUjCRACUkpGsQAFJaRJKQBjV6S7rcQJMpw+9lgdGeoLXmh8CF5tXde4l5OCmF7CfbyuJtprsfg6P4QtV1Whg3HqqypkT//2Q==">
            <a:extLst>
              <a:ext uri="{FF2B5EF4-FFF2-40B4-BE49-F238E27FC236}">
                <a16:creationId xmlns:a16="http://schemas.microsoft.com/office/drawing/2014/main" id="{94B54C41-71A3-4242-8A7D-1835708486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6389" name="Picture 4" descr="http://www.palzoo.net/file/pic/user/Martin-Lawrence.jpg">
            <a:extLst>
              <a:ext uri="{FF2B5EF4-FFF2-40B4-BE49-F238E27FC236}">
                <a16:creationId xmlns:a16="http://schemas.microsoft.com/office/drawing/2014/main" id="{85072BD0-6A0A-4743-8E0D-1C5A2F471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412875"/>
            <a:ext cx="3571875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s://encrypted-tbn3.google.com/images?q=tbn:ANd9GcRbEH5LoZYOun7bRWylV70aLTS9IkzhCwUPVB-TwHi-I4mkN_Ml">
            <a:extLst>
              <a:ext uri="{FF2B5EF4-FFF2-40B4-BE49-F238E27FC236}">
                <a16:creationId xmlns:a16="http://schemas.microsoft.com/office/drawing/2014/main" id="{B881D050-1AB2-4EF0-AB48-8224C1EEC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4850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6774A80E-F722-4D86-83AE-CD0F27E4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00563" cy="1285875"/>
          </a:xfrm>
        </p:spPr>
        <p:txBody>
          <a:bodyPr/>
          <a:lstStyle/>
          <a:p>
            <a:r>
              <a:rPr lang="sl-SI" altLang="sl-SI" sz="4400"/>
              <a:t>DAVID TENNAT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EDAF095-DF76-4068-9C3A-DDE77134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85813"/>
            <a:ext cx="5111750" cy="6299200"/>
          </a:xfrm>
        </p:spPr>
        <p:txBody>
          <a:bodyPr>
            <a:normAutofit/>
          </a:bodyPr>
          <a:lstStyle/>
          <a:p>
            <a:pPr indent="23813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600" dirty="0" err="1"/>
              <a:t>He</a:t>
            </a:r>
            <a:r>
              <a:rPr lang="sl-SI" sz="3600" dirty="0"/>
              <a:t> </a:t>
            </a:r>
            <a:r>
              <a:rPr lang="sl-SI" sz="3600" dirty="0" err="1"/>
              <a:t>has</a:t>
            </a:r>
            <a:r>
              <a:rPr lang="sl-SI" sz="3600" dirty="0"/>
              <a:t> a </a:t>
            </a:r>
            <a:r>
              <a:rPr lang="sl-SI" sz="3600" dirty="0" err="1"/>
              <a:t>short</a:t>
            </a:r>
            <a:r>
              <a:rPr lang="sl-SI" sz="3600" dirty="0"/>
              <a:t> </a:t>
            </a:r>
            <a:r>
              <a:rPr lang="sl-SI" sz="3600" dirty="0" err="1"/>
              <a:t>brown</a:t>
            </a:r>
            <a:r>
              <a:rPr lang="sl-SI" sz="3600" dirty="0"/>
              <a:t> </a:t>
            </a:r>
            <a:r>
              <a:rPr lang="sl-SI" sz="3600" dirty="0" err="1"/>
              <a:t>hair</a:t>
            </a:r>
            <a:r>
              <a:rPr lang="sl-SI" sz="3600" dirty="0"/>
              <a:t>, </a:t>
            </a:r>
            <a:r>
              <a:rPr lang="sl-SI" sz="3600" dirty="0" err="1"/>
              <a:t>brown</a:t>
            </a:r>
            <a:r>
              <a:rPr lang="sl-SI" sz="3600" dirty="0"/>
              <a:t> </a:t>
            </a:r>
            <a:r>
              <a:rPr lang="sl-SI" sz="3600" dirty="0" err="1"/>
              <a:t>eys</a:t>
            </a:r>
            <a:r>
              <a:rPr lang="sl-SI" sz="3600" dirty="0"/>
              <a:t>, </a:t>
            </a:r>
            <a:r>
              <a:rPr lang="sl-SI" sz="3600" dirty="0" err="1"/>
              <a:t>he</a:t>
            </a:r>
            <a:r>
              <a:rPr lang="sl-SI" sz="3600" dirty="0"/>
              <a:t> is </a:t>
            </a:r>
            <a:r>
              <a:rPr lang="sl-SI" sz="3600" dirty="0" err="1"/>
              <a:t>womenizer</a:t>
            </a:r>
            <a:r>
              <a:rPr lang="sl-SI" sz="3600" dirty="0"/>
              <a:t>, </a:t>
            </a:r>
            <a:r>
              <a:rPr lang="sl-SI" sz="3600" dirty="0" err="1"/>
              <a:t>he</a:t>
            </a:r>
            <a:r>
              <a:rPr lang="sl-SI" sz="3600" dirty="0"/>
              <a:t> is </a:t>
            </a:r>
            <a:r>
              <a:rPr lang="sl-SI" sz="3600" dirty="0" err="1"/>
              <a:t>cute</a:t>
            </a:r>
            <a:r>
              <a:rPr lang="sl-SI" sz="3600" dirty="0"/>
              <a:t>  </a:t>
            </a:r>
            <a:r>
              <a:rPr lang="sl-SI" sz="3600" dirty="0" err="1"/>
              <a:t>and</a:t>
            </a:r>
            <a:r>
              <a:rPr lang="sl-SI" sz="3600" dirty="0"/>
              <a:t> </a:t>
            </a:r>
            <a:r>
              <a:rPr lang="sl-SI" sz="3600" dirty="0" err="1"/>
              <a:t>he</a:t>
            </a:r>
            <a:r>
              <a:rPr lang="sl-SI" sz="3600" dirty="0"/>
              <a:t> is </a:t>
            </a:r>
            <a:r>
              <a:rPr lang="sl-SI" sz="3600" dirty="0" err="1"/>
              <a:t>good</a:t>
            </a:r>
            <a:r>
              <a:rPr lang="sl-SI" sz="3600" dirty="0"/>
              <a:t> </a:t>
            </a:r>
            <a:r>
              <a:rPr lang="sl-SI" sz="3600" dirty="0" err="1"/>
              <a:t>acter</a:t>
            </a:r>
            <a:r>
              <a:rPr lang="sl-SI" sz="3600" dirty="0"/>
              <a:t>.</a:t>
            </a:r>
          </a:p>
          <a:p>
            <a:pPr marL="442913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600" dirty="0"/>
              <a:t>I watch </a:t>
            </a:r>
            <a:r>
              <a:rPr lang="sl-SI" sz="3600" dirty="0" err="1"/>
              <a:t>serial</a:t>
            </a:r>
            <a:r>
              <a:rPr lang="sl-SI" sz="3600" dirty="0"/>
              <a:t>          Dr. WHO?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sl-SI" sz="3600" dirty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8196" name="AutoShape 2" descr="data:image/jpeg;base64,/9j/4AAQSkZJRgABAQAAAQABAAD/2wCEAAkGBhQQEBQUEBQQEBAWFRQUFRQUFRAQFhQUFhUVFhQWFBgYHCYeFxkjGRQUHy8gJCcpLiwsFR4xNTAqNSYrLCkBCQoKDgwOFQ8PFSkdHR0pKikpKSkpKSwpKSkpKSkpNSkpKSkpKSkpKSksKSkpKSkpLCkpKSksLCkpLCkpKSkpLP/AABEIAK8AoAMBIgACEQEDEQH/xAAcAAABBAMBAAAAAAAAAAAAAAAAAQUGBwIDBAj/xAA9EAABAwIDBQYEBAQFBQAAAAABAAIDBBEFITEGBxJBURMiYXGBkTJSobEjQnLRFGLB8DNDksLhFnOCorL/xAAZAQADAQEBAAAAAAAAAAAAAAAAAQIDBQT/xAAeEQEBAAICAgMAAAAAAAAAAAAAAQIRAzEEIRIyQf/aAAwDAQACEQMRAD8AsJCVFlQIhLZFkAiFlwosgMUq5cTxOOmidLO4Rxt1J68gBzPgql2q3pyzkspeKni04su0f5n8o8Bn4pW6C0MX2lp6X/HlYx3y3u4+TRmoXi++JjbimiLz80ndb/pBufdVU+UuJJJJOpOp6krG6nZ6Suu3nV0hylEQ6RtDbeuq4Wbc1oN/4mY+ZBH2TDdIUbGlo7M7znHu1D2n9QI4stA7kfPJWNh+JsnaHRkEEXC80NfYqfbEbZRwBzZXloJDm9GuseK/gbN9U9kuOyQriwjEv4hpcPhv3T1aRcFd9lQYpFlZFkBihLZFkgyQlslTDFLZKhAIkc4AXOQGfslUH3rbRGnphDGSJJrgkcox8XubD3S6Cutu9rHV1QbE/wAOwlsbeXQv8z16KMXSuKRQot0oSWWXCgEQVvp6J7/hBKdabZOV/LJRlyYzurx48suoYSgFS7/ouwzumXFcEdDnqFOPLjldSqy4ssfdh42P2ukpDw8TuzvctyLctfL0V2YTXCeMPb8JsR4X1B8jdeamusr03Z4o2ajAGTmmzm62PUeGS3lYpdZIskWVExskssrIIQAhLZLZAYoWVkIBLKg95OIOlxGYONxGRG0cg0AH7kn1V+qgd5MPDidR4lrvdjf2U5BFkAJQpBgODtkBLsyss85hN1phjcrqGmlw98h7oJUvwrYY2HHm76BPmF4ewAWAvzUkpHcPILnZ+Tc7qenR4/HmPZuw3ZhrMrDJPAwtrei2CboliBJzUY6rezThr6IcJKh2NUYcxwtkVO61l225qK4nAQ3RHWUsTlN4qslj4SQeRVr7mheOU3FgQLc88/bX6quMfpeCUnk7MKxtzDbsmOWRaOd+uvqV1sLubcjOaulmIRZFlqgiEqEAFCWyEAIsgJUGSypPfBRlleH2yfEwg9eG7T9ldqr/AHwYH2tM2doPHCc/+27X2dY+6mhS41Uv2TcT5DVRK2asDAGAQtAyyXi8rLWD1ePjvI5tlDDe9gnCmx2C13PA80yVBDiAdPv5rU+ClZnK6x6Dh+5/5XOwxxvb33OzpMIcTjf8DgV3mtaBdQNro3H8EytNuIBwBDh1Fk+4fE6RjuI5jkq+t0qX5M8Z2k7MWYOJxUWqamokzcC0eAKcZKOQC8bo2PP53m/D5dFyGml4bvqWOffRpvfw/vqtcemWUtMW00N443anit7j9wrL3UYb2VDxHJ0kjnHyFmj7KLMwU1TmRDXiBy5WzP0urVw+kEUbWC2QGn1XQ4Pq5/NNZOhBQgr0MSISoTAQlQgghKkSUFzYlRiaJ8bhcOaRb7fWy6kJUKB2q2bbC78O9wSC3XTmE5YK4iJoOtvspptHQ9lUcdrteS4HlmO8PO+fqoo6LhcRpzXH5c7d4X8dHDGTWU/XbTRB1wcifW/otrcGAv8AgRPvzeLrDD3Dj6KSsdkvPjdPVJLDbBROtd5a0AZNY0C1vFdGHHvPHXNaKrFmB/ZtzdzPJvh5rZRygPs7Xw5hO23LdXNNV+F5yBab3BAPPxW11M05gAeQDfsufGHNuLZC+eabKPE5Ijwy95v5X/0K11dItmz1gMdq1n/l9ip4VX+AVgdWRkcyR7gqwV0vG+rmeT9yJFkkXpecJLJUiCKUIQmQQlQgyXSpEqRmTbKlc+jlMYvKxpezK9y3Mi3O4uqpw3FnVLXPcGjhPDlfpdXjZVrtBs46GaSSJrBTvIyYOHgcDnxDx6+i8nkYSz5a9t+HO71v0a4Gutdq7IauSSzG3aL2Ljy8hzXNh1QGnhcnCYWcCNCuVfVdLHok1PG3uN11PW55nxTdNRzsILHOcNAHD+q66vAy+745XxPcb3Fi0+Y9Fogw8/nfI51z8Mlj4ZHRa4479jVv401LHgB05azmG3/u6xpK0S3A7zOvInwWVdh5DMyC45El/auPl0XRTRhkUbQNB7AXWlmoVxs7OWytLeqjDdG3efQW+5CsRMWyWDdhFxv/AMV4BP8AK3UN/qn266HBh8cfbmcuXyyCEqFuyIkSoQQQhCZBCEqDgQhaK6tZBG6SVwZG0Xc46AINqxXFo6WIyTO4WAgeJJyAaOZK00zONneAIN7g6G+qpTbvbV2ITd27KdhPZt0JOnG7+Y/QKd7s9tBUsFPO4Cdg7hP+a0f7x9RmssvYl06Mf2GNy+mzGpYdR+k8/JRpsrh3X3D26Xy9CrgDE3Yps9FOPxGDi+YZH3Xl5PH+XT1cfNZ2hFDLdt2/CdR8p/ZZS4YXnMWTftFUxYdMWCYF2RMZDuIA5i9hZbqDbeF4+NvkTb7rx3iyxvT2Yc2Nnbc7AS3MldeF4WHzNYdLXd+kG5H2HquSbaIOI4S03NhmOf0TVXbftoXlsDWTz6PkJvG3L4GWzdbmdLjwW/Fx3LL2z5uXGY+lvJFW2yO9d1TNFBURRtc9xaZWu4BoSO4QeltVZIXSjmhCEJgIQhACEITSVC01VU2JhfI5rGNF3OcQAB4qstpd8diWULQRp2sg1/Qzp4n2S2FiYzjkNJGZKh7Y28r/ABOPRo1JVKbc7fPxEhrWmKnaSWtvdzjpxP5eQ5KPYpjEtU/jnkdK/q46DoBoB4BcJKm02V1nBO5jg5hLXNNwQbEEaEHktN0t0hpe27beAK4djUWFU0ZHQSgakD5hzCnpjXlSkqnRPa+NxY9pBa4GxBHML0Ru82wGJU13WFQzuytGVzyeB0P3QqVXW+rCuGoimA+NhYf1MOX/AKuHsq0K9DbztmzV0bgwXlYe0YOpAILR4lpPrZefOGyRUsbXu7reJw14Rc5+Sxe0g2IsRy0Vx7nNn2upHyva0l0vdJsTwtaPpfiXLvH2HjeS6nbwyhrn2GjwPiA8Re/oVWvQVJxJ2wvayqpj+DPKwfLcub/pOSanstqCCsUiWfgm+l4sKuJrx88XcPq05H0sp9g+2tJVW7KZgcfyPIjf5Wdr6XXnJKHJ7D1QELzhge1tTSSh8Urza12Oc5zHDo4Eq/tnscZW07Jo9HDNvNrh8TT5Jz2Dg51szkOpyCie0W8ulpBZrhUy8mREOA/U/QfUqE70duHSyupYHFsLDwyEG3aPGov8o6cz6Kui5GwkW1G3NRXm0hDIgbtiZcNHQnm4+JUdJSIUgIQhBhKAkWxqAOFPOyu0clBUtmjOmT28nsOrT/eoCaQFkEB6mw3EY6yBksZux4uDzHgfEEEKC4puajnqzLxlkb3cT422GeV+E8rnNR7dBtb2Mv8ACyn8OQ3jv+WTLLwDh9QrpBVaOXbiosKZA0NjaGNDQ3hGQAbouGamD5M/iyLT0OhHkQn0hNNQzhfnlyHiiFVX7xdhmx0ZlibYxSuccv8ALkzI8gbfVVNZeq6+hbNC+Nwu17S0+RFl5exWhdBNJE/JzHOafQ2SpVyoQhIwrM3L43wzSUzj3Xt7Rg/nbYOt5t/+VWSd9lMW/ha2CY5NZIOL9B7rvofonCNcshc4km5JJJ6km5JWKV2pSJGEIQgBCEIAQChCA3NcswVztNlva5Mq3RSFpBBIINwRqCOYXofYDaoV9I1zj+MyzJR/NbJ3kRn7rzqCpFsRtS6gqmyZmJ3dlb1YeY8Qc1RPSIK48SivY8gQSt1NUB7Q5pDmkAgjQg6H2KymFxZLSmnl4Kgt7eH9niDnDSVjX+Z+E/UK+I3d2x1GSqvfXRXZTy87vjPr3h9inYSpEIKFACEIQZXa/wB9UiV2qRACEIQAhCEAIQhACyjfZYoQHRdZArQxy2Aq0Lv3QbS9tTGnebyQ/D1MR+H2Nx7Kw+JeaNj9oDQ1kc35AeGQDnG7J37+i9Jwv4gmqOebuuPj9woRvepOLDwflkafcEf1U8rY7gEdR+yi28qPjwuY8gGuHo4ful+CvPDgsVnJqsFAgQhBQb//2Q==">
            <a:extLst>
              <a:ext uri="{FF2B5EF4-FFF2-40B4-BE49-F238E27FC236}">
                <a16:creationId xmlns:a16="http://schemas.microsoft.com/office/drawing/2014/main" id="{5F6ADC74-8409-46AC-97E8-CA163C024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8197" name="AutoShape 4" descr="data:image/jpeg;base64,/9j/4AAQSkZJRgABAQAAAQABAAD/2wCEAAkGBhQQEBQUEBQQEBAWFRQUFRQUFRAQFhQUFhUVFhQWFBgYHCYeFxkjGRQUHy8gJCcpLiwsFR4xNTAqNSYrLCkBCQoKDgwOFQ8PFSkdHR0pKikpKSkpKSwpKSkpKSkpNSkpKSkpKSkpKSksKSkpKSkpLCkpKSksLCkpLCkpKSkpLP/AABEIAK8AoAMBIgACEQEDEQH/xAAcAAABBAMBAAAAAAAAAAAAAAAAAQUGBwIDBAj/xAA9EAABAwIDBQYEBAQFBQAAAAABAAIDBBEFITEGBxJBURMiYXGBkTJSobEjQnLRFGLB8DNDksLhFnOCorL/xAAZAQADAQEBAAAAAAAAAAAAAAAAAQIDBQT/xAAeEQEBAAICAgMAAAAAAAAAAAAAAQIRAzEEIRIyQf/aAAwDAQACEQMRAD8AsJCVFlQIhLZFkAiFlwosgMUq5cTxOOmidLO4Rxt1J68gBzPgql2q3pyzkspeKni04su0f5n8o8Bn4pW6C0MX2lp6X/HlYx3y3u4+TRmoXi++JjbimiLz80ndb/pBufdVU+UuJJJJOpOp6krG6nZ6Suu3nV0hylEQ6RtDbeuq4Wbc1oN/4mY+ZBH2TDdIUbGlo7M7znHu1D2n9QI4stA7kfPJWNh+JsnaHRkEEXC80NfYqfbEbZRwBzZXloJDm9GuseK/gbN9U9kuOyQriwjEv4hpcPhv3T1aRcFd9lQYpFlZFkBihLZFkgyQlslTDFLZKhAIkc4AXOQGfslUH3rbRGnphDGSJJrgkcox8XubD3S6Cutu9rHV1QbE/wAOwlsbeXQv8z16KMXSuKRQot0oSWWXCgEQVvp6J7/hBKdabZOV/LJRlyYzurx48suoYSgFS7/ouwzumXFcEdDnqFOPLjldSqy4ssfdh42P2ukpDw8TuzvctyLctfL0V2YTXCeMPb8JsR4X1B8jdeamusr03Z4o2ajAGTmmzm62PUeGS3lYpdZIskWVExskssrIIQAhLZLZAYoWVkIBLKg95OIOlxGYONxGRG0cg0AH7kn1V+qgd5MPDidR4lrvdjf2U5BFkAJQpBgODtkBLsyss85hN1phjcrqGmlw98h7oJUvwrYY2HHm76BPmF4ewAWAvzUkpHcPILnZ+Tc7qenR4/HmPZuw3ZhrMrDJPAwtrei2CboliBJzUY6rezThr6IcJKh2NUYcxwtkVO61l225qK4nAQ3RHWUsTlN4qslj4SQeRVr7mheOU3FgQLc88/bX6quMfpeCUnk7MKxtzDbsmOWRaOd+uvqV1sLubcjOaulmIRZFlqgiEqEAFCWyEAIsgJUGSypPfBRlleH2yfEwg9eG7T9ldqr/AHwYH2tM2doPHCc/+27X2dY+6mhS41Uv2TcT5DVRK2asDAGAQtAyyXi8rLWD1ePjvI5tlDDe9gnCmx2C13PA80yVBDiAdPv5rU+ClZnK6x6Dh+5/5XOwxxvb33OzpMIcTjf8DgV3mtaBdQNro3H8EytNuIBwBDh1Fk+4fE6RjuI5jkq+t0qX5M8Z2k7MWYOJxUWqamokzcC0eAKcZKOQC8bo2PP53m/D5dFyGml4bvqWOffRpvfw/vqtcemWUtMW00N443anit7j9wrL3UYb2VDxHJ0kjnHyFmj7KLMwU1TmRDXiBy5WzP0urVw+kEUbWC2QGn1XQ4Pq5/NNZOhBQgr0MSISoTAQlQgghKkSUFzYlRiaJ8bhcOaRb7fWy6kJUKB2q2bbC78O9wSC3XTmE5YK4iJoOtvspptHQ9lUcdrteS4HlmO8PO+fqoo6LhcRpzXH5c7d4X8dHDGTWU/XbTRB1wcifW/otrcGAv8AgRPvzeLrDD3Dj6KSsdkvPjdPVJLDbBROtd5a0AZNY0C1vFdGHHvPHXNaKrFmB/ZtzdzPJvh5rZRygPs7Xw5hO23LdXNNV+F5yBab3BAPPxW11M05gAeQDfsufGHNuLZC+eabKPE5Ijwy95v5X/0K11dItmz1gMdq1n/l9ip4VX+AVgdWRkcyR7gqwV0vG+rmeT9yJFkkXpecJLJUiCKUIQmQQlQgyXSpEqRmTbKlc+jlMYvKxpezK9y3Mi3O4uqpw3FnVLXPcGjhPDlfpdXjZVrtBs46GaSSJrBTvIyYOHgcDnxDx6+i8nkYSz5a9t+HO71v0a4Gutdq7IauSSzG3aL2Ljy8hzXNh1QGnhcnCYWcCNCuVfVdLHok1PG3uN11PW55nxTdNRzsILHOcNAHD+q66vAy+745XxPcb3Fi0+Y9Fogw8/nfI51z8Mlj4ZHRa4479jVv401LHgB05azmG3/u6xpK0S3A7zOvInwWVdh5DMyC45El/auPl0XRTRhkUbQNB7AXWlmoVxs7OWytLeqjDdG3efQW+5CsRMWyWDdhFxv/AMV4BP8AK3UN/qn266HBh8cfbmcuXyyCEqFuyIkSoQQQhCZBCEqDgQhaK6tZBG6SVwZG0Xc46AINqxXFo6WIyTO4WAgeJJyAaOZK00zONneAIN7g6G+qpTbvbV2ITd27KdhPZt0JOnG7+Y/QKd7s9tBUsFPO4Cdg7hP+a0f7x9RmssvYl06Mf2GNy+mzGpYdR+k8/JRpsrh3X3D26Xy9CrgDE3Yps9FOPxGDi+YZH3Xl5PH+XT1cfNZ2hFDLdt2/CdR8p/ZZS4YXnMWTftFUxYdMWCYF2RMZDuIA5i9hZbqDbeF4+NvkTb7rx3iyxvT2Yc2Nnbc7AS3MldeF4WHzNYdLXd+kG5H2HquSbaIOI4S03NhmOf0TVXbftoXlsDWTz6PkJvG3L4GWzdbmdLjwW/Fx3LL2z5uXGY+lvJFW2yO9d1TNFBURRtc9xaZWu4BoSO4QeltVZIXSjmhCEJgIQhACEITSVC01VU2JhfI5rGNF3OcQAB4qstpd8diWULQRp2sg1/Qzp4n2S2FiYzjkNJGZKh7Y28r/ABOPRo1JVKbc7fPxEhrWmKnaSWtvdzjpxP5eQ5KPYpjEtU/jnkdK/q46DoBoB4BcJKm02V1nBO5jg5hLXNNwQbEEaEHktN0t0hpe27beAK4djUWFU0ZHQSgakD5hzCnpjXlSkqnRPa+NxY9pBa4GxBHML0Ru82wGJU13WFQzuytGVzyeB0P3QqVXW+rCuGoimA+NhYf1MOX/AKuHsq0K9DbztmzV0bgwXlYe0YOpAILR4lpPrZefOGyRUsbXu7reJw14Rc5+Sxe0g2IsRy0Vx7nNn2upHyva0l0vdJsTwtaPpfiXLvH2HjeS6nbwyhrn2GjwPiA8Re/oVWvQVJxJ2wvayqpj+DPKwfLcub/pOSanstqCCsUiWfgm+l4sKuJrx88XcPq05H0sp9g+2tJVW7KZgcfyPIjf5Wdr6XXnJKHJ7D1QELzhge1tTSSh8Urza12Oc5zHDo4Eq/tnscZW07Jo9HDNvNrh8TT5Jz2Dg51szkOpyCie0W8ulpBZrhUy8mREOA/U/QfUqE70duHSyupYHFsLDwyEG3aPGov8o6cz6Kui5GwkW1G3NRXm0hDIgbtiZcNHQnm4+JUdJSIUgIQhBhKAkWxqAOFPOyu0clBUtmjOmT28nsOrT/eoCaQFkEB6mw3EY6yBksZux4uDzHgfEEEKC4puajnqzLxlkb3cT422GeV+E8rnNR7dBtb2Mv8ACyn8OQ3jv+WTLLwDh9QrpBVaOXbiosKZA0NjaGNDQ3hGQAbouGamD5M/iyLT0OhHkQn0hNNQzhfnlyHiiFVX7xdhmx0ZlibYxSuccv8ALkzI8gbfVVNZeq6+hbNC+Nwu17S0+RFl5exWhdBNJE/JzHOafQ2SpVyoQhIwrM3L43wzSUzj3Xt7Rg/nbYOt5t/+VWSd9lMW/ha2CY5NZIOL9B7rvofonCNcshc4km5JJJ6km5JWKV2pSJGEIQgBCEIAQChCA3NcswVztNlva5Mq3RSFpBBIINwRqCOYXofYDaoV9I1zj+MyzJR/NbJ3kRn7rzqCpFsRtS6gqmyZmJ3dlb1YeY8Qc1RPSIK48SivY8gQSt1NUB7Q5pDmkAgjQg6H2KymFxZLSmnl4Kgt7eH9niDnDSVjX+Z+E/UK+I3d2x1GSqvfXRXZTy87vjPr3h9inYSpEIKFACEIQZXa/wB9UiV2qRACEIQAhCEAIQhACyjfZYoQHRdZArQxy2Aq0Lv3QbS9tTGnebyQ/D1MR+H2Nx7Kw+JeaNj9oDQ1kc35AeGQDnG7J37+i9Jwv4gmqOebuuPj9woRvepOLDwflkafcEf1U8rY7gEdR+yi28qPjwuY8gGuHo4ful+CvPDgsVnJqsFAgQhBQb//2Q==">
            <a:extLst>
              <a:ext uri="{FF2B5EF4-FFF2-40B4-BE49-F238E27FC236}">
                <a16:creationId xmlns:a16="http://schemas.microsoft.com/office/drawing/2014/main" id="{C4032E3E-EC06-46B4-B89B-59A69664E6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8198" name="Picture 6" descr="https://encrypted-tbn0.google.com/images?q=tbn:ANd9GcR7nM2jkVz7zFo8eITyreiImaTBbQELVypgVL-Pxa4-Sf4QUOXw6w">
            <a:extLst>
              <a:ext uri="{FF2B5EF4-FFF2-40B4-BE49-F238E27FC236}">
                <a16:creationId xmlns:a16="http://schemas.microsoft.com/office/drawing/2014/main" id="{558532D5-795A-4B01-8859-8D3E5175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41402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34363011-65F4-447D-9B4A-CCF94219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3200400" cy="730250"/>
          </a:xfrm>
        </p:spPr>
        <p:txBody>
          <a:bodyPr/>
          <a:lstStyle/>
          <a:p>
            <a:r>
              <a:rPr lang="sl-SI" altLang="sl-SI" sz="4400"/>
              <a:t>Jaden Smith</a:t>
            </a:r>
          </a:p>
        </p:txBody>
      </p:sp>
      <p:sp>
        <p:nvSpPr>
          <p:cNvPr id="9219" name="Ograda vsebine 3">
            <a:extLst>
              <a:ext uri="{FF2B5EF4-FFF2-40B4-BE49-F238E27FC236}">
                <a16:creationId xmlns:a16="http://schemas.microsoft.com/office/drawing/2014/main" id="{5BAF913A-2A57-45FC-8CC4-329D18194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468313" y="1357313"/>
            <a:ext cx="5397501" cy="4786312"/>
          </a:xfrm>
        </p:spPr>
        <p:txBody>
          <a:bodyPr/>
          <a:lstStyle/>
          <a:p>
            <a:pPr indent="23813">
              <a:buFont typeface="Wingdings 2" panose="05020102010507070707" pitchFamily="18" charset="2"/>
              <a:buNone/>
            </a:pPr>
            <a:r>
              <a:rPr lang="sl-SI" altLang="sl-SI" sz="3600"/>
              <a:t>He´s Will Smith´s son, he´s good actor, he played in Karate kid movie.</a:t>
            </a:r>
          </a:p>
          <a:p>
            <a:pPr indent="23813">
              <a:buFont typeface="Wingdings 2" panose="05020102010507070707" pitchFamily="18" charset="2"/>
              <a:buNone/>
            </a:pPr>
            <a:r>
              <a:rPr lang="sl-SI" altLang="sl-SI" sz="3600">
                <a:hlinkClick r:id="rId2"/>
              </a:rPr>
              <a:t>http://www.youtube.com/watch?v=XY8amUImEu0</a:t>
            </a:r>
            <a:endParaRPr lang="sl-SI" altLang="sl-SI" sz="3600"/>
          </a:p>
        </p:txBody>
      </p:sp>
      <p:pic>
        <p:nvPicPr>
          <p:cNvPr id="9220" name="Picture 4" descr="http://cdn.teenstarsworld.com/wp-content/uploads/2010/06/Jaden-Smith-At-The-Premier-Of-The-Karate-Kid-1.jpg">
            <a:extLst>
              <a:ext uri="{FF2B5EF4-FFF2-40B4-BE49-F238E27FC236}">
                <a16:creationId xmlns:a16="http://schemas.microsoft.com/office/drawing/2014/main" id="{29D89C26-B4DD-4CC9-8438-CFC4C278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785813"/>
            <a:ext cx="38576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00B796C7-A680-47CF-9F1A-666C630B4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76250"/>
            <a:ext cx="3857625" cy="730250"/>
          </a:xfrm>
        </p:spPr>
        <p:txBody>
          <a:bodyPr/>
          <a:lstStyle/>
          <a:p>
            <a:r>
              <a:rPr lang="sl-SI" altLang="sl-SI" sz="4000"/>
              <a:t>Johnny </a:t>
            </a:r>
            <a:r>
              <a:rPr lang="sl-SI" altLang="sl-SI" sz="4400"/>
              <a:t>Deapp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3AA673C3-B826-4AD8-92D2-7766D082B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4176713" cy="4522787"/>
          </a:xfrm>
        </p:spPr>
        <p:txBody>
          <a:bodyPr>
            <a:normAutofit fontScale="925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   </a:t>
            </a:r>
            <a:r>
              <a:rPr lang="sl-SI" sz="3600" dirty="0" err="1"/>
              <a:t>He</a:t>
            </a:r>
            <a:r>
              <a:rPr lang="sl-SI" sz="3600" dirty="0"/>
              <a:t>´s </a:t>
            </a:r>
            <a:r>
              <a:rPr lang="sl-SI" sz="3600" dirty="0" err="1"/>
              <a:t>strange</a:t>
            </a:r>
            <a:r>
              <a:rPr lang="sl-SI" sz="3600" dirty="0"/>
              <a:t> in </a:t>
            </a:r>
            <a:r>
              <a:rPr lang="sl-SI" sz="3600" dirty="0" err="1"/>
              <a:t>good</a:t>
            </a:r>
            <a:r>
              <a:rPr lang="sl-SI" sz="3600" dirty="0"/>
              <a:t> </a:t>
            </a:r>
            <a:r>
              <a:rPr lang="sl-SI" sz="3600" dirty="0" err="1"/>
              <a:t>way</a:t>
            </a:r>
            <a:r>
              <a:rPr lang="sl-SI" sz="3600" dirty="0"/>
              <a:t> </a:t>
            </a:r>
            <a:r>
              <a:rPr lang="sl-SI" sz="3600" dirty="0" err="1"/>
              <a:t>but</a:t>
            </a:r>
            <a:r>
              <a:rPr lang="sl-SI" sz="3600" dirty="0"/>
              <a:t> </a:t>
            </a:r>
            <a:r>
              <a:rPr lang="sl-SI" sz="3600" dirty="0" err="1"/>
              <a:t>theath</a:t>
            </a:r>
            <a:r>
              <a:rPr lang="sl-SI" sz="3600" dirty="0"/>
              <a:t> </a:t>
            </a:r>
            <a:r>
              <a:rPr lang="sl-SI" sz="3600" dirty="0" err="1"/>
              <a:t>makes</a:t>
            </a:r>
            <a:r>
              <a:rPr lang="sl-SI" sz="3600" dirty="0"/>
              <a:t> </a:t>
            </a:r>
            <a:r>
              <a:rPr lang="sl-SI" sz="3600" dirty="0" err="1"/>
              <a:t>him</a:t>
            </a:r>
            <a:r>
              <a:rPr lang="sl-SI" sz="3600" dirty="0"/>
              <a:t> a </a:t>
            </a:r>
            <a:r>
              <a:rPr lang="sl-SI" sz="3600" dirty="0" err="1"/>
              <a:t>good</a:t>
            </a:r>
            <a:r>
              <a:rPr lang="sl-SI" sz="3600" dirty="0"/>
              <a:t> </a:t>
            </a:r>
            <a:r>
              <a:rPr lang="sl-SI" sz="3600" dirty="0" err="1"/>
              <a:t>actor</a:t>
            </a:r>
            <a:r>
              <a:rPr lang="sl-SI" sz="3600" dirty="0"/>
              <a:t>. </a:t>
            </a:r>
            <a:r>
              <a:rPr lang="sl-SI" sz="3600" dirty="0" err="1"/>
              <a:t>He</a:t>
            </a:r>
            <a:r>
              <a:rPr lang="sl-SI" sz="3600" dirty="0"/>
              <a:t> </a:t>
            </a:r>
            <a:r>
              <a:rPr lang="sl-SI" sz="3600" dirty="0" err="1"/>
              <a:t>played</a:t>
            </a:r>
            <a:r>
              <a:rPr lang="sl-SI" sz="3600" dirty="0"/>
              <a:t> in </a:t>
            </a:r>
            <a:r>
              <a:rPr lang="sl-SI" sz="3600" dirty="0" err="1"/>
              <a:t>pirrats</a:t>
            </a:r>
            <a:r>
              <a:rPr lang="sl-SI" sz="3600" dirty="0"/>
              <a:t> </a:t>
            </a:r>
            <a:r>
              <a:rPr lang="sl-SI" sz="3600" dirty="0" err="1"/>
              <a:t>of</a:t>
            </a:r>
            <a:r>
              <a:rPr lang="sl-SI" sz="3600" dirty="0"/>
              <a:t> </a:t>
            </a:r>
            <a:r>
              <a:rPr lang="sl-SI" sz="3600" dirty="0" err="1"/>
              <a:t>the</a:t>
            </a:r>
            <a:r>
              <a:rPr lang="sl-SI" sz="3600" dirty="0"/>
              <a:t> </a:t>
            </a:r>
            <a:r>
              <a:rPr lang="sl-SI" sz="3600" dirty="0" err="1"/>
              <a:t>carribian</a:t>
            </a:r>
            <a:r>
              <a:rPr lang="sl-SI" sz="3600" dirty="0"/>
              <a:t>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hlinkClick r:id="rId2"/>
              </a:rPr>
              <a:t>http://www.youtube.com/watch?v=DUswEgDCHUs</a:t>
            </a:r>
            <a:endParaRPr lang="sl-SI" dirty="0"/>
          </a:p>
        </p:txBody>
      </p:sp>
      <p:pic>
        <p:nvPicPr>
          <p:cNvPr id="10244" name="Picture 2" descr="https://encrypted-tbn3.google.com/images?q=tbn:ANd9GcQEigqmHt9Cxlm9YBuzkB4qk6VKsVwpPpULG6x5CeQQCff0qVVALA">
            <a:extLst>
              <a:ext uri="{FF2B5EF4-FFF2-40B4-BE49-F238E27FC236}">
                <a16:creationId xmlns:a16="http://schemas.microsoft.com/office/drawing/2014/main" id="{F24469DA-BA3C-4298-8DC7-B91F4BB1C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857250"/>
            <a:ext cx="4643437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65E7A34E-EC7E-40CF-9A8A-044E1553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3200400" cy="730250"/>
          </a:xfrm>
        </p:spPr>
        <p:txBody>
          <a:bodyPr/>
          <a:lstStyle/>
          <a:p>
            <a:r>
              <a:rPr lang="sl-SI" altLang="sl-SI" sz="4000"/>
              <a:t>Jacki Chan </a:t>
            </a:r>
          </a:p>
        </p:txBody>
      </p:sp>
      <p:sp>
        <p:nvSpPr>
          <p:cNvPr id="11267" name="Ograda vsebine 3">
            <a:extLst>
              <a:ext uri="{FF2B5EF4-FFF2-40B4-BE49-F238E27FC236}">
                <a16:creationId xmlns:a16="http://schemas.microsoft.com/office/drawing/2014/main" id="{D7C663E2-BD95-4589-91BD-C7ED721AD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81075"/>
            <a:ext cx="7956550" cy="33115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</a:t>
            </a:r>
            <a:r>
              <a:rPr lang="sl-SI" altLang="sl-SI" sz="3600"/>
              <a:t>He´s my favorite actor, he´s chinese, i like his action movies , he´s good fighter, he played in movie the next door spie.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hlinkClick r:id="rId2"/>
              </a:rPr>
              <a:t>http://www.youtube.com/watch?v=uNz2yKtKKGA</a:t>
            </a:r>
            <a:endParaRPr lang="sl-SI" altLang="sl-SI"/>
          </a:p>
        </p:txBody>
      </p:sp>
      <p:pic>
        <p:nvPicPr>
          <p:cNvPr id="11268" name="Picture 2" descr="http://www.buntybubly.com/wallpapers/37/216/large/2560-1600_1924.jpg">
            <a:extLst>
              <a:ext uri="{FF2B5EF4-FFF2-40B4-BE49-F238E27FC236}">
                <a16:creationId xmlns:a16="http://schemas.microsoft.com/office/drawing/2014/main" id="{022BFADF-3F3A-49FF-BCEF-8E9E0614F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89363"/>
            <a:ext cx="482441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7AE2BD84-089B-445A-B37D-06E567BE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5863"/>
            <a:ext cx="3200400" cy="730250"/>
          </a:xfrm>
        </p:spPr>
        <p:txBody>
          <a:bodyPr/>
          <a:lstStyle/>
          <a:p>
            <a:r>
              <a:rPr lang="sl-SI" altLang="sl-SI" sz="4000"/>
              <a:t>Angelina  Jolie</a:t>
            </a:r>
          </a:p>
        </p:txBody>
      </p:sp>
      <p:sp>
        <p:nvSpPr>
          <p:cNvPr id="12291" name="Ograda vsebine 3">
            <a:extLst>
              <a:ext uri="{FF2B5EF4-FFF2-40B4-BE49-F238E27FC236}">
                <a16:creationId xmlns:a16="http://schemas.microsoft.com/office/drawing/2014/main" id="{E22ACB21-006A-4D14-B3E7-4715BC62A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972050" cy="43275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3600"/>
              <a:t>She´s cute, she´s got big lips, she played in Lara Croft.</a:t>
            </a:r>
          </a:p>
        </p:txBody>
      </p:sp>
      <p:pic>
        <p:nvPicPr>
          <p:cNvPr id="12292" name="Picture 2" descr="http://www.tocnoto.si/modules/aktualno/uploads/angelina-jolie.jpg">
            <a:extLst>
              <a:ext uri="{FF2B5EF4-FFF2-40B4-BE49-F238E27FC236}">
                <a16:creationId xmlns:a16="http://schemas.microsoft.com/office/drawing/2014/main" id="{FD066460-416F-43D2-9C61-A3D20E41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12875"/>
            <a:ext cx="4095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BF326D4C-DC55-4F26-9711-3CAD6ECD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5863"/>
            <a:ext cx="3200400" cy="730250"/>
          </a:xfrm>
        </p:spPr>
        <p:txBody>
          <a:bodyPr/>
          <a:lstStyle/>
          <a:p>
            <a:r>
              <a:rPr lang="sl-SI" altLang="sl-SI" sz="4000"/>
              <a:t>Julia Roberts</a:t>
            </a:r>
          </a:p>
        </p:txBody>
      </p:sp>
      <p:sp>
        <p:nvSpPr>
          <p:cNvPr id="13315" name="Ograda vsebine 3">
            <a:extLst>
              <a:ext uri="{FF2B5EF4-FFF2-40B4-BE49-F238E27FC236}">
                <a16:creationId xmlns:a16="http://schemas.microsoft.com/office/drawing/2014/main" id="{1FEA5B5F-62DE-4D4D-855B-7B18C65C9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471988" cy="4519613"/>
          </a:xfrm>
        </p:spPr>
        <p:txBody>
          <a:bodyPr/>
          <a:lstStyle/>
          <a:p>
            <a:r>
              <a:rPr lang="sl-SI" altLang="sl-SI" sz="3600"/>
              <a:t>She´s redhead, she played in romantic films, she´s got a lot of kids.</a:t>
            </a:r>
          </a:p>
        </p:txBody>
      </p:sp>
      <p:pic>
        <p:nvPicPr>
          <p:cNvPr id="13316" name="Picture 2" descr="http://thefilmstage.com/wp-content/uploads/2011/11/Julia-Roberts.jpg">
            <a:extLst>
              <a:ext uri="{FF2B5EF4-FFF2-40B4-BE49-F238E27FC236}">
                <a16:creationId xmlns:a16="http://schemas.microsoft.com/office/drawing/2014/main" id="{98F9792D-27DA-410E-B963-144977B7E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84388"/>
            <a:ext cx="3217862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8457CB40-E9E5-4C6B-B7F3-742B21685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5863"/>
            <a:ext cx="3200400" cy="730250"/>
          </a:xfrm>
        </p:spPr>
        <p:txBody>
          <a:bodyPr/>
          <a:lstStyle/>
          <a:p>
            <a:r>
              <a:rPr lang="sl-SI" altLang="sl-SI" sz="4000"/>
              <a:t>Karen Gillan</a:t>
            </a:r>
          </a:p>
        </p:txBody>
      </p:sp>
      <p:sp>
        <p:nvSpPr>
          <p:cNvPr id="14339" name="Ograda vsebine 3">
            <a:extLst>
              <a:ext uri="{FF2B5EF4-FFF2-40B4-BE49-F238E27FC236}">
                <a16:creationId xmlns:a16="http://schemas.microsoft.com/office/drawing/2014/main" id="{866A9BEA-9377-47B8-A377-5582320E1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5543550" cy="3810000"/>
          </a:xfrm>
        </p:spPr>
        <p:txBody>
          <a:bodyPr/>
          <a:lstStyle/>
          <a:p>
            <a:r>
              <a:rPr lang="sl-SI" altLang="sl-SI" sz="3600"/>
              <a:t>She´s redhad too, she playes in Doctor who? Too.</a:t>
            </a:r>
          </a:p>
        </p:txBody>
      </p:sp>
      <p:pic>
        <p:nvPicPr>
          <p:cNvPr id="14340" name="Picture 2" descr="https://encrypted-tbn3.google.com/images?q=tbn:ANd9GcTEYMybF5PvJ6UUZIFQJ7uLO_i6kLvweWznkyKGf_ozzG6XvHAC-w">
            <a:extLst>
              <a:ext uri="{FF2B5EF4-FFF2-40B4-BE49-F238E27FC236}">
                <a16:creationId xmlns:a16="http://schemas.microsoft.com/office/drawing/2014/main" id="{F69A0965-EA8A-4CD4-8744-5C0029DAE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42938"/>
            <a:ext cx="3635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7867321C-1DFA-44D7-8544-5C6B8938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5863"/>
            <a:ext cx="3200400" cy="730250"/>
          </a:xfrm>
        </p:spPr>
        <p:txBody>
          <a:bodyPr/>
          <a:lstStyle/>
          <a:p>
            <a:r>
              <a:rPr lang="sl-SI" altLang="sl-SI" sz="4000"/>
              <a:t>Billie Piper</a:t>
            </a:r>
          </a:p>
        </p:txBody>
      </p:sp>
      <p:sp>
        <p:nvSpPr>
          <p:cNvPr id="15363" name="Ograda vsebine 3">
            <a:extLst>
              <a:ext uri="{FF2B5EF4-FFF2-40B4-BE49-F238E27FC236}">
                <a16:creationId xmlns:a16="http://schemas.microsoft.com/office/drawing/2014/main" id="{694B4056-5AE7-4225-9CE6-07133B9CE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76475"/>
            <a:ext cx="5795963" cy="3676650"/>
          </a:xfrm>
        </p:spPr>
        <p:txBody>
          <a:bodyPr/>
          <a:lstStyle/>
          <a:p>
            <a:r>
              <a:rPr lang="sl-SI" altLang="sl-SI" sz="3600"/>
              <a:t>She´s natural blond, she´s wery famus in Great Britain but not in Slovenia.</a:t>
            </a:r>
          </a:p>
        </p:txBody>
      </p:sp>
      <p:sp>
        <p:nvSpPr>
          <p:cNvPr id="15364" name="AutoShape 2" descr="data:image/jpeg;base64,/9j/4AAQSkZJRgABAQAAAQABAAD/2wCEAAkGBhQSEBUUExQWFRUVFBcVFhgUFhUUFBQXGBQVFBUVFxcXHCYeGBkjGRQVIC8gJCcpLCwsFR4xNTAqNSYrLCkBCQoKDgwOGg8PGiwgHyQsLCwsLCkpLCksLCwsKSwsLCkpKSkpKSwsKSkpLCwpLCkpKSwpLCwsLCksLCksLCksLP/AABEIAKAAoAMBIgACEQEDEQH/xAAbAAACAwEBAQAAAAAAAAAAAAAEBQIDBgEAB//EADwQAAEDAgQDBgQEBAUFAAAAAAEAAhEDIQQFEjFBUWEicYGRobEGE1LBMkLR8BQjYuEkcqKy0gcWU4Lx/8QAGgEAAgMBAQAAAAAAAAAAAAAAAgQBAwUABv/EACQRAAICAgIBBQADAAAAAAAAAAABAhEDIQQxEhMiMkFRYXGB/9oADAMBAAIRAxEAPwDNuXm968FJrU+UMm1pV7KZUaLUWGo6K2yu4uFFtQkyiS1QdSXJUd53omHKD7XJQuYZiKQvdx4fr0WNzPOqtYmCQ0crSVTPPGOg4YJS2bKrmFNsk1AI6pbW+LaLfzT3Ak+ixowbz2iDy8eXU81PC5S51xA6OJv5KiXJYxHjb/Tb4P4movMdsdS1wCbU2NqCWODu43HgsPk2IcyoKbmsBkCHGpTdfrePJfTcvy4OaNdItP1HtNB6VWX84VK5M4v9LZceDWtCR2GM8VT8kytdXyYgdq4MQ7+43SXGYIsN05jzRnr7FJ43D+hW5sBVFE4gKhqOR2Mqur6Z714MU6bboFsteixgKJpsKrY6ETSqArpHREehX0aa7oU6e6uQs2XNpK0NUmhWBiMqs4KakQA0kmIE9/ToptCXZ08lmgbut4cf08VXlyKEWw8WNzkkZTMa7ntfUO7zDejZsjcD8PxTBIs2CAN3PIkeQPm4I9uTa6lNgFmCTy1bAnun0Wyw+WNERdrYHeQYnxd/tWH5ts2qUUZqn8N6mBpAAEl/d9PnKX4P4WNarLA5tNv5mtlzj05BfRjgQKYbH4j58h5mfBNsJgGsaGtFoCCcndIPHSVs+dVfg6tUeHFrWubEPdFRzgONxAsmdLE4jBgNdTc9m003NaR1uL+a3gwy9UojYjzQ+4NuL00Z7Ls/aQNYIY4xLgAATtq02F+NgiszykOEjw/4lXYzKGPBERM7W8+a5lktaab7losebNp722HdCshN2UZMaq0YXNcMWGEoD1uvinLppOcNxfw6ePusC+xWvCfnGzPrxdIvFRWMqITWpNeiRLDjVVtF6XByJpInshaLxTlSGHXuKvCOItN0cptV7VABWsdCMrOpfUGqo0dQfCUycNgOgN5nn3BL8s7eId0c1o8JWXzZ7UTS4kdOQ0wOC/mERufb7TfwWibRALWcSQfL+3uqsrwXaJ5f3/VF4YTUB5vjwEfc+iQWhpuy0U5qk8Gw0e5Pqi2FAOxoaeJc4kgNEuN5JgcL7lRrZo+mJdhqzh/QGnre9kNWXdKh7SPRRekmXfHGGqHSdVN30vbBHenLKzXAOaZHRHQBTVsUvxbtJDh+U36tNnDyR+OxbGCXENA4lZfHfGuHLg2mKlZxMAUmEyduPBC0Gh7jKAdSINxt3tcLFfKsywxp1HNPAr6lltYuoDWwsJDm6XQSADLZjjBWI+MsJDw/6gPNPcae6EckaZmgVJqiFIJ8pLWFM8FCUByPw9eIUkF7kRSfK6cMuGmpjKyjJGi5oXnFRa5SkKxspSLphpPIE+iF+FaYc+3Aj33901pYTVTA+pwalvwcwiuQf6u6zyFhZ5eWRm1hVYzeYOjFNxQuTdog8InzLj+iOxB04Z5/pd90LkMBg7m/cKt9omPTZx1ZtJjnng2TwJjhJWFzX/qJiA5umiQxwc9hm72N1S/SdhA9OK+iYjCNe0scJBkH2KTf9iUjpu/S3ZpdqAnlqFl0UXtqijLaJr6DiaLNT2tex7bhwLZ3sQehWmwVBrGlotv1uhKGWaDqc5z4iNZLojaBsFaauncrnojsz/xFVFRjpa5wZJ0sOkugXvwACymTfEVfS/8Ah8NTa6m3W5jnFrnsI7Ja4i+4ME3lbXsms5p2cDcEjcQR3FCVvhJrWubSe+mH/i0aTI5SWz6oo1Rz/D3w38TtxLS3Z4YHuBsQQYcOhuhPiVuqi4b6TI7t1dlOVDDaGgl3aILjudYIueN4UcybOsc2/v3U45VIryx/DB8VNjJXCyDCPy/C6itZCDBRh0Rh6V0f/DxPRL8c47Czf3upekDYbSxKJbUBCBFFEMplFFUVTlZZUMe65TfPiuVGq3DUbjvRvoBGnFCKVMcr/vzSLJKUYk3u2q5vg5oI9QtLiR2WjuHskeEbGMfyLx6AR6ghYE3cjYh8TSZjiP8ADlu8yI5zMofIKn8s9zT639V575cBwDj7/wB1HJhAI5hzfJx/RBfuDivaOm/id0cfdEE8kG53aPUz5gFGYd9lKZZLqyuq2GkngJSh1RgcPmPa0u/CC4AnnAO6c1+XPdLxl1MuLnNBdGkEgFwB4A8BYKWREX5oxjajC03FyOOnjZM3EgQgMVlzWv1iDIgmLmDIE7xvZEtxgcIO64lbFuNqXHQg/wCoITEUpqEc5HuiMSyarW83t/3BSxVGMSR1J8IE+yhdnZq+jA5pSDapHO6vwNTSvfErIxDhyJ95+6Co1IK2cT9qZlTWxx88RzSjMXTJcQ1oV7KkBK8xoOqb7LpSIUUab5KmxitY7mpfLTAqQ0q7DDtDvHuoaVNiGXTCXZqX3cB3H2SUU4qh/J7Z9SfcJg3F9pvVqHLJ8XW8GysBs2Ihlc3PR1/FTy/c97j5xPoSvUWa3VB0BVQd8sFx2a4T3EQfshfdhw6odtbqAPSPEW/TzUxYITD4gcDYorUpJ+qE2ZZ2WPLQ0z6eCXV89qcGHwErQV8OHfiE+48UC7Ahv4SR3iR9lDGsc8aW0Z3E59UgEh4H+UAI7Jca6q3UWkb8rx04KeMygPPbcXDkBpFuCIwzQywECIAXJE5skGqigrCUprsn6p8grsxYP4sdWkehCFyrGB1R7gZ0H5Y5az+IDnFh58lPE1gcYAPyUzJ68P31RIRlt/4Yf4qp/wCId3/YJTTpStH8Q0NdVxH1EKjDZetXDK4IRyfIoweBndNKOUNjZEYfDwm2GphGwLM+GLoardC9oTCFqILz2qeheiFJxS3HdpvRoH6pvRfameb/AHb/AGWVr1dLz3p7hsR/JY76HtP+qD6OXnZak0bte1MYUcb8uu0z2TLHesE+MeaaYqmDTceYEg+R9FmW1NVaqw8HyOosD9k/yuuX0i1292nvEiR4R5Lo/gMlWwNuAe0aqLpb/wCNx2i3Ydw7ijcNnQJ0u7D/AKXWPhz8FXl+J0mHWvB6Eb+aYY3BsqNhzQ4dfseCDrotu+y+lVBVr6QIWYrYKtSJNGoHD6al/Jw+6V5h8XYmiO1h9t4qD0kKVNHem/o1eMaGrC5/8Sk1ThsO7+a6zngahRH/ADjblxSLM/jzFVnfLGnDtcQ0vu94J4DgDdSwOANB3y6YgGHmo8y+oSCDvYdoFWUkrBp3RscqrswtFvJghgmTUeePUkkyepRuCcTred9Ik9XEE+x8lksI35jw6CWMMAn8zti73Wnpk/KDRvUM9dIsfuq09kSVAtcS1p+qT5n9Cp4empZhaBxBP2UqIWpxvgIZ9SLmMRdIqlosvfMhMlFgJZ0XIRNRUuKmErBlGmQ0qDgpPqAJF8QZppGhjocRPLwBGxUzyKKs6GNydFGaVwNbhcNcCY5bFFZZmA0ls2Mx1nY+3kshh8z0SHGQQZE3vvuiMFig0Q0l17Nj8Im9/ssTJFuTZtQ+KRrGYma7H/UDPQxoe3vBg+K0NDHCkC7gHAnuNiR7rFUcXvxFiRycLah1jfwTrB4svaQ4TbweOh4OHJd4rxtdgvvZoMzpljxWZ2qbwNUXg8D3HboisJmBPZ0nrJEd7TxSbJ83+U0sB+ZT+m2tvSOKNoZzh9QDarBf8LzpcJvADoO6GUG9o6LrTGNUcvVIM4wmuxTXEYwEiCL9VCtTBbJS9F8XWz5DmWLpNxVQP1dmqLDTpsG3mZ4clsaDDidJYSZOkzYiLFsffihMPk1Ku2q5zGOJqvvs6xjcXR+Hr/IaQ0wYAmO1YQNrTFp8U/kw+EVL+Cjzcm0EZiW0y2kz8LIFuLrC3UpjlVb+b2t9B7gAIA85WcY+DrI/yjmT+YplhXFlRxJuGR5/v0Sq/QpLVBGLxE1R3u9wi2pBh8RqxA6D3Kfl0LU4nwM7k/In81VVKy6bqJpp5ITYS9sKl6Mq07oZ7UtiYzkRSWg7hDV8spOaZa0W5BX1qkbBLsQ9zv8A6mFj8ypNxFFXL2DshogXuBfr0QLsiYTfUL/lcWj0T9lG9xCsOCHBXeiqphrI0LcNg6YAlrieYI84JAVtFr9Vi4DhdrT4wDKufhoPtyXQ2P3so9DG/on1ZV2Tr4yoGkEMBO2udLv/AHAkdxCpFCo4XbScOMFxjukItrrQQu0a8GNlMcMIvoiWWTROiXC2mw7p8CN/RaIOBoSOSQEzw/fh7hMcqrgO0kwx9iTcNP1d3NJcrgxcXPGqZdh5TT8Z9GJyfCFrNQqOBe57o4HtG0nyhGP1B0ASTsSLW9yuaauFqPplktFR3ZPAzu08LQi6+LbWa35Y0uaZv3bHlKhSWfD4x7S6GXF452+v0pyF1OoS2pqNS8GCQ+1wI2PLuROaYjQIN3ncDe2wPUqrD4mu5jqdOaV79kAnmA8cF3Lsjc0S8y8bk3JHOUrLiyq+jnlUXsCytp+aJ3dc+5WtF0uweB0u1HlA6DcpiyE1x8bhHYjnyKctEQpFeIUmtTQuX1HoTEVYClBQGKfJVGKBfKVnHOJK5oXWBWQtGKopZAMU2tXQ3vUgFJBx1MEXVH8P4otgVbuyZ87eqgIHGHB2MHqqqlFw3E9yOfR1XuOo3UX0nDr4XXENgdGuNj4TYhFNdzt7H+6oq0wd2k9Rf0hRpkgW7TfUeCkgY4yn8yiXbuYAHcSWbB/eNj0hZqpRIktN/Q9CtDgsXBDhcDcHiNnNPQiyBx+ALH9kEsd2mHpyPUbLC5mJ4Z+rD7Nfh5VOPpzPZfiw5smQdiAYvxCY0K4B4wRxSAsIe0xEntW3tY9CmLXOHMp/BmWaFsqzY/TkPXlhaFSymgsNX4H99Ecx1kHj46sVl30SpsAN0eNJ24Jc5yspVEEk39kxko/R/9k=">
            <a:extLst>
              <a:ext uri="{FF2B5EF4-FFF2-40B4-BE49-F238E27FC236}">
                <a16:creationId xmlns:a16="http://schemas.microsoft.com/office/drawing/2014/main" id="{0D91D206-C043-499F-B9F4-A78CB6BDD8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5365" name="Picture 4" descr="http://martianoutpost.com/images/billiepiper.jpg">
            <a:extLst>
              <a:ext uri="{FF2B5EF4-FFF2-40B4-BE49-F238E27FC236}">
                <a16:creationId xmlns:a16="http://schemas.microsoft.com/office/drawing/2014/main" id="{C54033BE-FC8E-42CA-9A18-3656FAAA8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43063"/>
            <a:ext cx="3132137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hnik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259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Franklin Gothic Book</vt:lpstr>
      <vt:lpstr>Wingdings 2</vt:lpstr>
      <vt:lpstr>Tehnika</vt:lpstr>
      <vt:lpstr>Famous actors  </vt:lpstr>
      <vt:lpstr>DAVID TENNAT</vt:lpstr>
      <vt:lpstr>Jaden Smith</vt:lpstr>
      <vt:lpstr>Johnny Deapp</vt:lpstr>
      <vt:lpstr>Jacki Chan </vt:lpstr>
      <vt:lpstr>Angelina  Jolie</vt:lpstr>
      <vt:lpstr>Julia Roberts</vt:lpstr>
      <vt:lpstr>Karen Gillan</vt:lpstr>
      <vt:lpstr>Billie Piper</vt:lpstr>
      <vt:lpstr>Martin Lawrence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2019-05-30T09:19:49Z</dcterms:created>
  <dcterms:modified xsi:type="dcterms:W3CDTF">2019-05-30T09:19:49Z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