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7AD5EE5-800E-4FC2-9BA4-5D030716BCB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sl-SI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39C8F97-5750-4021-8CC8-C3CBD4F16E7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sl-SI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7A3806D0-D01D-4285-BCB7-1F4482B6D56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sl-SI"/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A85DB7B7-1650-433E-B166-693ED1484C0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EB16E13-03B9-4B20-AFCD-CE414168A639}" type="slidenum">
              <a:rPr lang="en-GB" altLang="sl-SI"/>
              <a:pPr/>
              <a:t>‹#›</a:t>
            </a:fld>
            <a:endParaRPr lang="en-GB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C49CDB4-E656-4F55-816B-E6CA14264E9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sl-SI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3477EE27-4457-4477-B26B-3E363B292B0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sl-SI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F131A751-20B2-47BC-AF8F-BA6F796A643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33FE94F2-E382-4BFC-A58A-1E69997C8AE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l-SI"/>
              <a:t>Kliknite, če želite urediti sloge besedila matrice</a:t>
            </a:r>
          </a:p>
          <a:p>
            <a:pPr lvl="1"/>
            <a:r>
              <a:rPr lang="en-GB" altLang="sl-SI"/>
              <a:t>Druga raven</a:t>
            </a:r>
          </a:p>
          <a:p>
            <a:pPr lvl="2"/>
            <a:r>
              <a:rPr lang="en-GB" altLang="sl-SI"/>
              <a:t>Tretja raven</a:t>
            </a:r>
          </a:p>
          <a:p>
            <a:pPr lvl="3"/>
            <a:r>
              <a:rPr lang="en-GB" altLang="sl-SI"/>
              <a:t>Četrta raven</a:t>
            </a:r>
          </a:p>
          <a:p>
            <a:pPr lvl="4"/>
            <a:r>
              <a:rPr lang="en-GB" altLang="sl-SI"/>
              <a:t>Peta raven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02581D9B-4C48-454F-B45E-808E0A91979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sl-SI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F6E825F3-C513-45FB-8333-0E11139771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0E06C68-8071-45E2-8989-0DC2D6EB35FA}" type="slidenum">
              <a:rPr lang="en-GB" altLang="sl-SI"/>
              <a:pPr/>
              <a:t>‹#›</a:t>
            </a:fld>
            <a:endParaRPr lang="en-GB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DD2D3D-2967-406F-B11A-D2FF30896E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168655-786A-4AFB-B5EA-4A11F1D46CDE}" type="slidenum">
              <a:rPr lang="en-GB" altLang="sl-SI"/>
              <a:pPr/>
              <a:t>1</a:t>
            </a:fld>
            <a:endParaRPr lang="en-GB" altLang="sl-SI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0698DF3D-F5DD-48A5-8943-A07A0A49F2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4703006-9557-436B-8766-A27454585F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A6BEF12-F601-47EA-BD73-B0E0C56219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D4DC11-B5BB-4405-8EFA-00ACF381C74A}" type="slidenum">
              <a:rPr lang="en-GB" altLang="sl-SI"/>
              <a:pPr/>
              <a:t>2</a:t>
            </a:fld>
            <a:endParaRPr lang="en-GB" altLang="sl-SI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2C0FEA32-1BE6-47B1-AF2B-D593E47831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B9875B7-B7E6-4CB9-99C1-AEBCA100FC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6139CC-4046-4F5C-97CC-2280F063A3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C7EA1E-1357-4954-AEEE-8D10C68EE935}" type="slidenum">
              <a:rPr lang="en-GB" altLang="sl-SI"/>
              <a:pPr/>
              <a:t>3</a:t>
            </a:fld>
            <a:endParaRPr lang="en-GB" altLang="sl-SI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01BA1BEA-FAEB-42A6-A24D-026A1A79A4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9F4A890E-B4B0-4BDD-9804-B0C58562BF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49B8336-4823-4DBF-A6E4-80FF738F1B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D469F6-E1AC-4E0D-823F-C4BFBCF2140A}" type="slidenum">
              <a:rPr lang="en-GB" altLang="sl-SI"/>
              <a:pPr/>
              <a:t>4</a:t>
            </a:fld>
            <a:endParaRPr lang="en-GB" altLang="sl-SI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34C4BDCC-2E5E-41CD-9C55-366C6D328A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5944884-33A4-4DC0-96FF-6C3ACA2635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sl-S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24096D5-BEA4-4CC7-AA08-87AF9993CD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EF5A01-3605-4DD0-BD59-6446E9DAE7C2}" type="slidenum">
              <a:rPr lang="en-GB" altLang="sl-SI"/>
              <a:pPr/>
              <a:t>5</a:t>
            </a:fld>
            <a:endParaRPr lang="en-GB" altLang="sl-SI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12D9E965-B6DA-4D64-AD92-AAB97F7E39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CA64197D-7D6A-4CD6-8295-1C420F6E5E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sl-S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D8C4DF7-2DE9-4565-9A7A-DED8E6B423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290FAA-AC9D-45E7-A6FF-7B5501C99E8D}" type="slidenum">
              <a:rPr lang="en-GB" altLang="sl-SI"/>
              <a:pPr/>
              <a:t>6</a:t>
            </a:fld>
            <a:endParaRPr lang="en-GB" altLang="sl-SI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592EDFED-3F20-4572-969E-73F039CDB2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444FC337-C80E-49A6-AED9-14A45D0449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sl-S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BEB4946-89DC-42E3-A885-5267A4018B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CE831C-A4DA-404A-A444-B97F77FE1505}" type="slidenum">
              <a:rPr lang="en-GB" altLang="sl-SI"/>
              <a:pPr/>
              <a:t>7</a:t>
            </a:fld>
            <a:endParaRPr lang="en-GB" altLang="sl-SI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F1A653F5-2B1D-4243-93B0-F4106ACFEF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F0F06A2-6843-4C1A-99E4-F552C03EA3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sl-S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66DEC1F-3E4C-457B-9CD7-A68CA64A41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4A884B-8C8A-4A62-91C3-510B5263BE1D}" type="slidenum">
              <a:rPr lang="en-GB" altLang="sl-SI"/>
              <a:pPr/>
              <a:t>8</a:t>
            </a:fld>
            <a:endParaRPr lang="en-GB" altLang="sl-SI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E18B9FE0-9651-430F-AE4A-48A6FC4DD1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639C513-39E0-4288-96E6-5168444EE4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sl-SI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2D4F9A3-E75F-45E3-A750-7388FA70B1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DD6976-8C3E-4ED7-B928-B1CC181F7AD3}" type="slidenum">
              <a:rPr lang="en-GB" altLang="sl-SI"/>
              <a:pPr/>
              <a:t>9</a:t>
            </a:fld>
            <a:endParaRPr lang="en-GB" altLang="sl-SI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5290E6F9-20A6-4251-A3DD-9A2AC13A0B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B0274F0B-A351-40E5-999B-BB684E2550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>
            <a:extLst>
              <a:ext uri="{FF2B5EF4-FFF2-40B4-BE49-F238E27FC236}">
                <a16:creationId xmlns:a16="http://schemas.microsoft.com/office/drawing/2014/main" id="{44F4C0E8-21B3-4553-9D2E-5881A1ED8F1C}"/>
              </a:ext>
            </a:extLst>
          </p:cNvPr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12291" name="Rectangle 3">
              <a:extLst>
                <a:ext uri="{FF2B5EF4-FFF2-40B4-BE49-F238E27FC236}">
                  <a16:creationId xmlns:a16="http://schemas.microsoft.com/office/drawing/2014/main" id="{7107F8BA-1103-42C3-925B-28D6FA2F431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/>
            </a:p>
          </p:txBody>
        </p:sp>
        <p:sp>
          <p:nvSpPr>
            <p:cNvPr id="12292" name="Rectangle 4">
              <a:extLst>
                <a:ext uri="{FF2B5EF4-FFF2-40B4-BE49-F238E27FC236}">
                  <a16:creationId xmlns:a16="http://schemas.microsoft.com/office/drawing/2014/main" id="{CF15465D-CB8E-4DFB-9112-1ABC863E530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/>
            </a:p>
          </p:txBody>
        </p:sp>
        <p:sp>
          <p:nvSpPr>
            <p:cNvPr id="12293" name="Rectangle 5">
              <a:extLst>
                <a:ext uri="{FF2B5EF4-FFF2-40B4-BE49-F238E27FC236}">
                  <a16:creationId xmlns:a16="http://schemas.microsoft.com/office/drawing/2014/main" id="{51F74348-9CB5-45E2-BB55-B7642EC79A1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/>
            </a:p>
          </p:txBody>
        </p:sp>
        <p:sp>
          <p:nvSpPr>
            <p:cNvPr id="12294" name="Rectangle 6">
              <a:extLst>
                <a:ext uri="{FF2B5EF4-FFF2-40B4-BE49-F238E27FC236}">
                  <a16:creationId xmlns:a16="http://schemas.microsoft.com/office/drawing/2014/main" id="{C2D83B2F-5628-4870-8126-40337B7DA3F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/>
            </a:p>
          </p:txBody>
        </p:sp>
        <p:sp>
          <p:nvSpPr>
            <p:cNvPr id="12295" name="Rectangle 7">
              <a:extLst>
                <a:ext uri="{FF2B5EF4-FFF2-40B4-BE49-F238E27FC236}">
                  <a16:creationId xmlns:a16="http://schemas.microsoft.com/office/drawing/2014/main" id="{C0932C11-4037-4C26-A823-44ACDC654ED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/>
            </a:p>
          </p:txBody>
        </p:sp>
        <p:sp>
          <p:nvSpPr>
            <p:cNvPr id="12296" name="Rectangle 8">
              <a:extLst>
                <a:ext uri="{FF2B5EF4-FFF2-40B4-BE49-F238E27FC236}">
                  <a16:creationId xmlns:a16="http://schemas.microsoft.com/office/drawing/2014/main" id="{08F96CA9-C865-4285-A295-45FCA79EC59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/>
            </a:p>
          </p:txBody>
        </p:sp>
        <p:sp>
          <p:nvSpPr>
            <p:cNvPr id="12297" name="Rectangle 9">
              <a:extLst>
                <a:ext uri="{FF2B5EF4-FFF2-40B4-BE49-F238E27FC236}">
                  <a16:creationId xmlns:a16="http://schemas.microsoft.com/office/drawing/2014/main" id="{B2E81084-9B03-40A4-ADA3-1A52DE0AFED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/>
            </a:p>
          </p:txBody>
        </p:sp>
        <p:sp>
          <p:nvSpPr>
            <p:cNvPr id="12298" name="Rectangle 10">
              <a:extLst>
                <a:ext uri="{FF2B5EF4-FFF2-40B4-BE49-F238E27FC236}">
                  <a16:creationId xmlns:a16="http://schemas.microsoft.com/office/drawing/2014/main" id="{FB1C7B8A-C6D2-46D0-A6D0-1B6EECEBBDF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/>
            </a:p>
          </p:txBody>
        </p:sp>
        <p:sp>
          <p:nvSpPr>
            <p:cNvPr id="12299" name="Rectangle 11">
              <a:extLst>
                <a:ext uri="{FF2B5EF4-FFF2-40B4-BE49-F238E27FC236}">
                  <a16:creationId xmlns:a16="http://schemas.microsoft.com/office/drawing/2014/main" id="{8459B6D0-5BAA-4AB1-B6A2-AFB52FCCD0F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/>
            </a:p>
          </p:txBody>
        </p:sp>
        <p:sp>
          <p:nvSpPr>
            <p:cNvPr id="12300" name="Rectangle 12">
              <a:extLst>
                <a:ext uri="{FF2B5EF4-FFF2-40B4-BE49-F238E27FC236}">
                  <a16:creationId xmlns:a16="http://schemas.microsoft.com/office/drawing/2014/main" id="{0229ED8A-3B49-4C5C-9CA7-98DB19F280D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/>
            </a:p>
          </p:txBody>
        </p:sp>
        <p:sp>
          <p:nvSpPr>
            <p:cNvPr id="12301" name="Rectangle 13">
              <a:extLst>
                <a:ext uri="{FF2B5EF4-FFF2-40B4-BE49-F238E27FC236}">
                  <a16:creationId xmlns:a16="http://schemas.microsoft.com/office/drawing/2014/main" id="{5D5F03FF-1443-4FB2-A300-200F5B898DE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/>
            </a:p>
          </p:txBody>
        </p:sp>
        <p:sp>
          <p:nvSpPr>
            <p:cNvPr id="12302" name="Rectangle 14">
              <a:extLst>
                <a:ext uri="{FF2B5EF4-FFF2-40B4-BE49-F238E27FC236}">
                  <a16:creationId xmlns:a16="http://schemas.microsoft.com/office/drawing/2014/main" id="{BEDDAD48-7AE6-4001-8BBB-043D4F00B5B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/>
            </a:p>
          </p:txBody>
        </p:sp>
        <p:sp>
          <p:nvSpPr>
            <p:cNvPr id="12303" name="Rectangle 15">
              <a:extLst>
                <a:ext uri="{FF2B5EF4-FFF2-40B4-BE49-F238E27FC236}">
                  <a16:creationId xmlns:a16="http://schemas.microsoft.com/office/drawing/2014/main" id="{45A57B89-6F0F-4848-A578-F18B06261B6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/>
            </a:p>
          </p:txBody>
        </p:sp>
        <p:sp>
          <p:nvSpPr>
            <p:cNvPr id="12304" name="Rectangle 16">
              <a:extLst>
                <a:ext uri="{FF2B5EF4-FFF2-40B4-BE49-F238E27FC236}">
                  <a16:creationId xmlns:a16="http://schemas.microsoft.com/office/drawing/2014/main" id="{EC4AAC2E-06FE-4D16-B62A-C4532F800C9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/>
            </a:p>
          </p:txBody>
        </p:sp>
        <p:sp>
          <p:nvSpPr>
            <p:cNvPr id="12305" name="Rectangle 17">
              <a:extLst>
                <a:ext uri="{FF2B5EF4-FFF2-40B4-BE49-F238E27FC236}">
                  <a16:creationId xmlns:a16="http://schemas.microsoft.com/office/drawing/2014/main" id="{11E156A9-3810-435E-A25B-63D9FE89337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/>
              <a:endParaRPr lang="en-GB" altLang="sl-SI"/>
            </a:p>
          </p:txBody>
        </p:sp>
        <p:sp>
          <p:nvSpPr>
            <p:cNvPr id="12306" name="Rectangle 18">
              <a:extLst>
                <a:ext uri="{FF2B5EF4-FFF2-40B4-BE49-F238E27FC236}">
                  <a16:creationId xmlns:a16="http://schemas.microsoft.com/office/drawing/2014/main" id="{45DD7662-37AF-41B1-B1CE-2C2969A16B2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/>
              <a:endParaRPr lang="en-GB" altLang="sl-SI"/>
            </a:p>
          </p:txBody>
        </p:sp>
        <p:sp>
          <p:nvSpPr>
            <p:cNvPr id="12307" name="Rectangle 19">
              <a:extLst>
                <a:ext uri="{FF2B5EF4-FFF2-40B4-BE49-F238E27FC236}">
                  <a16:creationId xmlns:a16="http://schemas.microsoft.com/office/drawing/2014/main" id="{5F4A27A8-6EB3-4FFA-BCDA-D3CF780FF14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GB" altLang="sl-SI"/>
            </a:p>
          </p:txBody>
        </p:sp>
        <p:sp>
          <p:nvSpPr>
            <p:cNvPr id="12308" name="Rectangle 20">
              <a:extLst>
                <a:ext uri="{FF2B5EF4-FFF2-40B4-BE49-F238E27FC236}">
                  <a16:creationId xmlns:a16="http://schemas.microsoft.com/office/drawing/2014/main" id="{DF746F6F-1215-403A-92E7-32FC326C022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GB" altLang="sl-SI"/>
            </a:p>
          </p:txBody>
        </p:sp>
        <p:sp>
          <p:nvSpPr>
            <p:cNvPr id="12309" name="Rectangle 21">
              <a:extLst>
                <a:ext uri="{FF2B5EF4-FFF2-40B4-BE49-F238E27FC236}">
                  <a16:creationId xmlns:a16="http://schemas.microsoft.com/office/drawing/2014/main" id="{53806648-1876-419B-8EBE-6BDFAB6CF9C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GB" altLang="sl-SI"/>
            </a:p>
          </p:txBody>
        </p:sp>
        <p:sp>
          <p:nvSpPr>
            <p:cNvPr id="12310" name="Rectangle 22">
              <a:extLst>
                <a:ext uri="{FF2B5EF4-FFF2-40B4-BE49-F238E27FC236}">
                  <a16:creationId xmlns:a16="http://schemas.microsoft.com/office/drawing/2014/main" id="{E75EE969-C8E7-4E7C-96FA-BBEC1607F06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GB" altLang="sl-SI"/>
            </a:p>
          </p:txBody>
        </p:sp>
        <p:sp>
          <p:nvSpPr>
            <p:cNvPr id="12311" name="Rectangle 23">
              <a:extLst>
                <a:ext uri="{FF2B5EF4-FFF2-40B4-BE49-F238E27FC236}">
                  <a16:creationId xmlns:a16="http://schemas.microsoft.com/office/drawing/2014/main" id="{EA90FB0C-F543-4D00-81C8-77EE8D6E56D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GB" altLang="sl-SI"/>
            </a:p>
          </p:txBody>
        </p:sp>
        <p:sp>
          <p:nvSpPr>
            <p:cNvPr id="12312" name="Rectangle 24">
              <a:extLst>
                <a:ext uri="{FF2B5EF4-FFF2-40B4-BE49-F238E27FC236}">
                  <a16:creationId xmlns:a16="http://schemas.microsoft.com/office/drawing/2014/main" id="{FA6EBC36-7916-45CA-921C-D366D69BF53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GB" altLang="sl-SI"/>
            </a:p>
          </p:txBody>
        </p:sp>
        <p:sp>
          <p:nvSpPr>
            <p:cNvPr id="12313" name="Rectangle 25">
              <a:extLst>
                <a:ext uri="{FF2B5EF4-FFF2-40B4-BE49-F238E27FC236}">
                  <a16:creationId xmlns:a16="http://schemas.microsoft.com/office/drawing/2014/main" id="{6A572B93-7C5B-4901-BFC9-F01F4131BF0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/>
            </a:p>
          </p:txBody>
        </p:sp>
        <p:sp>
          <p:nvSpPr>
            <p:cNvPr id="12314" name="Rectangle 26">
              <a:extLst>
                <a:ext uri="{FF2B5EF4-FFF2-40B4-BE49-F238E27FC236}">
                  <a16:creationId xmlns:a16="http://schemas.microsoft.com/office/drawing/2014/main" id="{DFDA6F4A-6CC7-479D-A2BE-3C4E861E5BB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GB" altLang="sl-SI"/>
            </a:p>
          </p:txBody>
        </p:sp>
        <p:sp>
          <p:nvSpPr>
            <p:cNvPr id="12315" name="Rectangle 27">
              <a:extLst>
                <a:ext uri="{FF2B5EF4-FFF2-40B4-BE49-F238E27FC236}">
                  <a16:creationId xmlns:a16="http://schemas.microsoft.com/office/drawing/2014/main" id="{EF676646-4C49-4BC9-9BB1-10F13EC438E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GB" altLang="sl-SI"/>
            </a:p>
          </p:txBody>
        </p:sp>
        <p:sp>
          <p:nvSpPr>
            <p:cNvPr id="12316" name="Rectangle 28">
              <a:extLst>
                <a:ext uri="{FF2B5EF4-FFF2-40B4-BE49-F238E27FC236}">
                  <a16:creationId xmlns:a16="http://schemas.microsoft.com/office/drawing/2014/main" id="{8EB6AA8F-BD4F-499C-B63E-68F9C3E8A1F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GB" altLang="sl-SI"/>
            </a:p>
          </p:txBody>
        </p:sp>
        <p:sp>
          <p:nvSpPr>
            <p:cNvPr id="12317" name="Rectangle 29">
              <a:extLst>
                <a:ext uri="{FF2B5EF4-FFF2-40B4-BE49-F238E27FC236}">
                  <a16:creationId xmlns:a16="http://schemas.microsoft.com/office/drawing/2014/main" id="{92A69288-1269-4638-A460-911BBEFF37D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GB" altLang="sl-SI"/>
            </a:p>
          </p:txBody>
        </p:sp>
        <p:sp>
          <p:nvSpPr>
            <p:cNvPr id="12318" name="Rectangle 30">
              <a:extLst>
                <a:ext uri="{FF2B5EF4-FFF2-40B4-BE49-F238E27FC236}">
                  <a16:creationId xmlns:a16="http://schemas.microsoft.com/office/drawing/2014/main" id="{FA1962E9-91BA-4F51-879E-31E2DF6F2A7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/>
            </a:p>
          </p:txBody>
        </p:sp>
        <p:sp>
          <p:nvSpPr>
            <p:cNvPr id="12319" name="Rectangle 31">
              <a:extLst>
                <a:ext uri="{FF2B5EF4-FFF2-40B4-BE49-F238E27FC236}">
                  <a16:creationId xmlns:a16="http://schemas.microsoft.com/office/drawing/2014/main" id="{F955383F-4CAB-47D9-866C-DCE7B1CE69A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/>
            </a:p>
          </p:txBody>
        </p:sp>
        <p:sp>
          <p:nvSpPr>
            <p:cNvPr id="12320" name="Rectangle 32">
              <a:extLst>
                <a:ext uri="{FF2B5EF4-FFF2-40B4-BE49-F238E27FC236}">
                  <a16:creationId xmlns:a16="http://schemas.microsoft.com/office/drawing/2014/main" id="{F8BED873-328C-47F0-8E35-0D96FAF9CF3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/>
            </a:p>
          </p:txBody>
        </p:sp>
        <p:sp>
          <p:nvSpPr>
            <p:cNvPr id="12321" name="Rectangle 33">
              <a:extLst>
                <a:ext uri="{FF2B5EF4-FFF2-40B4-BE49-F238E27FC236}">
                  <a16:creationId xmlns:a16="http://schemas.microsoft.com/office/drawing/2014/main" id="{AAFF587B-B204-4147-A28C-E91EA7EF31F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/>
            </a:p>
          </p:txBody>
        </p:sp>
        <p:sp>
          <p:nvSpPr>
            <p:cNvPr id="12322" name="Rectangle 34">
              <a:extLst>
                <a:ext uri="{FF2B5EF4-FFF2-40B4-BE49-F238E27FC236}">
                  <a16:creationId xmlns:a16="http://schemas.microsoft.com/office/drawing/2014/main" id="{1DFE6E9C-B691-4F24-A53E-EB2C498786C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/>
            </a:p>
          </p:txBody>
        </p:sp>
        <p:sp>
          <p:nvSpPr>
            <p:cNvPr id="12323" name="Oval 35">
              <a:extLst>
                <a:ext uri="{FF2B5EF4-FFF2-40B4-BE49-F238E27FC236}">
                  <a16:creationId xmlns:a16="http://schemas.microsoft.com/office/drawing/2014/main" id="{B2FA0FD1-0073-4998-9CCF-EDF384CFA98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24" name="Oval 36">
              <a:extLst>
                <a:ext uri="{FF2B5EF4-FFF2-40B4-BE49-F238E27FC236}">
                  <a16:creationId xmlns:a16="http://schemas.microsoft.com/office/drawing/2014/main" id="{BAA684F9-76AD-4AAA-A212-BF2AD61DF2A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25" name="Oval 37">
              <a:extLst>
                <a:ext uri="{FF2B5EF4-FFF2-40B4-BE49-F238E27FC236}">
                  <a16:creationId xmlns:a16="http://schemas.microsoft.com/office/drawing/2014/main" id="{463B6DC1-63A5-4130-824C-F4C9DDE375E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26" name="Oval 38">
              <a:extLst>
                <a:ext uri="{FF2B5EF4-FFF2-40B4-BE49-F238E27FC236}">
                  <a16:creationId xmlns:a16="http://schemas.microsoft.com/office/drawing/2014/main" id="{16355B58-4C27-4B5A-AFD1-44E78C60283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27" name="Oval 39">
              <a:extLst>
                <a:ext uri="{FF2B5EF4-FFF2-40B4-BE49-F238E27FC236}">
                  <a16:creationId xmlns:a16="http://schemas.microsoft.com/office/drawing/2014/main" id="{9E4A4AF9-8B89-45E8-BBB7-ADE5697CF43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28" name="Oval 40">
              <a:extLst>
                <a:ext uri="{FF2B5EF4-FFF2-40B4-BE49-F238E27FC236}">
                  <a16:creationId xmlns:a16="http://schemas.microsoft.com/office/drawing/2014/main" id="{AF4A1A1A-1FB8-40F1-985B-DCAD603510F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29" name="Oval 41">
              <a:extLst>
                <a:ext uri="{FF2B5EF4-FFF2-40B4-BE49-F238E27FC236}">
                  <a16:creationId xmlns:a16="http://schemas.microsoft.com/office/drawing/2014/main" id="{438350FB-B695-4E0E-A940-846EFCABC8E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30" name="Oval 42">
              <a:extLst>
                <a:ext uri="{FF2B5EF4-FFF2-40B4-BE49-F238E27FC236}">
                  <a16:creationId xmlns:a16="http://schemas.microsoft.com/office/drawing/2014/main" id="{94DEF5D3-02A8-4732-9E0A-E07BF234F60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31" name="Oval 43">
              <a:extLst>
                <a:ext uri="{FF2B5EF4-FFF2-40B4-BE49-F238E27FC236}">
                  <a16:creationId xmlns:a16="http://schemas.microsoft.com/office/drawing/2014/main" id="{906D954D-B492-41D2-8B50-FC5624A0E1C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32" name="Oval 44">
              <a:extLst>
                <a:ext uri="{FF2B5EF4-FFF2-40B4-BE49-F238E27FC236}">
                  <a16:creationId xmlns:a16="http://schemas.microsoft.com/office/drawing/2014/main" id="{B1B8DBAA-358E-4F45-811E-9DDC3C8AC17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33" name="Oval 45">
              <a:extLst>
                <a:ext uri="{FF2B5EF4-FFF2-40B4-BE49-F238E27FC236}">
                  <a16:creationId xmlns:a16="http://schemas.microsoft.com/office/drawing/2014/main" id="{3986B60A-67F8-4924-B580-EB0F3D09D11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34" name="Oval 46">
              <a:extLst>
                <a:ext uri="{FF2B5EF4-FFF2-40B4-BE49-F238E27FC236}">
                  <a16:creationId xmlns:a16="http://schemas.microsoft.com/office/drawing/2014/main" id="{A4B25921-B6A1-40B2-9AAC-9EFFB6B53D1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35" name="Oval 47">
              <a:extLst>
                <a:ext uri="{FF2B5EF4-FFF2-40B4-BE49-F238E27FC236}">
                  <a16:creationId xmlns:a16="http://schemas.microsoft.com/office/drawing/2014/main" id="{3A75073C-33EB-4EFE-9701-20FD651428A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36" name="Oval 48">
              <a:extLst>
                <a:ext uri="{FF2B5EF4-FFF2-40B4-BE49-F238E27FC236}">
                  <a16:creationId xmlns:a16="http://schemas.microsoft.com/office/drawing/2014/main" id="{95F63CE6-5B0C-4704-9982-9A87DE8294D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37" name="Oval 49">
              <a:extLst>
                <a:ext uri="{FF2B5EF4-FFF2-40B4-BE49-F238E27FC236}">
                  <a16:creationId xmlns:a16="http://schemas.microsoft.com/office/drawing/2014/main" id="{D2F79328-555C-4102-BC19-32DB1257BEF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38" name="Oval 50">
              <a:extLst>
                <a:ext uri="{FF2B5EF4-FFF2-40B4-BE49-F238E27FC236}">
                  <a16:creationId xmlns:a16="http://schemas.microsoft.com/office/drawing/2014/main" id="{E7E5410A-E97F-4868-9B59-42C0B5BE699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39" name="Oval 51">
              <a:extLst>
                <a:ext uri="{FF2B5EF4-FFF2-40B4-BE49-F238E27FC236}">
                  <a16:creationId xmlns:a16="http://schemas.microsoft.com/office/drawing/2014/main" id="{A34C48D2-3E90-4014-9FCA-7FF7114D9CE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40" name="Oval 52">
              <a:extLst>
                <a:ext uri="{FF2B5EF4-FFF2-40B4-BE49-F238E27FC236}">
                  <a16:creationId xmlns:a16="http://schemas.microsoft.com/office/drawing/2014/main" id="{F28BACB7-0963-4974-810E-11F30D77D62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41" name="Oval 53">
              <a:extLst>
                <a:ext uri="{FF2B5EF4-FFF2-40B4-BE49-F238E27FC236}">
                  <a16:creationId xmlns:a16="http://schemas.microsoft.com/office/drawing/2014/main" id="{DA413707-18FE-439E-8929-14917255158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42" name="Oval 54">
              <a:extLst>
                <a:ext uri="{FF2B5EF4-FFF2-40B4-BE49-F238E27FC236}">
                  <a16:creationId xmlns:a16="http://schemas.microsoft.com/office/drawing/2014/main" id="{961DA510-96A6-4819-9CED-A24DED904F6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43" name="Oval 55">
              <a:extLst>
                <a:ext uri="{FF2B5EF4-FFF2-40B4-BE49-F238E27FC236}">
                  <a16:creationId xmlns:a16="http://schemas.microsoft.com/office/drawing/2014/main" id="{3630A9FB-C043-472C-8C3F-B01548E1986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44" name="Oval 56">
              <a:extLst>
                <a:ext uri="{FF2B5EF4-FFF2-40B4-BE49-F238E27FC236}">
                  <a16:creationId xmlns:a16="http://schemas.microsoft.com/office/drawing/2014/main" id="{CE134AF6-19BA-4709-81A9-FA88CE83F2C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45" name="Oval 57">
              <a:extLst>
                <a:ext uri="{FF2B5EF4-FFF2-40B4-BE49-F238E27FC236}">
                  <a16:creationId xmlns:a16="http://schemas.microsoft.com/office/drawing/2014/main" id="{7CDB0EDC-ABCC-4361-8D12-590F9C40E4B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46" name="Oval 58">
              <a:extLst>
                <a:ext uri="{FF2B5EF4-FFF2-40B4-BE49-F238E27FC236}">
                  <a16:creationId xmlns:a16="http://schemas.microsoft.com/office/drawing/2014/main" id="{7C50460B-AC31-48E0-976D-41BE5CBC541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47" name="Oval 59">
              <a:extLst>
                <a:ext uri="{FF2B5EF4-FFF2-40B4-BE49-F238E27FC236}">
                  <a16:creationId xmlns:a16="http://schemas.microsoft.com/office/drawing/2014/main" id="{96AF40AB-B6BA-46FA-A36F-B6A93305C98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48" name="Oval 60">
              <a:extLst>
                <a:ext uri="{FF2B5EF4-FFF2-40B4-BE49-F238E27FC236}">
                  <a16:creationId xmlns:a16="http://schemas.microsoft.com/office/drawing/2014/main" id="{8131E314-8D53-4FBE-B25F-E42CA6FFF69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49" name="Oval 61">
              <a:extLst>
                <a:ext uri="{FF2B5EF4-FFF2-40B4-BE49-F238E27FC236}">
                  <a16:creationId xmlns:a16="http://schemas.microsoft.com/office/drawing/2014/main" id="{47C3BCC6-C82E-4C0A-B8D5-97C3C2F91DB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50" name="Oval 62">
              <a:extLst>
                <a:ext uri="{FF2B5EF4-FFF2-40B4-BE49-F238E27FC236}">
                  <a16:creationId xmlns:a16="http://schemas.microsoft.com/office/drawing/2014/main" id="{3B584517-A8C8-4582-80BA-028BB4AEAA4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51" name="Oval 63">
              <a:extLst>
                <a:ext uri="{FF2B5EF4-FFF2-40B4-BE49-F238E27FC236}">
                  <a16:creationId xmlns:a16="http://schemas.microsoft.com/office/drawing/2014/main" id="{E5BA19F4-95D5-4570-BBDE-01BC4489C41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52" name="Oval 64">
              <a:extLst>
                <a:ext uri="{FF2B5EF4-FFF2-40B4-BE49-F238E27FC236}">
                  <a16:creationId xmlns:a16="http://schemas.microsoft.com/office/drawing/2014/main" id="{65A02388-185A-4D8B-B6D0-25CEB50CDC2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53" name="Oval 65">
              <a:extLst>
                <a:ext uri="{FF2B5EF4-FFF2-40B4-BE49-F238E27FC236}">
                  <a16:creationId xmlns:a16="http://schemas.microsoft.com/office/drawing/2014/main" id="{EC2BFF54-1DFF-4F4E-A3AE-D8B7620372E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54" name="Oval 66">
              <a:extLst>
                <a:ext uri="{FF2B5EF4-FFF2-40B4-BE49-F238E27FC236}">
                  <a16:creationId xmlns:a16="http://schemas.microsoft.com/office/drawing/2014/main" id="{C2654B69-E563-41AE-87E5-B3C56567171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55" name="Oval 67">
              <a:extLst>
                <a:ext uri="{FF2B5EF4-FFF2-40B4-BE49-F238E27FC236}">
                  <a16:creationId xmlns:a16="http://schemas.microsoft.com/office/drawing/2014/main" id="{A10D8103-410A-443F-BD5D-656479148BE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56" name="Oval 68">
              <a:extLst>
                <a:ext uri="{FF2B5EF4-FFF2-40B4-BE49-F238E27FC236}">
                  <a16:creationId xmlns:a16="http://schemas.microsoft.com/office/drawing/2014/main" id="{A287E0C5-32D5-4982-AA61-3ED9F053BE4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57" name="Oval 69">
              <a:extLst>
                <a:ext uri="{FF2B5EF4-FFF2-40B4-BE49-F238E27FC236}">
                  <a16:creationId xmlns:a16="http://schemas.microsoft.com/office/drawing/2014/main" id="{C28604B0-5E2E-4AE9-B711-659700F8F77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58" name="Oval 70">
              <a:extLst>
                <a:ext uri="{FF2B5EF4-FFF2-40B4-BE49-F238E27FC236}">
                  <a16:creationId xmlns:a16="http://schemas.microsoft.com/office/drawing/2014/main" id="{F846A136-59DF-4ECC-A2C2-0566D1D0359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59" name="Oval 71">
              <a:extLst>
                <a:ext uri="{FF2B5EF4-FFF2-40B4-BE49-F238E27FC236}">
                  <a16:creationId xmlns:a16="http://schemas.microsoft.com/office/drawing/2014/main" id="{50865CCB-5FF3-4F55-98BA-F3722D02422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60" name="Oval 72">
              <a:extLst>
                <a:ext uri="{FF2B5EF4-FFF2-40B4-BE49-F238E27FC236}">
                  <a16:creationId xmlns:a16="http://schemas.microsoft.com/office/drawing/2014/main" id="{FAA3CD34-4689-48D8-861A-2E43EFCD165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61" name="Oval 73">
              <a:extLst>
                <a:ext uri="{FF2B5EF4-FFF2-40B4-BE49-F238E27FC236}">
                  <a16:creationId xmlns:a16="http://schemas.microsoft.com/office/drawing/2014/main" id="{118DC151-6419-47D4-9DBD-BBAF3211C14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62" name="Oval 74">
              <a:extLst>
                <a:ext uri="{FF2B5EF4-FFF2-40B4-BE49-F238E27FC236}">
                  <a16:creationId xmlns:a16="http://schemas.microsoft.com/office/drawing/2014/main" id="{0622C089-F04C-4907-B9AE-7DACEE1AE6A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63" name="Oval 75">
              <a:extLst>
                <a:ext uri="{FF2B5EF4-FFF2-40B4-BE49-F238E27FC236}">
                  <a16:creationId xmlns:a16="http://schemas.microsoft.com/office/drawing/2014/main" id="{7EADAB7D-137B-4AE7-B35B-4A985433437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64" name="Oval 76">
              <a:extLst>
                <a:ext uri="{FF2B5EF4-FFF2-40B4-BE49-F238E27FC236}">
                  <a16:creationId xmlns:a16="http://schemas.microsoft.com/office/drawing/2014/main" id="{56FDDA45-133D-4B81-81CE-29EA0A3E976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65" name="Oval 77">
              <a:extLst>
                <a:ext uri="{FF2B5EF4-FFF2-40B4-BE49-F238E27FC236}">
                  <a16:creationId xmlns:a16="http://schemas.microsoft.com/office/drawing/2014/main" id="{EBB566C0-2C57-47A3-A51B-0116245BE0F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66" name="Oval 78">
              <a:extLst>
                <a:ext uri="{FF2B5EF4-FFF2-40B4-BE49-F238E27FC236}">
                  <a16:creationId xmlns:a16="http://schemas.microsoft.com/office/drawing/2014/main" id="{CE629479-9179-41AE-896C-C3745ABE081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67" name="Oval 79">
              <a:extLst>
                <a:ext uri="{FF2B5EF4-FFF2-40B4-BE49-F238E27FC236}">
                  <a16:creationId xmlns:a16="http://schemas.microsoft.com/office/drawing/2014/main" id="{1CF3BE52-30FB-4683-90D0-90AE1129F9D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68" name="Oval 80">
              <a:extLst>
                <a:ext uri="{FF2B5EF4-FFF2-40B4-BE49-F238E27FC236}">
                  <a16:creationId xmlns:a16="http://schemas.microsoft.com/office/drawing/2014/main" id="{DDC2B1D0-81BC-465E-BD6B-970861AB731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69" name="Oval 81">
              <a:extLst>
                <a:ext uri="{FF2B5EF4-FFF2-40B4-BE49-F238E27FC236}">
                  <a16:creationId xmlns:a16="http://schemas.microsoft.com/office/drawing/2014/main" id="{3A087360-8FC8-451F-A979-C831314F071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70" name="Oval 82">
              <a:extLst>
                <a:ext uri="{FF2B5EF4-FFF2-40B4-BE49-F238E27FC236}">
                  <a16:creationId xmlns:a16="http://schemas.microsoft.com/office/drawing/2014/main" id="{230E345E-558A-403C-9DA3-0CC41F1488D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71" name="Oval 83">
              <a:extLst>
                <a:ext uri="{FF2B5EF4-FFF2-40B4-BE49-F238E27FC236}">
                  <a16:creationId xmlns:a16="http://schemas.microsoft.com/office/drawing/2014/main" id="{345D1608-4D1A-48B4-A9B8-B770F8DC020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72" name="Oval 84">
              <a:extLst>
                <a:ext uri="{FF2B5EF4-FFF2-40B4-BE49-F238E27FC236}">
                  <a16:creationId xmlns:a16="http://schemas.microsoft.com/office/drawing/2014/main" id="{751981B8-F247-43A8-B834-653DF78B13D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73" name="Oval 85">
              <a:extLst>
                <a:ext uri="{FF2B5EF4-FFF2-40B4-BE49-F238E27FC236}">
                  <a16:creationId xmlns:a16="http://schemas.microsoft.com/office/drawing/2014/main" id="{B5AAB881-BEF0-4DE1-A0A4-3F475106CC7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74" name="Oval 86">
              <a:extLst>
                <a:ext uri="{FF2B5EF4-FFF2-40B4-BE49-F238E27FC236}">
                  <a16:creationId xmlns:a16="http://schemas.microsoft.com/office/drawing/2014/main" id="{C56EFE96-046D-44AC-AB77-716D3F23265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75" name="Oval 87">
              <a:extLst>
                <a:ext uri="{FF2B5EF4-FFF2-40B4-BE49-F238E27FC236}">
                  <a16:creationId xmlns:a16="http://schemas.microsoft.com/office/drawing/2014/main" id="{C72F0C81-FCE3-4DDF-AB31-2DF4908B926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76" name="Oval 88">
              <a:extLst>
                <a:ext uri="{FF2B5EF4-FFF2-40B4-BE49-F238E27FC236}">
                  <a16:creationId xmlns:a16="http://schemas.microsoft.com/office/drawing/2014/main" id="{306FB6E4-A94C-44CE-9CFE-E146152556E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77" name="Oval 89">
              <a:extLst>
                <a:ext uri="{FF2B5EF4-FFF2-40B4-BE49-F238E27FC236}">
                  <a16:creationId xmlns:a16="http://schemas.microsoft.com/office/drawing/2014/main" id="{35A812C1-FAA6-4707-A66A-3BBC33BD80E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78" name="Oval 90">
              <a:extLst>
                <a:ext uri="{FF2B5EF4-FFF2-40B4-BE49-F238E27FC236}">
                  <a16:creationId xmlns:a16="http://schemas.microsoft.com/office/drawing/2014/main" id="{28AEAD37-3E64-4BEF-A1CD-994918A3A47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79" name="Oval 91">
              <a:extLst>
                <a:ext uri="{FF2B5EF4-FFF2-40B4-BE49-F238E27FC236}">
                  <a16:creationId xmlns:a16="http://schemas.microsoft.com/office/drawing/2014/main" id="{9B1091B6-5098-43F8-BD75-56128384A94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80" name="Oval 92">
              <a:extLst>
                <a:ext uri="{FF2B5EF4-FFF2-40B4-BE49-F238E27FC236}">
                  <a16:creationId xmlns:a16="http://schemas.microsoft.com/office/drawing/2014/main" id="{3DFFE5C8-59C2-4081-B979-BDCC1BA5DC5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81" name="Oval 93">
              <a:extLst>
                <a:ext uri="{FF2B5EF4-FFF2-40B4-BE49-F238E27FC236}">
                  <a16:creationId xmlns:a16="http://schemas.microsoft.com/office/drawing/2014/main" id="{5E2A7E19-B45B-4E4E-A24B-7AE98BE4644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82" name="Oval 94">
              <a:extLst>
                <a:ext uri="{FF2B5EF4-FFF2-40B4-BE49-F238E27FC236}">
                  <a16:creationId xmlns:a16="http://schemas.microsoft.com/office/drawing/2014/main" id="{48814FA5-B3B3-4179-99F8-4F53E590D72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83" name="Oval 95">
              <a:extLst>
                <a:ext uri="{FF2B5EF4-FFF2-40B4-BE49-F238E27FC236}">
                  <a16:creationId xmlns:a16="http://schemas.microsoft.com/office/drawing/2014/main" id="{029D40A8-7A18-46F9-B505-9E000CB15EB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84" name="Oval 96">
              <a:extLst>
                <a:ext uri="{FF2B5EF4-FFF2-40B4-BE49-F238E27FC236}">
                  <a16:creationId xmlns:a16="http://schemas.microsoft.com/office/drawing/2014/main" id="{C88A6FFD-A977-4036-B336-9FC908602DB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85" name="Oval 97">
              <a:extLst>
                <a:ext uri="{FF2B5EF4-FFF2-40B4-BE49-F238E27FC236}">
                  <a16:creationId xmlns:a16="http://schemas.microsoft.com/office/drawing/2014/main" id="{C5F718AF-430C-40C5-8F67-4C031F44583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86" name="Oval 98">
              <a:extLst>
                <a:ext uri="{FF2B5EF4-FFF2-40B4-BE49-F238E27FC236}">
                  <a16:creationId xmlns:a16="http://schemas.microsoft.com/office/drawing/2014/main" id="{8D105165-1C7F-4229-BC6A-8E193386196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87" name="Oval 99">
              <a:extLst>
                <a:ext uri="{FF2B5EF4-FFF2-40B4-BE49-F238E27FC236}">
                  <a16:creationId xmlns:a16="http://schemas.microsoft.com/office/drawing/2014/main" id="{48160006-8533-4858-A8EF-8FA061FA12B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88" name="Oval 100">
              <a:extLst>
                <a:ext uri="{FF2B5EF4-FFF2-40B4-BE49-F238E27FC236}">
                  <a16:creationId xmlns:a16="http://schemas.microsoft.com/office/drawing/2014/main" id="{E0611E6E-A445-4F78-9F7C-E0E4AEA113C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89" name="Oval 101">
              <a:extLst>
                <a:ext uri="{FF2B5EF4-FFF2-40B4-BE49-F238E27FC236}">
                  <a16:creationId xmlns:a16="http://schemas.microsoft.com/office/drawing/2014/main" id="{E747688F-BD0F-4B12-A27B-793832A4205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90" name="Oval 102">
              <a:extLst>
                <a:ext uri="{FF2B5EF4-FFF2-40B4-BE49-F238E27FC236}">
                  <a16:creationId xmlns:a16="http://schemas.microsoft.com/office/drawing/2014/main" id="{DA597572-5BBB-489C-8834-296C992E5C6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91" name="Oval 103">
              <a:extLst>
                <a:ext uri="{FF2B5EF4-FFF2-40B4-BE49-F238E27FC236}">
                  <a16:creationId xmlns:a16="http://schemas.microsoft.com/office/drawing/2014/main" id="{1A95B351-758F-43D2-8341-4E4FD303C07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92" name="Oval 104">
              <a:extLst>
                <a:ext uri="{FF2B5EF4-FFF2-40B4-BE49-F238E27FC236}">
                  <a16:creationId xmlns:a16="http://schemas.microsoft.com/office/drawing/2014/main" id="{0E59599D-1611-4E83-AD5B-D640B98FE2E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93" name="Oval 105">
              <a:extLst>
                <a:ext uri="{FF2B5EF4-FFF2-40B4-BE49-F238E27FC236}">
                  <a16:creationId xmlns:a16="http://schemas.microsoft.com/office/drawing/2014/main" id="{BB2A5CEE-BD9E-4BE0-A6F4-23F44FEF4B5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94" name="Oval 106">
              <a:extLst>
                <a:ext uri="{FF2B5EF4-FFF2-40B4-BE49-F238E27FC236}">
                  <a16:creationId xmlns:a16="http://schemas.microsoft.com/office/drawing/2014/main" id="{827F7A71-6B2A-4220-8B67-DA2F3DE3C98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95" name="Oval 107">
              <a:extLst>
                <a:ext uri="{FF2B5EF4-FFF2-40B4-BE49-F238E27FC236}">
                  <a16:creationId xmlns:a16="http://schemas.microsoft.com/office/drawing/2014/main" id="{0701087E-8931-430E-9882-CDC74425BF8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96" name="Oval 108">
              <a:extLst>
                <a:ext uri="{FF2B5EF4-FFF2-40B4-BE49-F238E27FC236}">
                  <a16:creationId xmlns:a16="http://schemas.microsoft.com/office/drawing/2014/main" id="{32A9CB80-7840-4FEE-AC42-665C5169AFA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97" name="Oval 109">
              <a:extLst>
                <a:ext uri="{FF2B5EF4-FFF2-40B4-BE49-F238E27FC236}">
                  <a16:creationId xmlns:a16="http://schemas.microsoft.com/office/drawing/2014/main" id="{F3E333EC-0D1E-4990-A237-EC9F3AFF29E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98" name="Oval 110">
              <a:extLst>
                <a:ext uri="{FF2B5EF4-FFF2-40B4-BE49-F238E27FC236}">
                  <a16:creationId xmlns:a16="http://schemas.microsoft.com/office/drawing/2014/main" id="{E4B183FC-0965-4327-B3EE-22C94C3D6D3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399" name="Oval 111">
              <a:extLst>
                <a:ext uri="{FF2B5EF4-FFF2-40B4-BE49-F238E27FC236}">
                  <a16:creationId xmlns:a16="http://schemas.microsoft.com/office/drawing/2014/main" id="{8AFE0FBD-4330-4E7F-9190-6543B33B163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00" name="Oval 112">
              <a:extLst>
                <a:ext uri="{FF2B5EF4-FFF2-40B4-BE49-F238E27FC236}">
                  <a16:creationId xmlns:a16="http://schemas.microsoft.com/office/drawing/2014/main" id="{DA117A01-66D4-4607-B523-F8EE6E1FAAA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01" name="Oval 113">
              <a:extLst>
                <a:ext uri="{FF2B5EF4-FFF2-40B4-BE49-F238E27FC236}">
                  <a16:creationId xmlns:a16="http://schemas.microsoft.com/office/drawing/2014/main" id="{4DAFB5EC-68B0-4E4B-82FB-8B9A2624C8E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02" name="Oval 114">
              <a:extLst>
                <a:ext uri="{FF2B5EF4-FFF2-40B4-BE49-F238E27FC236}">
                  <a16:creationId xmlns:a16="http://schemas.microsoft.com/office/drawing/2014/main" id="{B0628A91-91CE-40C9-BE9C-29ED7D4B28D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03" name="Oval 115">
              <a:extLst>
                <a:ext uri="{FF2B5EF4-FFF2-40B4-BE49-F238E27FC236}">
                  <a16:creationId xmlns:a16="http://schemas.microsoft.com/office/drawing/2014/main" id="{7610159C-859F-4D27-B97B-63EBD135A16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04" name="Oval 116">
              <a:extLst>
                <a:ext uri="{FF2B5EF4-FFF2-40B4-BE49-F238E27FC236}">
                  <a16:creationId xmlns:a16="http://schemas.microsoft.com/office/drawing/2014/main" id="{4075C91B-63EA-41BE-9689-FE20F858E69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05" name="Oval 117">
              <a:extLst>
                <a:ext uri="{FF2B5EF4-FFF2-40B4-BE49-F238E27FC236}">
                  <a16:creationId xmlns:a16="http://schemas.microsoft.com/office/drawing/2014/main" id="{F61D101C-E845-4E50-934F-24E733BF575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06" name="Oval 118">
              <a:extLst>
                <a:ext uri="{FF2B5EF4-FFF2-40B4-BE49-F238E27FC236}">
                  <a16:creationId xmlns:a16="http://schemas.microsoft.com/office/drawing/2014/main" id="{7C264A19-7C52-4E8E-AFF4-B97FC58B8FF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07" name="Oval 119">
              <a:extLst>
                <a:ext uri="{FF2B5EF4-FFF2-40B4-BE49-F238E27FC236}">
                  <a16:creationId xmlns:a16="http://schemas.microsoft.com/office/drawing/2014/main" id="{6E04736F-47BA-422B-8D80-C23D0BCBAD7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08" name="Oval 120">
              <a:extLst>
                <a:ext uri="{FF2B5EF4-FFF2-40B4-BE49-F238E27FC236}">
                  <a16:creationId xmlns:a16="http://schemas.microsoft.com/office/drawing/2014/main" id="{23365B93-A3A9-4F6C-87AB-549AF782B33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09" name="Oval 121">
              <a:extLst>
                <a:ext uri="{FF2B5EF4-FFF2-40B4-BE49-F238E27FC236}">
                  <a16:creationId xmlns:a16="http://schemas.microsoft.com/office/drawing/2014/main" id="{2522E7DF-CF79-4A31-AEDF-28467EE495D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10" name="Oval 122">
              <a:extLst>
                <a:ext uri="{FF2B5EF4-FFF2-40B4-BE49-F238E27FC236}">
                  <a16:creationId xmlns:a16="http://schemas.microsoft.com/office/drawing/2014/main" id="{7B557355-44FA-4E04-B23D-F4B60F855D6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11" name="Oval 123">
              <a:extLst>
                <a:ext uri="{FF2B5EF4-FFF2-40B4-BE49-F238E27FC236}">
                  <a16:creationId xmlns:a16="http://schemas.microsoft.com/office/drawing/2014/main" id="{E8E4A794-F81B-4AEB-9F93-4E66291DA1D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12" name="Oval 124">
              <a:extLst>
                <a:ext uri="{FF2B5EF4-FFF2-40B4-BE49-F238E27FC236}">
                  <a16:creationId xmlns:a16="http://schemas.microsoft.com/office/drawing/2014/main" id="{83F4FF18-587A-4F4E-AE01-CB0A55325AB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13" name="Oval 125">
              <a:extLst>
                <a:ext uri="{FF2B5EF4-FFF2-40B4-BE49-F238E27FC236}">
                  <a16:creationId xmlns:a16="http://schemas.microsoft.com/office/drawing/2014/main" id="{A675915D-1D69-4168-8FE0-7349EF6F044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14" name="Oval 126">
              <a:extLst>
                <a:ext uri="{FF2B5EF4-FFF2-40B4-BE49-F238E27FC236}">
                  <a16:creationId xmlns:a16="http://schemas.microsoft.com/office/drawing/2014/main" id="{FA582E7C-F97F-48C6-976F-7E9A725F097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15" name="Oval 127">
              <a:extLst>
                <a:ext uri="{FF2B5EF4-FFF2-40B4-BE49-F238E27FC236}">
                  <a16:creationId xmlns:a16="http://schemas.microsoft.com/office/drawing/2014/main" id="{D273E5CF-BCA6-47B9-9712-7815630391A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16" name="Oval 128">
              <a:extLst>
                <a:ext uri="{FF2B5EF4-FFF2-40B4-BE49-F238E27FC236}">
                  <a16:creationId xmlns:a16="http://schemas.microsoft.com/office/drawing/2014/main" id="{06C1DC34-A93C-44C9-9E66-1101199C169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17" name="Oval 129">
              <a:extLst>
                <a:ext uri="{FF2B5EF4-FFF2-40B4-BE49-F238E27FC236}">
                  <a16:creationId xmlns:a16="http://schemas.microsoft.com/office/drawing/2014/main" id="{E4290508-D3A0-40C5-81D9-E9611FFFE52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18" name="Oval 130">
              <a:extLst>
                <a:ext uri="{FF2B5EF4-FFF2-40B4-BE49-F238E27FC236}">
                  <a16:creationId xmlns:a16="http://schemas.microsoft.com/office/drawing/2014/main" id="{178A9A7A-1390-4CFF-831E-213E91D7ED9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19" name="Oval 131">
              <a:extLst>
                <a:ext uri="{FF2B5EF4-FFF2-40B4-BE49-F238E27FC236}">
                  <a16:creationId xmlns:a16="http://schemas.microsoft.com/office/drawing/2014/main" id="{7D3FAB9D-04C8-4734-A62D-6DE252A822B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20" name="Oval 132">
              <a:extLst>
                <a:ext uri="{FF2B5EF4-FFF2-40B4-BE49-F238E27FC236}">
                  <a16:creationId xmlns:a16="http://schemas.microsoft.com/office/drawing/2014/main" id="{EA997884-3052-431E-97B5-DDA9719367D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21" name="Oval 133">
              <a:extLst>
                <a:ext uri="{FF2B5EF4-FFF2-40B4-BE49-F238E27FC236}">
                  <a16:creationId xmlns:a16="http://schemas.microsoft.com/office/drawing/2014/main" id="{DCFE7E56-ED14-406B-882B-9D78670599A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22" name="Oval 134">
              <a:extLst>
                <a:ext uri="{FF2B5EF4-FFF2-40B4-BE49-F238E27FC236}">
                  <a16:creationId xmlns:a16="http://schemas.microsoft.com/office/drawing/2014/main" id="{089FC914-AECE-4138-8BD5-A898889FB9A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23" name="Oval 135">
              <a:extLst>
                <a:ext uri="{FF2B5EF4-FFF2-40B4-BE49-F238E27FC236}">
                  <a16:creationId xmlns:a16="http://schemas.microsoft.com/office/drawing/2014/main" id="{56724F22-C36B-4AC3-8588-531CE429F4D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24" name="Oval 136">
              <a:extLst>
                <a:ext uri="{FF2B5EF4-FFF2-40B4-BE49-F238E27FC236}">
                  <a16:creationId xmlns:a16="http://schemas.microsoft.com/office/drawing/2014/main" id="{D8EC3793-5740-4C0A-8822-9FCD50A47DA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25" name="Oval 137">
              <a:extLst>
                <a:ext uri="{FF2B5EF4-FFF2-40B4-BE49-F238E27FC236}">
                  <a16:creationId xmlns:a16="http://schemas.microsoft.com/office/drawing/2014/main" id="{4534DF56-8435-4D37-A091-A8A0F6C1BA8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26" name="Oval 138">
              <a:extLst>
                <a:ext uri="{FF2B5EF4-FFF2-40B4-BE49-F238E27FC236}">
                  <a16:creationId xmlns:a16="http://schemas.microsoft.com/office/drawing/2014/main" id="{E809FBC3-7EB0-45B8-AC6C-D864E3E26CD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27" name="Oval 139">
              <a:extLst>
                <a:ext uri="{FF2B5EF4-FFF2-40B4-BE49-F238E27FC236}">
                  <a16:creationId xmlns:a16="http://schemas.microsoft.com/office/drawing/2014/main" id="{0A6AF9E0-7E02-4B31-ABB1-7A976CCDF36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28" name="Oval 140">
              <a:extLst>
                <a:ext uri="{FF2B5EF4-FFF2-40B4-BE49-F238E27FC236}">
                  <a16:creationId xmlns:a16="http://schemas.microsoft.com/office/drawing/2014/main" id="{613028F0-75BF-4C13-9B91-1272D82A647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29" name="Oval 141">
              <a:extLst>
                <a:ext uri="{FF2B5EF4-FFF2-40B4-BE49-F238E27FC236}">
                  <a16:creationId xmlns:a16="http://schemas.microsoft.com/office/drawing/2014/main" id="{980E5D52-8A7B-43D4-99AF-1676D4D956B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30" name="Oval 142">
              <a:extLst>
                <a:ext uri="{FF2B5EF4-FFF2-40B4-BE49-F238E27FC236}">
                  <a16:creationId xmlns:a16="http://schemas.microsoft.com/office/drawing/2014/main" id="{5F525718-BE9C-42CA-B362-0548F790CBB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31" name="Oval 143">
              <a:extLst>
                <a:ext uri="{FF2B5EF4-FFF2-40B4-BE49-F238E27FC236}">
                  <a16:creationId xmlns:a16="http://schemas.microsoft.com/office/drawing/2014/main" id="{ECC7AFFB-140D-4E71-95E6-5DAAF7E3094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32" name="Oval 144">
              <a:extLst>
                <a:ext uri="{FF2B5EF4-FFF2-40B4-BE49-F238E27FC236}">
                  <a16:creationId xmlns:a16="http://schemas.microsoft.com/office/drawing/2014/main" id="{A11E0AE8-6394-4F83-9137-1C3E65570E9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33" name="Oval 145">
              <a:extLst>
                <a:ext uri="{FF2B5EF4-FFF2-40B4-BE49-F238E27FC236}">
                  <a16:creationId xmlns:a16="http://schemas.microsoft.com/office/drawing/2014/main" id="{78793225-A8DF-46A9-B111-878301568BB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34" name="Oval 146">
              <a:extLst>
                <a:ext uri="{FF2B5EF4-FFF2-40B4-BE49-F238E27FC236}">
                  <a16:creationId xmlns:a16="http://schemas.microsoft.com/office/drawing/2014/main" id="{BE879779-2CA8-4DB2-AE18-D45C0404432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35" name="Oval 147">
              <a:extLst>
                <a:ext uri="{FF2B5EF4-FFF2-40B4-BE49-F238E27FC236}">
                  <a16:creationId xmlns:a16="http://schemas.microsoft.com/office/drawing/2014/main" id="{D94A1237-58EB-4FE4-95C9-23B0D39C7A4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36" name="Oval 148">
              <a:extLst>
                <a:ext uri="{FF2B5EF4-FFF2-40B4-BE49-F238E27FC236}">
                  <a16:creationId xmlns:a16="http://schemas.microsoft.com/office/drawing/2014/main" id="{9219AB43-EA45-4BD0-A61C-B779E1A873A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37" name="Oval 149">
              <a:extLst>
                <a:ext uri="{FF2B5EF4-FFF2-40B4-BE49-F238E27FC236}">
                  <a16:creationId xmlns:a16="http://schemas.microsoft.com/office/drawing/2014/main" id="{9D2A11A5-3C66-4F63-A5FE-DDDE73DFC9C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38" name="Oval 150">
              <a:extLst>
                <a:ext uri="{FF2B5EF4-FFF2-40B4-BE49-F238E27FC236}">
                  <a16:creationId xmlns:a16="http://schemas.microsoft.com/office/drawing/2014/main" id="{DF91DC8F-FDE9-4DBE-A532-0D786317EA2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39" name="Oval 151">
              <a:extLst>
                <a:ext uri="{FF2B5EF4-FFF2-40B4-BE49-F238E27FC236}">
                  <a16:creationId xmlns:a16="http://schemas.microsoft.com/office/drawing/2014/main" id="{1F8CF2A7-087D-4F8B-B258-0C646FFDA28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40" name="Oval 152">
              <a:extLst>
                <a:ext uri="{FF2B5EF4-FFF2-40B4-BE49-F238E27FC236}">
                  <a16:creationId xmlns:a16="http://schemas.microsoft.com/office/drawing/2014/main" id="{E98F4905-343C-46C9-A3E2-B1B5F431F0C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41" name="Oval 153">
              <a:extLst>
                <a:ext uri="{FF2B5EF4-FFF2-40B4-BE49-F238E27FC236}">
                  <a16:creationId xmlns:a16="http://schemas.microsoft.com/office/drawing/2014/main" id="{38AF731D-7B12-42AC-A087-1B3416803BD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42" name="Oval 154">
              <a:extLst>
                <a:ext uri="{FF2B5EF4-FFF2-40B4-BE49-F238E27FC236}">
                  <a16:creationId xmlns:a16="http://schemas.microsoft.com/office/drawing/2014/main" id="{AA9D3D22-8797-46D0-9080-A126B53E966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43" name="Oval 155">
              <a:extLst>
                <a:ext uri="{FF2B5EF4-FFF2-40B4-BE49-F238E27FC236}">
                  <a16:creationId xmlns:a16="http://schemas.microsoft.com/office/drawing/2014/main" id="{A97827FF-10DC-429D-95F0-7A74562132C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44" name="Oval 156">
              <a:extLst>
                <a:ext uri="{FF2B5EF4-FFF2-40B4-BE49-F238E27FC236}">
                  <a16:creationId xmlns:a16="http://schemas.microsoft.com/office/drawing/2014/main" id="{32D81A9E-94A0-4461-A42B-DE0B45AFFBD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45" name="Oval 157">
              <a:extLst>
                <a:ext uri="{FF2B5EF4-FFF2-40B4-BE49-F238E27FC236}">
                  <a16:creationId xmlns:a16="http://schemas.microsoft.com/office/drawing/2014/main" id="{35719AEE-3123-4487-8682-03F2E5CA55A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46" name="Oval 158">
              <a:extLst>
                <a:ext uri="{FF2B5EF4-FFF2-40B4-BE49-F238E27FC236}">
                  <a16:creationId xmlns:a16="http://schemas.microsoft.com/office/drawing/2014/main" id="{5C4A4A63-9B36-4673-A0D4-1B089E64645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47" name="Oval 159">
              <a:extLst>
                <a:ext uri="{FF2B5EF4-FFF2-40B4-BE49-F238E27FC236}">
                  <a16:creationId xmlns:a16="http://schemas.microsoft.com/office/drawing/2014/main" id="{C19D9931-0D97-4786-86F2-06FD6488095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48" name="Oval 160">
              <a:extLst>
                <a:ext uri="{FF2B5EF4-FFF2-40B4-BE49-F238E27FC236}">
                  <a16:creationId xmlns:a16="http://schemas.microsoft.com/office/drawing/2014/main" id="{073E5084-7D09-4D91-BC68-DC659A443D3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49" name="Oval 161">
              <a:extLst>
                <a:ext uri="{FF2B5EF4-FFF2-40B4-BE49-F238E27FC236}">
                  <a16:creationId xmlns:a16="http://schemas.microsoft.com/office/drawing/2014/main" id="{7F52F2A3-FCB6-476F-9E55-8D675DB15BD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50" name="Oval 162">
              <a:extLst>
                <a:ext uri="{FF2B5EF4-FFF2-40B4-BE49-F238E27FC236}">
                  <a16:creationId xmlns:a16="http://schemas.microsoft.com/office/drawing/2014/main" id="{21FC7453-42A8-44F8-87F1-6DF5E59D18F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51" name="Oval 163">
              <a:extLst>
                <a:ext uri="{FF2B5EF4-FFF2-40B4-BE49-F238E27FC236}">
                  <a16:creationId xmlns:a16="http://schemas.microsoft.com/office/drawing/2014/main" id="{399F4A81-AE07-49E9-A2B2-90F40BE9134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52" name="Oval 164">
              <a:extLst>
                <a:ext uri="{FF2B5EF4-FFF2-40B4-BE49-F238E27FC236}">
                  <a16:creationId xmlns:a16="http://schemas.microsoft.com/office/drawing/2014/main" id="{5C9BA7E2-8236-4D55-A5EA-66B986884DD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53" name="Oval 165">
              <a:extLst>
                <a:ext uri="{FF2B5EF4-FFF2-40B4-BE49-F238E27FC236}">
                  <a16:creationId xmlns:a16="http://schemas.microsoft.com/office/drawing/2014/main" id="{631B1774-D12F-49CB-840C-81C1A6F94AD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54" name="Oval 166">
              <a:extLst>
                <a:ext uri="{FF2B5EF4-FFF2-40B4-BE49-F238E27FC236}">
                  <a16:creationId xmlns:a16="http://schemas.microsoft.com/office/drawing/2014/main" id="{D089C54C-4F96-48C4-9052-551A3B41C35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55" name="Oval 167">
              <a:extLst>
                <a:ext uri="{FF2B5EF4-FFF2-40B4-BE49-F238E27FC236}">
                  <a16:creationId xmlns:a16="http://schemas.microsoft.com/office/drawing/2014/main" id="{0DE75FCB-0A57-4AA0-A668-BB371731FC8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56" name="Oval 168">
              <a:extLst>
                <a:ext uri="{FF2B5EF4-FFF2-40B4-BE49-F238E27FC236}">
                  <a16:creationId xmlns:a16="http://schemas.microsoft.com/office/drawing/2014/main" id="{93CD20C5-AAD8-473C-B17F-8139D209B98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57" name="Oval 169">
              <a:extLst>
                <a:ext uri="{FF2B5EF4-FFF2-40B4-BE49-F238E27FC236}">
                  <a16:creationId xmlns:a16="http://schemas.microsoft.com/office/drawing/2014/main" id="{0F327B51-8CEA-469E-AF45-1B990F9506F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58" name="Oval 170">
              <a:extLst>
                <a:ext uri="{FF2B5EF4-FFF2-40B4-BE49-F238E27FC236}">
                  <a16:creationId xmlns:a16="http://schemas.microsoft.com/office/drawing/2014/main" id="{345DCE2C-C2AC-4D99-B68A-70816B8004B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59" name="Oval 171">
              <a:extLst>
                <a:ext uri="{FF2B5EF4-FFF2-40B4-BE49-F238E27FC236}">
                  <a16:creationId xmlns:a16="http://schemas.microsoft.com/office/drawing/2014/main" id="{B352F6E3-F05D-4FBC-B293-22E615F231E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60" name="Oval 172">
              <a:extLst>
                <a:ext uri="{FF2B5EF4-FFF2-40B4-BE49-F238E27FC236}">
                  <a16:creationId xmlns:a16="http://schemas.microsoft.com/office/drawing/2014/main" id="{3C914AE5-88D9-47EE-9147-6BCA1DBF4F0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61" name="Oval 173">
              <a:extLst>
                <a:ext uri="{FF2B5EF4-FFF2-40B4-BE49-F238E27FC236}">
                  <a16:creationId xmlns:a16="http://schemas.microsoft.com/office/drawing/2014/main" id="{20259E28-220B-46C5-A82A-C44BF8850A5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62" name="Oval 174">
              <a:extLst>
                <a:ext uri="{FF2B5EF4-FFF2-40B4-BE49-F238E27FC236}">
                  <a16:creationId xmlns:a16="http://schemas.microsoft.com/office/drawing/2014/main" id="{042955A8-91B6-481E-8718-6E00E5BDE2A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63" name="Oval 175">
              <a:extLst>
                <a:ext uri="{FF2B5EF4-FFF2-40B4-BE49-F238E27FC236}">
                  <a16:creationId xmlns:a16="http://schemas.microsoft.com/office/drawing/2014/main" id="{1D431472-02F1-4D2A-BA0D-5B17FBAB344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64" name="Oval 176">
              <a:extLst>
                <a:ext uri="{FF2B5EF4-FFF2-40B4-BE49-F238E27FC236}">
                  <a16:creationId xmlns:a16="http://schemas.microsoft.com/office/drawing/2014/main" id="{166A455B-CECE-41BF-A586-E7454CB217A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65" name="Oval 177">
              <a:extLst>
                <a:ext uri="{FF2B5EF4-FFF2-40B4-BE49-F238E27FC236}">
                  <a16:creationId xmlns:a16="http://schemas.microsoft.com/office/drawing/2014/main" id="{C1F266AD-426D-4F46-8649-5A72ABBECB8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66" name="Oval 178">
              <a:extLst>
                <a:ext uri="{FF2B5EF4-FFF2-40B4-BE49-F238E27FC236}">
                  <a16:creationId xmlns:a16="http://schemas.microsoft.com/office/drawing/2014/main" id="{834F2033-A558-40ED-B9B6-A5E1BF08A1C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67" name="Oval 179">
              <a:extLst>
                <a:ext uri="{FF2B5EF4-FFF2-40B4-BE49-F238E27FC236}">
                  <a16:creationId xmlns:a16="http://schemas.microsoft.com/office/drawing/2014/main" id="{76CA422F-8BD4-48BB-BC48-11B101C3F30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68" name="Oval 180">
              <a:extLst>
                <a:ext uri="{FF2B5EF4-FFF2-40B4-BE49-F238E27FC236}">
                  <a16:creationId xmlns:a16="http://schemas.microsoft.com/office/drawing/2014/main" id="{DFA85F0C-D12E-42F4-A0F8-62AB0AC60C2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69" name="Oval 181">
              <a:extLst>
                <a:ext uri="{FF2B5EF4-FFF2-40B4-BE49-F238E27FC236}">
                  <a16:creationId xmlns:a16="http://schemas.microsoft.com/office/drawing/2014/main" id="{35BA4FBC-37B3-4CCE-9FD9-3D36ED4FF79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70" name="Oval 182">
              <a:extLst>
                <a:ext uri="{FF2B5EF4-FFF2-40B4-BE49-F238E27FC236}">
                  <a16:creationId xmlns:a16="http://schemas.microsoft.com/office/drawing/2014/main" id="{6FDFDCE3-8ABD-442F-BE79-D723F1337DB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71" name="Oval 183">
              <a:extLst>
                <a:ext uri="{FF2B5EF4-FFF2-40B4-BE49-F238E27FC236}">
                  <a16:creationId xmlns:a16="http://schemas.microsoft.com/office/drawing/2014/main" id="{BFE6B89B-8F4A-4AC7-BEA9-48EE5D05404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72" name="Oval 184">
              <a:extLst>
                <a:ext uri="{FF2B5EF4-FFF2-40B4-BE49-F238E27FC236}">
                  <a16:creationId xmlns:a16="http://schemas.microsoft.com/office/drawing/2014/main" id="{64DB45CE-E06B-4CCE-B0DC-54209DAE716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73" name="Oval 185">
              <a:extLst>
                <a:ext uri="{FF2B5EF4-FFF2-40B4-BE49-F238E27FC236}">
                  <a16:creationId xmlns:a16="http://schemas.microsoft.com/office/drawing/2014/main" id="{4E223AC4-75FC-4EB6-B0FA-134550B217C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74" name="Oval 186">
              <a:extLst>
                <a:ext uri="{FF2B5EF4-FFF2-40B4-BE49-F238E27FC236}">
                  <a16:creationId xmlns:a16="http://schemas.microsoft.com/office/drawing/2014/main" id="{BB798606-F9BB-42F2-94C5-B8BA81A9C4D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75" name="Oval 187">
              <a:extLst>
                <a:ext uri="{FF2B5EF4-FFF2-40B4-BE49-F238E27FC236}">
                  <a16:creationId xmlns:a16="http://schemas.microsoft.com/office/drawing/2014/main" id="{899DD19E-B96F-451E-954C-0FEE7AC1730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76" name="Oval 188">
              <a:extLst>
                <a:ext uri="{FF2B5EF4-FFF2-40B4-BE49-F238E27FC236}">
                  <a16:creationId xmlns:a16="http://schemas.microsoft.com/office/drawing/2014/main" id="{B726FF36-88F8-4ABB-8903-2E799B533BF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77" name="Oval 189">
              <a:extLst>
                <a:ext uri="{FF2B5EF4-FFF2-40B4-BE49-F238E27FC236}">
                  <a16:creationId xmlns:a16="http://schemas.microsoft.com/office/drawing/2014/main" id="{F431A527-8096-403A-8FCD-1E4B584FC76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78" name="Oval 190">
              <a:extLst>
                <a:ext uri="{FF2B5EF4-FFF2-40B4-BE49-F238E27FC236}">
                  <a16:creationId xmlns:a16="http://schemas.microsoft.com/office/drawing/2014/main" id="{5626A4F7-33D2-41DE-A367-4F7D7667262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79" name="Oval 191">
              <a:extLst>
                <a:ext uri="{FF2B5EF4-FFF2-40B4-BE49-F238E27FC236}">
                  <a16:creationId xmlns:a16="http://schemas.microsoft.com/office/drawing/2014/main" id="{74B0F359-C746-45DC-89CA-2CE91D1E8A2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80" name="Oval 192">
              <a:extLst>
                <a:ext uri="{FF2B5EF4-FFF2-40B4-BE49-F238E27FC236}">
                  <a16:creationId xmlns:a16="http://schemas.microsoft.com/office/drawing/2014/main" id="{6FA1F440-49CB-403A-8B13-6E9B2C4CA9F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81" name="Oval 193">
              <a:extLst>
                <a:ext uri="{FF2B5EF4-FFF2-40B4-BE49-F238E27FC236}">
                  <a16:creationId xmlns:a16="http://schemas.microsoft.com/office/drawing/2014/main" id="{BF148508-C714-4504-8770-043ADF34435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82" name="Oval 194">
              <a:extLst>
                <a:ext uri="{FF2B5EF4-FFF2-40B4-BE49-F238E27FC236}">
                  <a16:creationId xmlns:a16="http://schemas.microsoft.com/office/drawing/2014/main" id="{AFF20C28-3354-478E-A411-EEEAA18E08C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83" name="Oval 195">
              <a:extLst>
                <a:ext uri="{FF2B5EF4-FFF2-40B4-BE49-F238E27FC236}">
                  <a16:creationId xmlns:a16="http://schemas.microsoft.com/office/drawing/2014/main" id="{77E23BBB-99E2-43B4-A84C-D4DC8E9DB26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84" name="Oval 196">
              <a:extLst>
                <a:ext uri="{FF2B5EF4-FFF2-40B4-BE49-F238E27FC236}">
                  <a16:creationId xmlns:a16="http://schemas.microsoft.com/office/drawing/2014/main" id="{11EB025D-D355-431A-847F-BFE955760F5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85" name="Oval 197">
              <a:extLst>
                <a:ext uri="{FF2B5EF4-FFF2-40B4-BE49-F238E27FC236}">
                  <a16:creationId xmlns:a16="http://schemas.microsoft.com/office/drawing/2014/main" id="{6E220117-125F-4F68-B928-37891071DC1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86" name="Oval 198">
              <a:extLst>
                <a:ext uri="{FF2B5EF4-FFF2-40B4-BE49-F238E27FC236}">
                  <a16:creationId xmlns:a16="http://schemas.microsoft.com/office/drawing/2014/main" id="{98701553-C595-4451-9370-A69349531FF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87" name="Oval 199">
              <a:extLst>
                <a:ext uri="{FF2B5EF4-FFF2-40B4-BE49-F238E27FC236}">
                  <a16:creationId xmlns:a16="http://schemas.microsoft.com/office/drawing/2014/main" id="{6990D97A-8EB9-491D-BD08-450E3111A8A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88" name="Oval 200">
              <a:extLst>
                <a:ext uri="{FF2B5EF4-FFF2-40B4-BE49-F238E27FC236}">
                  <a16:creationId xmlns:a16="http://schemas.microsoft.com/office/drawing/2014/main" id="{D53D3FE7-68F3-493A-B0DB-E7D8B641A0B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89" name="Oval 201">
              <a:extLst>
                <a:ext uri="{FF2B5EF4-FFF2-40B4-BE49-F238E27FC236}">
                  <a16:creationId xmlns:a16="http://schemas.microsoft.com/office/drawing/2014/main" id="{271F4DDB-AD44-475C-BE52-FE8F16A1080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90" name="Oval 202">
              <a:extLst>
                <a:ext uri="{FF2B5EF4-FFF2-40B4-BE49-F238E27FC236}">
                  <a16:creationId xmlns:a16="http://schemas.microsoft.com/office/drawing/2014/main" id="{F8549466-66F0-4801-90CF-047B54A6609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91" name="Oval 203">
              <a:extLst>
                <a:ext uri="{FF2B5EF4-FFF2-40B4-BE49-F238E27FC236}">
                  <a16:creationId xmlns:a16="http://schemas.microsoft.com/office/drawing/2014/main" id="{AA5119E7-4399-4AAF-81E5-58FC0DDC769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92" name="Oval 204">
              <a:extLst>
                <a:ext uri="{FF2B5EF4-FFF2-40B4-BE49-F238E27FC236}">
                  <a16:creationId xmlns:a16="http://schemas.microsoft.com/office/drawing/2014/main" id="{F072E27C-8758-4ABE-B60D-9D1DF21606E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93" name="Oval 205">
              <a:extLst>
                <a:ext uri="{FF2B5EF4-FFF2-40B4-BE49-F238E27FC236}">
                  <a16:creationId xmlns:a16="http://schemas.microsoft.com/office/drawing/2014/main" id="{37B20258-68DE-4E4D-921B-A59C0911C11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94" name="Oval 206">
              <a:extLst>
                <a:ext uri="{FF2B5EF4-FFF2-40B4-BE49-F238E27FC236}">
                  <a16:creationId xmlns:a16="http://schemas.microsoft.com/office/drawing/2014/main" id="{14E3B001-2815-40B3-991B-4A3B8C388FF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95" name="Oval 207">
              <a:extLst>
                <a:ext uri="{FF2B5EF4-FFF2-40B4-BE49-F238E27FC236}">
                  <a16:creationId xmlns:a16="http://schemas.microsoft.com/office/drawing/2014/main" id="{8E2FFA62-07E8-4F07-A1E5-0FAFB03198E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96" name="Oval 208">
              <a:extLst>
                <a:ext uri="{FF2B5EF4-FFF2-40B4-BE49-F238E27FC236}">
                  <a16:creationId xmlns:a16="http://schemas.microsoft.com/office/drawing/2014/main" id="{C67C8581-7E5C-460B-87EC-62058F1755B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97" name="Oval 209">
              <a:extLst>
                <a:ext uri="{FF2B5EF4-FFF2-40B4-BE49-F238E27FC236}">
                  <a16:creationId xmlns:a16="http://schemas.microsoft.com/office/drawing/2014/main" id="{510C5973-57DF-4B4C-96C6-671B209BD96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98" name="Oval 210">
              <a:extLst>
                <a:ext uri="{FF2B5EF4-FFF2-40B4-BE49-F238E27FC236}">
                  <a16:creationId xmlns:a16="http://schemas.microsoft.com/office/drawing/2014/main" id="{12BD9595-0165-400C-AAEB-D8A4B453429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499" name="Oval 211">
              <a:extLst>
                <a:ext uri="{FF2B5EF4-FFF2-40B4-BE49-F238E27FC236}">
                  <a16:creationId xmlns:a16="http://schemas.microsoft.com/office/drawing/2014/main" id="{0ED88605-BFDD-4DA1-B32C-61B130FF8AA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500" name="Oval 212">
              <a:extLst>
                <a:ext uri="{FF2B5EF4-FFF2-40B4-BE49-F238E27FC236}">
                  <a16:creationId xmlns:a16="http://schemas.microsoft.com/office/drawing/2014/main" id="{4C511C30-1724-460C-88A7-ED8AE4A8778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501" name="Oval 213">
              <a:extLst>
                <a:ext uri="{FF2B5EF4-FFF2-40B4-BE49-F238E27FC236}">
                  <a16:creationId xmlns:a16="http://schemas.microsoft.com/office/drawing/2014/main" id="{F3B31C3F-B91D-4E55-8A78-6680AF5B8B2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502" name="Oval 214">
              <a:extLst>
                <a:ext uri="{FF2B5EF4-FFF2-40B4-BE49-F238E27FC236}">
                  <a16:creationId xmlns:a16="http://schemas.microsoft.com/office/drawing/2014/main" id="{46455948-106D-483C-92E7-C5D780791C0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503" name="Oval 215">
              <a:extLst>
                <a:ext uri="{FF2B5EF4-FFF2-40B4-BE49-F238E27FC236}">
                  <a16:creationId xmlns:a16="http://schemas.microsoft.com/office/drawing/2014/main" id="{6A0C5F42-4361-4A49-BB10-00939EFE599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504" name="Oval 216">
              <a:extLst>
                <a:ext uri="{FF2B5EF4-FFF2-40B4-BE49-F238E27FC236}">
                  <a16:creationId xmlns:a16="http://schemas.microsoft.com/office/drawing/2014/main" id="{8A300D39-5615-4740-B0B4-6171E72C532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505" name="Oval 217">
              <a:extLst>
                <a:ext uri="{FF2B5EF4-FFF2-40B4-BE49-F238E27FC236}">
                  <a16:creationId xmlns:a16="http://schemas.microsoft.com/office/drawing/2014/main" id="{9F2F3359-5F7B-4A02-9FC0-6901641F1B8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12506" name="Rectangle 218">
            <a:extLst>
              <a:ext uri="{FF2B5EF4-FFF2-40B4-BE49-F238E27FC236}">
                <a16:creationId xmlns:a16="http://schemas.microsoft.com/office/drawing/2014/main" id="{1E11EE6F-6026-4465-BB96-95E04522F1F1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sl-SI" altLang="sl-SI" noProof="0"/>
              <a:t>Kliknite, če želite urediti slog naslova matrice</a:t>
            </a:r>
          </a:p>
        </p:txBody>
      </p:sp>
      <p:sp>
        <p:nvSpPr>
          <p:cNvPr id="12507" name="Rectangle 219">
            <a:extLst>
              <a:ext uri="{FF2B5EF4-FFF2-40B4-BE49-F238E27FC236}">
                <a16:creationId xmlns:a16="http://schemas.microsoft.com/office/drawing/2014/main" id="{D582346B-6F55-4943-A627-B7798F914E50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sl-SI" altLang="sl-SI" noProof="0"/>
              <a:t>Kliknite, če želite urediti slog podnaslova matrice</a:t>
            </a:r>
          </a:p>
        </p:txBody>
      </p:sp>
      <p:sp>
        <p:nvSpPr>
          <p:cNvPr id="12508" name="Rectangle 220">
            <a:extLst>
              <a:ext uri="{FF2B5EF4-FFF2-40B4-BE49-F238E27FC236}">
                <a16:creationId xmlns:a16="http://schemas.microsoft.com/office/drawing/2014/main" id="{62B8263D-DA04-4EA2-92C5-03DDB2E07BD5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12509" name="Rectangle 221">
            <a:extLst>
              <a:ext uri="{FF2B5EF4-FFF2-40B4-BE49-F238E27FC236}">
                <a16:creationId xmlns:a16="http://schemas.microsoft.com/office/drawing/2014/main" id="{9D16F4D2-15E7-49BA-8033-1A35E892C61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12510" name="Rectangle 222">
            <a:extLst>
              <a:ext uri="{FF2B5EF4-FFF2-40B4-BE49-F238E27FC236}">
                <a16:creationId xmlns:a16="http://schemas.microsoft.com/office/drawing/2014/main" id="{C2471C0D-D4C2-4E78-8474-38E55376062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F9DF013-A12F-48B9-9A2A-3215A7168086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FBD65-EE66-40BA-8E70-5C275A371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387247-564A-4F67-B610-8809C87948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E3A9DB-7E50-48CE-9006-147A1F3ACE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955D8CF-6188-4F3A-A551-B3672D5A5D7E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CA14EC-AACE-45D0-AEA4-2429C152EDB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17F7A5-8A50-436C-AF56-8314FE5698B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398626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E495CB-F11E-437E-A3EB-22959577DE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9EC2DB-6DD0-4DD4-AA4A-D440B1BBC7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DEC2C-7AE5-4864-ADCF-2AA494300E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1CD73B7-1D8C-4A07-B5AF-A7B45E947F20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BC820C-42F9-434A-9ED6-980950DED6C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E9883E-0E5F-477A-89F2-95D74FB11A1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40001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A6D1F-F3A7-4F64-8155-FBCA68A3F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7F070-C76A-4A27-A418-259C0A51B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34FD87-C5B4-46A8-B66F-ED3D7B2F43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D9B4C1E-1D84-42DD-AE04-EC2E2ECD324F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E29CAD-CCAE-479E-8898-9BFC20881DF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F0F76F-C1C7-4E5D-AC9A-27D27898DC1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905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D7B0D-E5B8-4B4E-B976-EC86CD74E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DE378B-C932-4A6D-9F90-F392B8AF6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6005E7-85D1-449B-9B7B-FDBBF7F73B7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41E83FA-77D3-44EA-B5DB-FF243BC542FD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21BC92-6986-48A3-8314-99B5061EE72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2FDCE3-E70B-4EC7-8161-BC582EC7A30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0685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AF97F-B295-48BC-8169-47730D5F9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E7FB5-4373-480D-BFAD-D6B11338FC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B64B1C-6F14-403C-90F3-B1D639E0C7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438EE5-DCB8-45F1-9604-9B18D3B629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493E30-DDDD-4C92-9B32-5FBFEB46F5F5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CBB233-9D9C-4089-9348-3E139E686A0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AA4922E-4EE7-4105-AAAB-E711B656973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15553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CC1B2-FE38-42BA-80E3-BD2681BBF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4D1A4F-729C-4780-8E74-F79D8D4F2E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4CC90E-5E8B-4BBE-8B7F-09E20749E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65A4DD-DD3B-4248-96C1-D56FD40BC8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6BAE5F-F44B-4AA1-BD8D-16D332F764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C3A428-C6AD-4E4C-A77C-CD0907E0506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1566C2B-4134-4F9E-A424-F4D43AD6838F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321B26-38A5-402C-A6AA-3E1AFD71C71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5DE3887-A28B-4FDA-A6E1-F7C231C0E37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1182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6B449-124A-4668-9564-0DD6B3A7A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219A32-9E6E-4203-A2E2-D88F89FFAD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E51AF87-86B6-42A6-8111-5474F8ECA3B0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F24323-DE21-4BCD-A011-84F180B327D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B5337-A9F3-4007-A5E9-EF51036C6AF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41525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D67B7A-1413-4D08-AA02-6905E14AA2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07CE1BA-8AFA-411E-9CCF-7D8697CF07B9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11473B-917F-407A-854C-AA36E58BEF3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A9D812-DC25-43AA-B591-A50E66F3ABC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53116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55A4A-033E-41F6-96E1-D020F9079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4B25C-4B41-4AF2-AAA9-C2E331627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C97D70-8E00-4287-AFC1-05D33351BF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D83440-7660-4EFB-B2A4-72E0CEAD6F2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85B5008-10AD-4116-AF64-1FD4EDA0BC90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426AA8-956B-45A6-A6F0-F337D65588F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F0DA32-898E-47D8-98B9-C8DA1D7B06A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28772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51C69-3AD3-4216-AAEF-103198FD3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739F5A-4A37-4A19-9C78-2FAE4F6A4B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780A1-04C8-4101-A1C4-A7E570E2A4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D664B1-96DA-49D4-A20D-48B045497D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0D413A-4380-4316-8590-3FBA0FF1EAB4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ACAB9E-74BD-4A4B-9386-F51F1D181E0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A896F3B-F1EE-475E-B10B-23BB39B13FA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27754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>
            <a:extLst>
              <a:ext uri="{FF2B5EF4-FFF2-40B4-BE49-F238E27FC236}">
                <a16:creationId xmlns:a16="http://schemas.microsoft.com/office/drawing/2014/main" id="{49BDD208-03D3-4867-A696-010933648516}"/>
              </a:ext>
            </a:extLst>
          </p:cNvPr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1267" name="Rectangle 3">
              <a:extLst>
                <a:ext uri="{FF2B5EF4-FFF2-40B4-BE49-F238E27FC236}">
                  <a16:creationId xmlns:a16="http://schemas.microsoft.com/office/drawing/2014/main" id="{43DC5AF4-2352-43D6-A279-3BAB79DB12D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68" name="Rectangle 4">
              <a:extLst>
                <a:ext uri="{FF2B5EF4-FFF2-40B4-BE49-F238E27FC236}">
                  <a16:creationId xmlns:a16="http://schemas.microsoft.com/office/drawing/2014/main" id="{35604ABF-B82F-40BC-BEE4-BCFADD48F37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69" name="Rectangle 5">
              <a:extLst>
                <a:ext uri="{FF2B5EF4-FFF2-40B4-BE49-F238E27FC236}">
                  <a16:creationId xmlns:a16="http://schemas.microsoft.com/office/drawing/2014/main" id="{BCA1D2DC-F180-4CFE-8E9F-967C9A5AEE2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70" name="Rectangle 6">
              <a:extLst>
                <a:ext uri="{FF2B5EF4-FFF2-40B4-BE49-F238E27FC236}">
                  <a16:creationId xmlns:a16="http://schemas.microsoft.com/office/drawing/2014/main" id="{4212BC06-7535-4067-8859-C43422231C1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71" name="Rectangle 7">
              <a:extLst>
                <a:ext uri="{FF2B5EF4-FFF2-40B4-BE49-F238E27FC236}">
                  <a16:creationId xmlns:a16="http://schemas.microsoft.com/office/drawing/2014/main" id="{FC5138FF-79A9-49FF-959A-6FE47A5078C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72" name="Rectangle 8">
              <a:extLst>
                <a:ext uri="{FF2B5EF4-FFF2-40B4-BE49-F238E27FC236}">
                  <a16:creationId xmlns:a16="http://schemas.microsoft.com/office/drawing/2014/main" id="{1D3F50F4-92D4-4514-88C1-D606D7A14C9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73" name="Rectangle 9">
              <a:extLst>
                <a:ext uri="{FF2B5EF4-FFF2-40B4-BE49-F238E27FC236}">
                  <a16:creationId xmlns:a16="http://schemas.microsoft.com/office/drawing/2014/main" id="{8252194C-739A-43C8-8F66-85BA71EBE2A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74" name="Rectangle 10">
              <a:extLst>
                <a:ext uri="{FF2B5EF4-FFF2-40B4-BE49-F238E27FC236}">
                  <a16:creationId xmlns:a16="http://schemas.microsoft.com/office/drawing/2014/main" id="{0624E37B-E922-41FF-9306-E9036697149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75" name="Rectangle 11">
              <a:extLst>
                <a:ext uri="{FF2B5EF4-FFF2-40B4-BE49-F238E27FC236}">
                  <a16:creationId xmlns:a16="http://schemas.microsoft.com/office/drawing/2014/main" id="{D5EAE812-D9DF-4D3A-9D23-BCA3561A584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76" name="Rectangle 12">
              <a:extLst>
                <a:ext uri="{FF2B5EF4-FFF2-40B4-BE49-F238E27FC236}">
                  <a16:creationId xmlns:a16="http://schemas.microsoft.com/office/drawing/2014/main" id="{28D55FF9-EA03-4CA1-9B9B-3B14EA1EA0E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77" name="Rectangle 13">
              <a:extLst>
                <a:ext uri="{FF2B5EF4-FFF2-40B4-BE49-F238E27FC236}">
                  <a16:creationId xmlns:a16="http://schemas.microsoft.com/office/drawing/2014/main" id="{9986C371-073E-4B03-98B9-BC116871DDC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78" name="Rectangle 14">
              <a:extLst>
                <a:ext uri="{FF2B5EF4-FFF2-40B4-BE49-F238E27FC236}">
                  <a16:creationId xmlns:a16="http://schemas.microsoft.com/office/drawing/2014/main" id="{E45C5040-6F3B-4E88-84DC-20EF99A49F6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79" name="Rectangle 15">
              <a:extLst>
                <a:ext uri="{FF2B5EF4-FFF2-40B4-BE49-F238E27FC236}">
                  <a16:creationId xmlns:a16="http://schemas.microsoft.com/office/drawing/2014/main" id="{BB38D13E-ED16-4485-8602-CAA3CE1056F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80" name="Rectangle 16">
              <a:extLst>
                <a:ext uri="{FF2B5EF4-FFF2-40B4-BE49-F238E27FC236}">
                  <a16:creationId xmlns:a16="http://schemas.microsoft.com/office/drawing/2014/main" id="{1572D1F3-4AB7-4EA1-BFD0-C6FA3BA8FAF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81" name="Rectangle 17">
              <a:extLst>
                <a:ext uri="{FF2B5EF4-FFF2-40B4-BE49-F238E27FC236}">
                  <a16:creationId xmlns:a16="http://schemas.microsoft.com/office/drawing/2014/main" id="{87016240-EE2C-4AE2-82A5-05932464105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/>
              <a:endParaRPr lang="en-GB" altLang="sl-S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82" name="Rectangle 18">
              <a:extLst>
                <a:ext uri="{FF2B5EF4-FFF2-40B4-BE49-F238E27FC236}">
                  <a16:creationId xmlns:a16="http://schemas.microsoft.com/office/drawing/2014/main" id="{7E5EB490-725F-40BA-897D-F17B3E983CF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/>
              <a:endParaRPr lang="en-GB" altLang="sl-S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83" name="Rectangle 19">
              <a:extLst>
                <a:ext uri="{FF2B5EF4-FFF2-40B4-BE49-F238E27FC236}">
                  <a16:creationId xmlns:a16="http://schemas.microsoft.com/office/drawing/2014/main" id="{1C49A806-452B-4E94-ADCD-AFA0AF3A2F0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GB" altLang="sl-S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84" name="Rectangle 20">
              <a:extLst>
                <a:ext uri="{FF2B5EF4-FFF2-40B4-BE49-F238E27FC236}">
                  <a16:creationId xmlns:a16="http://schemas.microsoft.com/office/drawing/2014/main" id="{FE14CF3E-5C6A-49B9-8C54-CF3122C1C56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GB" altLang="sl-S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85" name="Rectangle 21">
              <a:extLst>
                <a:ext uri="{FF2B5EF4-FFF2-40B4-BE49-F238E27FC236}">
                  <a16:creationId xmlns:a16="http://schemas.microsoft.com/office/drawing/2014/main" id="{380B1192-A74F-43EE-B540-89E1207FE12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GB" altLang="sl-S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86" name="Rectangle 22">
              <a:extLst>
                <a:ext uri="{FF2B5EF4-FFF2-40B4-BE49-F238E27FC236}">
                  <a16:creationId xmlns:a16="http://schemas.microsoft.com/office/drawing/2014/main" id="{2CAE3FA9-34E0-47B4-ACA1-BBBDA1EC3A2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GB" altLang="sl-S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87" name="Rectangle 23">
              <a:extLst>
                <a:ext uri="{FF2B5EF4-FFF2-40B4-BE49-F238E27FC236}">
                  <a16:creationId xmlns:a16="http://schemas.microsoft.com/office/drawing/2014/main" id="{68ADFB02-08C0-4167-B3A5-1E3322213DD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GB" altLang="sl-S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88" name="Rectangle 24">
              <a:extLst>
                <a:ext uri="{FF2B5EF4-FFF2-40B4-BE49-F238E27FC236}">
                  <a16:creationId xmlns:a16="http://schemas.microsoft.com/office/drawing/2014/main" id="{5AE936CF-8A8B-42C6-9DB5-FA7C8A7C8F3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GB" altLang="sl-S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89" name="Rectangle 25">
              <a:extLst>
                <a:ext uri="{FF2B5EF4-FFF2-40B4-BE49-F238E27FC236}">
                  <a16:creationId xmlns:a16="http://schemas.microsoft.com/office/drawing/2014/main" id="{3B894062-FBA3-4420-82B8-C16F694EA6A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90" name="Rectangle 26">
              <a:extLst>
                <a:ext uri="{FF2B5EF4-FFF2-40B4-BE49-F238E27FC236}">
                  <a16:creationId xmlns:a16="http://schemas.microsoft.com/office/drawing/2014/main" id="{0B56B8CF-5A07-4421-9EA0-016360EE714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GB" altLang="sl-S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91" name="Rectangle 27">
              <a:extLst>
                <a:ext uri="{FF2B5EF4-FFF2-40B4-BE49-F238E27FC236}">
                  <a16:creationId xmlns:a16="http://schemas.microsoft.com/office/drawing/2014/main" id="{D30DA587-8915-497E-A88E-53E83F4824E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GB" altLang="sl-S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92" name="Rectangle 28">
              <a:extLst>
                <a:ext uri="{FF2B5EF4-FFF2-40B4-BE49-F238E27FC236}">
                  <a16:creationId xmlns:a16="http://schemas.microsoft.com/office/drawing/2014/main" id="{040A55D3-3A91-4E48-93F5-80B573CD3F3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GB" altLang="sl-S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93" name="Rectangle 29">
              <a:extLst>
                <a:ext uri="{FF2B5EF4-FFF2-40B4-BE49-F238E27FC236}">
                  <a16:creationId xmlns:a16="http://schemas.microsoft.com/office/drawing/2014/main" id="{2C09C855-15A0-4573-9839-D7C986E3440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GB" altLang="sl-S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94" name="Rectangle 30">
              <a:extLst>
                <a:ext uri="{FF2B5EF4-FFF2-40B4-BE49-F238E27FC236}">
                  <a16:creationId xmlns:a16="http://schemas.microsoft.com/office/drawing/2014/main" id="{9EEEED3F-130E-4E01-B728-E2EC8E4826D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95" name="Rectangle 31">
              <a:extLst>
                <a:ext uri="{FF2B5EF4-FFF2-40B4-BE49-F238E27FC236}">
                  <a16:creationId xmlns:a16="http://schemas.microsoft.com/office/drawing/2014/main" id="{54DEDEEE-BAAA-4C59-88B4-75239FA1D5F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96" name="Rectangle 32">
              <a:extLst>
                <a:ext uri="{FF2B5EF4-FFF2-40B4-BE49-F238E27FC236}">
                  <a16:creationId xmlns:a16="http://schemas.microsoft.com/office/drawing/2014/main" id="{4456C697-01E4-4330-871E-39326E76288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97" name="Rectangle 33">
              <a:extLst>
                <a:ext uri="{FF2B5EF4-FFF2-40B4-BE49-F238E27FC236}">
                  <a16:creationId xmlns:a16="http://schemas.microsoft.com/office/drawing/2014/main" id="{66C70FD8-368C-4E55-910E-2DBA0EFBAD7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98" name="Rectangle 34">
              <a:extLst>
                <a:ext uri="{FF2B5EF4-FFF2-40B4-BE49-F238E27FC236}">
                  <a16:creationId xmlns:a16="http://schemas.microsoft.com/office/drawing/2014/main" id="{B45CC39E-CFF9-4FC6-A229-E8DF8925AD9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en-GB" altLang="sl-S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99" name="Oval 35">
              <a:extLst>
                <a:ext uri="{FF2B5EF4-FFF2-40B4-BE49-F238E27FC236}">
                  <a16:creationId xmlns:a16="http://schemas.microsoft.com/office/drawing/2014/main" id="{89199DDE-879E-416C-9BFF-AB879B051F3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00" name="Oval 36">
              <a:extLst>
                <a:ext uri="{FF2B5EF4-FFF2-40B4-BE49-F238E27FC236}">
                  <a16:creationId xmlns:a16="http://schemas.microsoft.com/office/drawing/2014/main" id="{F70C9CAD-196F-452F-9A05-822769934A9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01" name="Oval 37">
              <a:extLst>
                <a:ext uri="{FF2B5EF4-FFF2-40B4-BE49-F238E27FC236}">
                  <a16:creationId xmlns:a16="http://schemas.microsoft.com/office/drawing/2014/main" id="{EDA4AC43-D406-42F8-ADC1-9DB8C8254DA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02" name="Oval 38">
              <a:extLst>
                <a:ext uri="{FF2B5EF4-FFF2-40B4-BE49-F238E27FC236}">
                  <a16:creationId xmlns:a16="http://schemas.microsoft.com/office/drawing/2014/main" id="{4CEBFB74-EEB1-45BA-89CB-CC9A724C8DE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03" name="Oval 39">
              <a:extLst>
                <a:ext uri="{FF2B5EF4-FFF2-40B4-BE49-F238E27FC236}">
                  <a16:creationId xmlns:a16="http://schemas.microsoft.com/office/drawing/2014/main" id="{D359D2C7-9F3E-4DCB-A22E-B308DAFD2A0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04" name="Oval 40">
              <a:extLst>
                <a:ext uri="{FF2B5EF4-FFF2-40B4-BE49-F238E27FC236}">
                  <a16:creationId xmlns:a16="http://schemas.microsoft.com/office/drawing/2014/main" id="{4E882EFF-A84A-490C-A995-4CFFAFD7978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05" name="Oval 41">
              <a:extLst>
                <a:ext uri="{FF2B5EF4-FFF2-40B4-BE49-F238E27FC236}">
                  <a16:creationId xmlns:a16="http://schemas.microsoft.com/office/drawing/2014/main" id="{5BE0B04A-32BE-4EB6-B6C7-5117D3DDBD7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06" name="Oval 42">
              <a:extLst>
                <a:ext uri="{FF2B5EF4-FFF2-40B4-BE49-F238E27FC236}">
                  <a16:creationId xmlns:a16="http://schemas.microsoft.com/office/drawing/2014/main" id="{9D50DB0E-D66B-4056-ABEF-3975BC29E39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07" name="Oval 43">
              <a:extLst>
                <a:ext uri="{FF2B5EF4-FFF2-40B4-BE49-F238E27FC236}">
                  <a16:creationId xmlns:a16="http://schemas.microsoft.com/office/drawing/2014/main" id="{74A800B4-51B9-4E40-828B-DAA873641B1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08" name="Oval 44">
              <a:extLst>
                <a:ext uri="{FF2B5EF4-FFF2-40B4-BE49-F238E27FC236}">
                  <a16:creationId xmlns:a16="http://schemas.microsoft.com/office/drawing/2014/main" id="{7152F4FC-BCC0-4E2C-89C1-735B122BE0E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09" name="Oval 45">
              <a:extLst>
                <a:ext uri="{FF2B5EF4-FFF2-40B4-BE49-F238E27FC236}">
                  <a16:creationId xmlns:a16="http://schemas.microsoft.com/office/drawing/2014/main" id="{7C5A8516-BB4A-4321-806A-224F5CF307E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10" name="Oval 46">
              <a:extLst>
                <a:ext uri="{FF2B5EF4-FFF2-40B4-BE49-F238E27FC236}">
                  <a16:creationId xmlns:a16="http://schemas.microsoft.com/office/drawing/2014/main" id="{F9E8D65C-6FB4-48D7-904B-E97E372D35F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11" name="Oval 47">
              <a:extLst>
                <a:ext uri="{FF2B5EF4-FFF2-40B4-BE49-F238E27FC236}">
                  <a16:creationId xmlns:a16="http://schemas.microsoft.com/office/drawing/2014/main" id="{10ACBFA0-2BFD-4B57-8375-B49202A646A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12" name="Oval 48">
              <a:extLst>
                <a:ext uri="{FF2B5EF4-FFF2-40B4-BE49-F238E27FC236}">
                  <a16:creationId xmlns:a16="http://schemas.microsoft.com/office/drawing/2014/main" id="{BF0187D9-B071-41F4-AF54-C6F726F8AAC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13" name="Oval 49">
              <a:extLst>
                <a:ext uri="{FF2B5EF4-FFF2-40B4-BE49-F238E27FC236}">
                  <a16:creationId xmlns:a16="http://schemas.microsoft.com/office/drawing/2014/main" id="{257C941E-DB29-4763-A000-D9825CE9E53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14" name="Oval 50">
              <a:extLst>
                <a:ext uri="{FF2B5EF4-FFF2-40B4-BE49-F238E27FC236}">
                  <a16:creationId xmlns:a16="http://schemas.microsoft.com/office/drawing/2014/main" id="{BB197028-D6E9-4343-BFC2-78B826BE56D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15" name="Oval 51">
              <a:extLst>
                <a:ext uri="{FF2B5EF4-FFF2-40B4-BE49-F238E27FC236}">
                  <a16:creationId xmlns:a16="http://schemas.microsoft.com/office/drawing/2014/main" id="{5C8B9661-EDBA-42EE-954F-ADB925E6B9E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16" name="Oval 52">
              <a:extLst>
                <a:ext uri="{FF2B5EF4-FFF2-40B4-BE49-F238E27FC236}">
                  <a16:creationId xmlns:a16="http://schemas.microsoft.com/office/drawing/2014/main" id="{FF05B293-9310-4C5B-9889-102099FFF94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17" name="Oval 53">
              <a:extLst>
                <a:ext uri="{FF2B5EF4-FFF2-40B4-BE49-F238E27FC236}">
                  <a16:creationId xmlns:a16="http://schemas.microsoft.com/office/drawing/2014/main" id="{4710E402-277D-4958-8FA9-21348F13DDE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18" name="Oval 54">
              <a:extLst>
                <a:ext uri="{FF2B5EF4-FFF2-40B4-BE49-F238E27FC236}">
                  <a16:creationId xmlns:a16="http://schemas.microsoft.com/office/drawing/2014/main" id="{90135B10-D424-4424-9AC2-A2F4EDBA8C3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19" name="Oval 55">
              <a:extLst>
                <a:ext uri="{FF2B5EF4-FFF2-40B4-BE49-F238E27FC236}">
                  <a16:creationId xmlns:a16="http://schemas.microsoft.com/office/drawing/2014/main" id="{3C1475C5-0563-489B-AAD0-33A6F1D6CB7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20" name="Oval 56">
              <a:extLst>
                <a:ext uri="{FF2B5EF4-FFF2-40B4-BE49-F238E27FC236}">
                  <a16:creationId xmlns:a16="http://schemas.microsoft.com/office/drawing/2014/main" id="{9C1A9E07-EB3D-4F72-8F7F-2D608C056F3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21" name="Oval 57">
              <a:extLst>
                <a:ext uri="{FF2B5EF4-FFF2-40B4-BE49-F238E27FC236}">
                  <a16:creationId xmlns:a16="http://schemas.microsoft.com/office/drawing/2014/main" id="{2CF440B6-FE6A-43E7-A5B4-244D38D1D9B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22" name="Oval 58">
              <a:extLst>
                <a:ext uri="{FF2B5EF4-FFF2-40B4-BE49-F238E27FC236}">
                  <a16:creationId xmlns:a16="http://schemas.microsoft.com/office/drawing/2014/main" id="{13FEA719-4833-4590-8791-1F2870DCF83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23" name="Oval 59">
              <a:extLst>
                <a:ext uri="{FF2B5EF4-FFF2-40B4-BE49-F238E27FC236}">
                  <a16:creationId xmlns:a16="http://schemas.microsoft.com/office/drawing/2014/main" id="{5FCDDA91-5713-4D78-9462-94E11AA8AB3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24" name="Oval 60">
              <a:extLst>
                <a:ext uri="{FF2B5EF4-FFF2-40B4-BE49-F238E27FC236}">
                  <a16:creationId xmlns:a16="http://schemas.microsoft.com/office/drawing/2014/main" id="{8441582B-030B-4702-9BF1-3E3F25CF6A6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25" name="Oval 61">
              <a:extLst>
                <a:ext uri="{FF2B5EF4-FFF2-40B4-BE49-F238E27FC236}">
                  <a16:creationId xmlns:a16="http://schemas.microsoft.com/office/drawing/2014/main" id="{13A7308B-E3B3-4813-9C44-5ADBB4F70E5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26" name="Oval 62">
              <a:extLst>
                <a:ext uri="{FF2B5EF4-FFF2-40B4-BE49-F238E27FC236}">
                  <a16:creationId xmlns:a16="http://schemas.microsoft.com/office/drawing/2014/main" id="{58F9BFD5-43F7-4251-8822-EAC48A5303C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27" name="Oval 63">
              <a:extLst>
                <a:ext uri="{FF2B5EF4-FFF2-40B4-BE49-F238E27FC236}">
                  <a16:creationId xmlns:a16="http://schemas.microsoft.com/office/drawing/2014/main" id="{EF3DDE3E-1E72-49DF-97EB-7F7A11A78C3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28" name="Oval 64">
              <a:extLst>
                <a:ext uri="{FF2B5EF4-FFF2-40B4-BE49-F238E27FC236}">
                  <a16:creationId xmlns:a16="http://schemas.microsoft.com/office/drawing/2014/main" id="{69B14FED-1A48-48D1-87F3-9ACB154799C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29" name="Oval 65">
              <a:extLst>
                <a:ext uri="{FF2B5EF4-FFF2-40B4-BE49-F238E27FC236}">
                  <a16:creationId xmlns:a16="http://schemas.microsoft.com/office/drawing/2014/main" id="{65FC2C5D-5349-4EA8-8086-83AC381E823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30" name="Oval 66">
              <a:extLst>
                <a:ext uri="{FF2B5EF4-FFF2-40B4-BE49-F238E27FC236}">
                  <a16:creationId xmlns:a16="http://schemas.microsoft.com/office/drawing/2014/main" id="{3037FC8A-3022-4AF6-8A75-4724D33C229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31" name="Oval 67">
              <a:extLst>
                <a:ext uri="{FF2B5EF4-FFF2-40B4-BE49-F238E27FC236}">
                  <a16:creationId xmlns:a16="http://schemas.microsoft.com/office/drawing/2014/main" id="{4F347320-158A-473D-8A13-9ED2B1CE3DE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32" name="Oval 68">
              <a:extLst>
                <a:ext uri="{FF2B5EF4-FFF2-40B4-BE49-F238E27FC236}">
                  <a16:creationId xmlns:a16="http://schemas.microsoft.com/office/drawing/2014/main" id="{0AFC46C4-5601-4E10-A127-888A5E9C467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33" name="Oval 69">
              <a:extLst>
                <a:ext uri="{FF2B5EF4-FFF2-40B4-BE49-F238E27FC236}">
                  <a16:creationId xmlns:a16="http://schemas.microsoft.com/office/drawing/2014/main" id="{FF0F2B37-8D10-414C-968E-D184AF822AA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34" name="Oval 70">
              <a:extLst>
                <a:ext uri="{FF2B5EF4-FFF2-40B4-BE49-F238E27FC236}">
                  <a16:creationId xmlns:a16="http://schemas.microsoft.com/office/drawing/2014/main" id="{B1814DA8-A9ED-4E06-B1D4-6F2A1773926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35" name="Oval 71">
              <a:extLst>
                <a:ext uri="{FF2B5EF4-FFF2-40B4-BE49-F238E27FC236}">
                  <a16:creationId xmlns:a16="http://schemas.microsoft.com/office/drawing/2014/main" id="{14550851-15D9-4268-B301-1BEA06DD8AA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36" name="Oval 72">
              <a:extLst>
                <a:ext uri="{FF2B5EF4-FFF2-40B4-BE49-F238E27FC236}">
                  <a16:creationId xmlns:a16="http://schemas.microsoft.com/office/drawing/2014/main" id="{B76E8D78-9C2B-432D-A08E-DDB7495D5D3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37" name="Oval 73">
              <a:extLst>
                <a:ext uri="{FF2B5EF4-FFF2-40B4-BE49-F238E27FC236}">
                  <a16:creationId xmlns:a16="http://schemas.microsoft.com/office/drawing/2014/main" id="{91C0D5D6-4931-40A0-ACB7-495D18AB13B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38" name="Oval 74">
              <a:extLst>
                <a:ext uri="{FF2B5EF4-FFF2-40B4-BE49-F238E27FC236}">
                  <a16:creationId xmlns:a16="http://schemas.microsoft.com/office/drawing/2014/main" id="{96B76A0F-5B7B-4E65-B5D6-39009241951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39" name="Oval 75">
              <a:extLst>
                <a:ext uri="{FF2B5EF4-FFF2-40B4-BE49-F238E27FC236}">
                  <a16:creationId xmlns:a16="http://schemas.microsoft.com/office/drawing/2014/main" id="{E9B8C990-3B02-4BAE-8F1C-9B396D764D6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40" name="Oval 76">
              <a:extLst>
                <a:ext uri="{FF2B5EF4-FFF2-40B4-BE49-F238E27FC236}">
                  <a16:creationId xmlns:a16="http://schemas.microsoft.com/office/drawing/2014/main" id="{382417B3-0CB7-4EB3-AA71-CA69BC78171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41" name="Oval 77">
              <a:extLst>
                <a:ext uri="{FF2B5EF4-FFF2-40B4-BE49-F238E27FC236}">
                  <a16:creationId xmlns:a16="http://schemas.microsoft.com/office/drawing/2014/main" id="{CB3ACD80-99F2-4240-9622-F4CF0EDF30A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42" name="Oval 78">
              <a:extLst>
                <a:ext uri="{FF2B5EF4-FFF2-40B4-BE49-F238E27FC236}">
                  <a16:creationId xmlns:a16="http://schemas.microsoft.com/office/drawing/2014/main" id="{DF7FBE34-3AA0-408D-BB12-42D1FCE9602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43" name="Oval 79">
              <a:extLst>
                <a:ext uri="{FF2B5EF4-FFF2-40B4-BE49-F238E27FC236}">
                  <a16:creationId xmlns:a16="http://schemas.microsoft.com/office/drawing/2014/main" id="{CF932316-D969-473A-905E-0BC99DC79E2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44" name="Oval 80">
              <a:extLst>
                <a:ext uri="{FF2B5EF4-FFF2-40B4-BE49-F238E27FC236}">
                  <a16:creationId xmlns:a16="http://schemas.microsoft.com/office/drawing/2014/main" id="{F870B69A-88E9-447E-A2ED-DA0F922D589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45" name="Oval 81">
              <a:extLst>
                <a:ext uri="{FF2B5EF4-FFF2-40B4-BE49-F238E27FC236}">
                  <a16:creationId xmlns:a16="http://schemas.microsoft.com/office/drawing/2014/main" id="{25EAFEC5-06C8-4A0E-98D8-51AAEF17FB9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46" name="Oval 82">
              <a:extLst>
                <a:ext uri="{FF2B5EF4-FFF2-40B4-BE49-F238E27FC236}">
                  <a16:creationId xmlns:a16="http://schemas.microsoft.com/office/drawing/2014/main" id="{2EA7F793-E744-4F49-9E2C-B7FC5C30C29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47" name="Oval 83">
              <a:extLst>
                <a:ext uri="{FF2B5EF4-FFF2-40B4-BE49-F238E27FC236}">
                  <a16:creationId xmlns:a16="http://schemas.microsoft.com/office/drawing/2014/main" id="{DCA6E36E-3D57-438D-BFA7-C0A3CC215D4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48" name="Oval 84">
              <a:extLst>
                <a:ext uri="{FF2B5EF4-FFF2-40B4-BE49-F238E27FC236}">
                  <a16:creationId xmlns:a16="http://schemas.microsoft.com/office/drawing/2014/main" id="{0224A122-5302-4B88-A36F-0435AE373B0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49" name="Oval 85">
              <a:extLst>
                <a:ext uri="{FF2B5EF4-FFF2-40B4-BE49-F238E27FC236}">
                  <a16:creationId xmlns:a16="http://schemas.microsoft.com/office/drawing/2014/main" id="{BFE9C0C2-7B0E-4270-A5BB-BED2BDBE4C6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50" name="Oval 86">
              <a:extLst>
                <a:ext uri="{FF2B5EF4-FFF2-40B4-BE49-F238E27FC236}">
                  <a16:creationId xmlns:a16="http://schemas.microsoft.com/office/drawing/2014/main" id="{33D50DAA-1CAB-448B-8F47-C71FFD79735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51" name="Oval 87">
              <a:extLst>
                <a:ext uri="{FF2B5EF4-FFF2-40B4-BE49-F238E27FC236}">
                  <a16:creationId xmlns:a16="http://schemas.microsoft.com/office/drawing/2014/main" id="{03E35CAF-04B6-40F4-A278-4B805C99B95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52" name="Oval 88">
              <a:extLst>
                <a:ext uri="{FF2B5EF4-FFF2-40B4-BE49-F238E27FC236}">
                  <a16:creationId xmlns:a16="http://schemas.microsoft.com/office/drawing/2014/main" id="{B9296537-FC99-4A9D-AF01-854CD406E51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53" name="Oval 89">
              <a:extLst>
                <a:ext uri="{FF2B5EF4-FFF2-40B4-BE49-F238E27FC236}">
                  <a16:creationId xmlns:a16="http://schemas.microsoft.com/office/drawing/2014/main" id="{1DE4E278-DC69-4C4F-9E35-4AF77E7A2CC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54" name="Oval 90">
              <a:extLst>
                <a:ext uri="{FF2B5EF4-FFF2-40B4-BE49-F238E27FC236}">
                  <a16:creationId xmlns:a16="http://schemas.microsoft.com/office/drawing/2014/main" id="{DE658FB9-AD07-4A75-9ACA-63010CA9D97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55" name="Oval 91">
              <a:extLst>
                <a:ext uri="{FF2B5EF4-FFF2-40B4-BE49-F238E27FC236}">
                  <a16:creationId xmlns:a16="http://schemas.microsoft.com/office/drawing/2014/main" id="{88AB6FAA-D566-4EDC-8A75-600FDC82371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56" name="Oval 92">
              <a:extLst>
                <a:ext uri="{FF2B5EF4-FFF2-40B4-BE49-F238E27FC236}">
                  <a16:creationId xmlns:a16="http://schemas.microsoft.com/office/drawing/2014/main" id="{58DCEFC4-D2A9-4B5A-B596-30E6EA0A1A9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57" name="Oval 93">
              <a:extLst>
                <a:ext uri="{FF2B5EF4-FFF2-40B4-BE49-F238E27FC236}">
                  <a16:creationId xmlns:a16="http://schemas.microsoft.com/office/drawing/2014/main" id="{4A866E9F-0826-4945-BA71-0AAA88CD419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58" name="Oval 94">
              <a:extLst>
                <a:ext uri="{FF2B5EF4-FFF2-40B4-BE49-F238E27FC236}">
                  <a16:creationId xmlns:a16="http://schemas.microsoft.com/office/drawing/2014/main" id="{6AFFC436-C39A-46F3-B1C0-9F0190F5EFC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59" name="Oval 95">
              <a:extLst>
                <a:ext uri="{FF2B5EF4-FFF2-40B4-BE49-F238E27FC236}">
                  <a16:creationId xmlns:a16="http://schemas.microsoft.com/office/drawing/2014/main" id="{46F8564A-0851-4064-8052-6FFCF9087F2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60" name="Oval 96">
              <a:extLst>
                <a:ext uri="{FF2B5EF4-FFF2-40B4-BE49-F238E27FC236}">
                  <a16:creationId xmlns:a16="http://schemas.microsoft.com/office/drawing/2014/main" id="{45D7FC83-3997-45E6-937F-AA325CBC300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61" name="Oval 97">
              <a:extLst>
                <a:ext uri="{FF2B5EF4-FFF2-40B4-BE49-F238E27FC236}">
                  <a16:creationId xmlns:a16="http://schemas.microsoft.com/office/drawing/2014/main" id="{7719A366-D095-468B-9659-F5B55BD743F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62" name="Oval 98">
              <a:extLst>
                <a:ext uri="{FF2B5EF4-FFF2-40B4-BE49-F238E27FC236}">
                  <a16:creationId xmlns:a16="http://schemas.microsoft.com/office/drawing/2014/main" id="{44655C99-28B6-4F34-B100-87DD04663D2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63" name="Oval 99">
              <a:extLst>
                <a:ext uri="{FF2B5EF4-FFF2-40B4-BE49-F238E27FC236}">
                  <a16:creationId xmlns:a16="http://schemas.microsoft.com/office/drawing/2014/main" id="{E62DBF14-C9C8-45CC-835C-1B8C792474F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64" name="Oval 100">
              <a:extLst>
                <a:ext uri="{FF2B5EF4-FFF2-40B4-BE49-F238E27FC236}">
                  <a16:creationId xmlns:a16="http://schemas.microsoft.com/office/drawing/2014/main" id="{65A8D120-EF93-499B-882C-809CD5E2068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65" name="Oval 101">
              <a:extLst>
                <a:ext uri="{FF2B5EF4-FFF2-40B4-BE49-F238E27FC236}">
                  <a16:creationId xmlns:a16="http://schemas.microsoft.com/office/drawing/2014/main" id="{2C713FC9-AAEA-472B-973C-B1815AC0E2D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66" name="Oval 102">
              <a:extLst>
                <a:ext uri="{FF2B5EF4-FFF2-40B4-BE49-F238E27FC236}">
                  <a16:creationId xmlns:a16="http://schemas.microsoft.com/office/drawing/2014/main" id="{29D09E51-F3F6-4B2D-A236-8C78A38A9BB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67" name="Oval 103">
              <a:extLst>
                <a:ext uri="{FF2B5EF4-FFF2-40B4-BE49-F238E27FC236}">
                  <a16:creationId xmlns:a16="http://schemas.microsoft.com/office/drawing/2014/main" id="{CEB41ECA-642F-4195-AA5D-1ED1EEFE4C8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68" name="Oval 104">
              <a:extLst>
                <a:ext uri="{FF2B5EF4-FFF2-40B4-BE49-F238E27FC236}">
                  <a16:creationId xmlns:a16="http://schemas.microsoft.com/office/drawing/2014/main" id="{2391E51F-D511-4C18-A1B9-DF1AD4D3E63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69" name="Oval 105">
              <a:extLst>
                <a:ext uri="{FF2B5EF4-FFF2-40B4-BE49-F238E27FC236}">
                  <a16:creationId xmlns:a16="http://schemas.microsoft.com/office/drawing/2014/main" id="{52E45BCD-36FD-4F69-AE55-F603703E760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70" name="Oval 106">
              <a:extLst>
                <a:ext uri="{FF2B5EF4-FFF2-40B4-BE49-F238E27FC236}">
                  <a16:creationId xmlns:a16="http://schemas.microsoft.com/office/drawing/2014/main" id="{8821DAAD-C691-4F7D-B7BE-EB2C4B10AEF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71" name="Oval 107">
              <a:extLst>
                <a:ext uri="{FF2B5EF4-FFF2-40B4-BE49-F238E27FC236}">
                  <a16:creationId xmlns:a16="http://schemas.microsoft.com/office/drawing/2014/main" id="{CAC3B5CD-FFF8-4227-B97A-87D9DA8E5D1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72" name="Oval 108">
              <a:extLst>
                <a:ext uri="{FF2B5EF4-FFF2-40B4-BE49-F238E27FC236}">
                  <a16:creationId xmlns:a16="http://schemas.microsoft.com/office/drawing/2014/main" id="{8A6B0325-0D24-4DD6-A6BB-F483CC28ADE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73" name="Oval 109">
              <a:extLst>
                <a:ext uri="{FF2B5EF4-FFF2-40B4-BE49-F238E27FC236}">
                  <a16:creationId xmlns:a16="http://schemas.microsoft.com/office/drawing/2014/main" id="{40E7B48D-EA48-4755-8B50-EA140015F19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74" name="Oval 110">
              <a:extLst>
                <a:ext uri="{FF2B5EF4-FFF2-40B4-BE49-F238E27FC236}">
                  <a16:creationId xmlns:a16="http://schemas.microsoft.com/office/drawing/2014/main" id="{B0D61705-2E22-4C89-BFF4-5AC568CC920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75" name="Oval 111">
              <a:extLst>
                <a:ext uri="{FF2B5EF4-FFF2-40B4-BE49-F238E27FC236}">
                  <a16:creationId xmlns:a16="http://schemas.microsoft.com/office/drawing/2014/main" id="{28267790-B520-45BC-98F5-BB4DFDF5BDE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76" name="Oval 112">
              <a:extLst>
                <a:ext uri="{FF2B5EF4-FFF2-40B4-BE49-F238E27FC236}">
                  <a16:creationId xmlns:a16="http://schemas.microsoft.com/office/drawing/2014/main" id="{F05F6819-AE06-4B2B-9846-820697B3140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77" name="Oval 113">
              <a:extLst>
                <a:ext uri="{FF2B5EF4-FFF2-40B4-BE49-F238E27FC236}">
                  <a16:creationId xmlns:a16="http://schemas.microsoft.com/office/drawing/2014/main" id="{46CD6B58-98EA-440E-BE46-E8BB79DF2DD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78" name="Oval 114">
              <a:extLst>
                <a:ext uri="{FF2B5EF4-FFF2-40B4-BE49-F238E27FC236}">
                  <a16:creationId xmlns:a16="http://schemas.microsoft.com/office/drawing/2014/main" id="{2ADACBDE-42A7-4FD7-946C-F66FD0870E4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79" name="Oval 115">
              <a:extLst>
                <a:ext uri="{FF2B5EF4-FFF2-40B4-BE49-F238E27FC236}">
                  <a16:creationId xmlns:a16="http://schemas.microsoft.com/office/drawing/2014/main" id="{F2420E77-8229-43F5-93E1-98EC1104346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80" name="Oval 116">
              <a:extLst>
                <a:ext uri="{FF2B5EF4-FFF2-40B4-BE49-F238E27FC236}">
                  <a16:creationId xmlns:a16="http://schemas.microsoft.com/office/drawing/2014/main" id="{FB015B07-8564-4168-9536-C1116470870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81" name="Oval 117">
              <a:extLst>
                <a:ext uri="{FF2B5EF4-FFF2-40B4-BE49-F238E27FC236}">
                  <a16:creationId xmlns:a16="http://schemas.microsoft.com/office/drawing/2014/main" id="{139A10FA-6338-4FB2-A8CF-7389BCB7F4F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82" name="Oval 118">
              <a:extLst>
                <a:ext uri="{FF2B5EF4-FFF2-40B4-BE49-F238E27FC236}">
                  <a16:creationId xmlns:a16="http://schemas.microsoft.com/office/drawing/2014/main" id="{D33D4B9B-0DDB-4F68-AC42-0474E22557B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83" name="Oval 119">
              <a:extLst>
                <a:ext uri="{FF2B5EF4-FFF2-40B4-BE49-F238E27FC236}">
                  <a16:creationId xmlns:a16="http://schemas.microsoft.com/office/drawing/2014/main" id="{25910752-62D4-45CE-BDB2-B1BB4BDCA15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84" name="Oval 120">
              <a:extLst>
                <a:ext uri="{FF2B5EF4-FFF2-40B4-BE49-F238E27FC236}">
                  <a16:creationId xmlns:a16="http://schemas.microsoft.com/office/drawing/2014/main" id="{152D344A-6576-453C-87E1-AA75434E838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85" name="Oval 121">
              <a:extLst>
                <a:ext uri="{FF2B5EF4-FFF2-40B4-BE49-F238E27FC236}">
                  <a16:creationId xmlns:a16="http://schemas.microsoft.com/office/drawing/2014/main" id="{5F523206-DAB4-4DED-B519-9A5DDCAF294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86" name="Oval 122">
              <a:extLst>
                <a:ext uri="{FF2B5EF4-FFF2-40B4-BE49-F238E27FC236}">
                  <a16:creationId xmlns:a16="http://schemas.microsoft.com/office/drawing/2014/main" id="{7BFAF3B2-29E7-43C2-A557-4D5353E90DA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87" name="Oval 123">
              <a:extLst>
                <a:ext uri="{FF2B5EF4-FFF2-40B4-BE49-F238E27FC236}">
                  <a16:creationId xmlns:a16="http://schemas.microsoft.com/office/drawing/2014/main" id="{29988D6B-2CFC-477F-B526-901EC31BFCF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88" name="Oval 124">
              <a:extLst>
                <a:ext uri="{FF2B5EF4-FFF2-40B4-BE49-F238E27FC236}">
                  <a16:creationId xmlns:a16="http://schemas.microsoft.com/office/drawing/2014/main" id="{2AC1B61D-5BFB-4150-BAFD-9288C27BD4D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89" name="Oval 125">
              <a:extLst>
                <a:ext uri="{FF2B5EF4-FFF2-40B4-BE49-F238E27FC236}">
                  <a16:creationId xmlns:a16="http://schemas.microsoft.com/office/drawing/2014/main" id="{CB57559A-9FAF-4E8A-9466-3137C7C5762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90" name="Oval 126">
              <a:extLst>
                <a:ext uri="{FF2B5EF4-FFF2-40B4-BE49-F238E27FC236}">
                  <a16:creationId xmlns:a16="http://schemas.microsoft.com/office/drawing/2014/main" id="{AC5AD824-2A1D-40D2-8988-BAF363287D6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91" name="Oval 127">
              <a:extLst>
                <a:ext uri="{FF2B5EF4-FFF2-40B4-BE49-F238E27FC236}">
                  <a16:creationId xmlns:a16="http://schemas.microsoft.com/office/drawing/2014/main" id="{93563ED4-916B-4828-B6CD-E50B90B1FB5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92" name="Oval 128">
              <a:extLst>
                <a:ext uri="{FF2B5EF4-FFF2-40B4-BE49-F238E27FC236}">
                  <a16:creationId xmlns:a16="http://schemas.microsoft.com/office/drawing/2014/main" id="{CB268E04-A9F6-4B6B-9AFA-B9BD53C19C8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93" name="Oval 129">
              <a:extLst>
                <a:ext uri="{FF2B5EF4-FFF2-40B4-BE49-F238E27FC236}">
                  <a16:creationId xmlns:a16="http://schemas.microsoft.com/office/drawing/2014/main" id="{B2748A76-5BDB-4514-AA35-6F8E90EC6C7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94" name="Oval 130">
              <a:extLst>
                <a:ext uri="{FF2B5EF4-FFF2-40B4-BE49-F238E27FC236}">
                  <a16:creationId xmlns:a16="http://schemas.microsoft.com/office/drawing/2014/main" id="{4007125B-18CB-4F52-8834-0333EAE5CA3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95" name="Oval 131">
              <a:extLst>
                <a:ext uri="{FF2B5EF4-FFF2-40B4-BE49-F238E27FC236}">
                  <a16:creationId xmlns:a16="http://schemas.microsoft.com/office/drawing/2014/main" id="{81CE5F47-6080-47A7-AD54-45E989555E7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96" name="Oval 132">
              <a:extLst>
                <a:ext uri="{FF2B5EF4-FFF2-40B4-BE49-F238E27FC236}">
                  <a16:creationId xmlns:a16="http://schemas.microsoft.com/office/drawing/2014/main" id="{1AA1AB32-1F83-44FB-8A60-BA56778030C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97" name="Oval 133">
              <a:extLst>
                <a:ext uri="{FF2B5EF4-FFF2-40B4-BE49-F238E27FC236}">
                  <a16:creationId xmlns:a16="http://schemas.microsoft.com/office/drawing/2014/main" id="{2EE18662-2B0E-408F-8EA3-77784582682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98" name="Oval 134">
              <a:extLst>
                <a:ext uri="{FF2B5EF4-FFF2-40B4-BE49-F238E27FC236}">
                  <a16:creationId xmlns:a16="http://schemas.microsoft.com/office/drawing/2014/main" id="{D4DF9924-4FF8-499F-BCA2-CCA4503ECED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399" name="Oval 135">
              <a:extLst>
                <a:ext uri="{FF2B5EF4-FFF2-40B4-BE49-F238E27FC236}">
                  <a16:creationId xmlns:a16="http://schemas.microsoft.com/office/drawing/2014/main" id="{9DC92ABC-6300-4690-98FC-53FE105F55C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00" name="Oval 136">
              <a:extLst>
                <a:ext uri="{FF2B5EF4-FFF2-40B4-BE49-F238E27FC236}">
                  <a16:creationId xmlns:a16="http://schemas.microsoft.com/office/drawing/2014/main" id="{A9B7930D-37A1-4E17-862B-36EBD378C5E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01" name="Oval 137">
              <a:extLst>
                <a:ext uri="{FF2B5EF4-FFF2-40B4-BE49-F238E27FC236}">
                  <a16:creationId xmlns:a16="http://schemas.microsoft.com/office/drawing/2014/main" id="{290F9098-F95D-47A2-A5AC-81316D47A98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02" name="Oval 138">
              <a:extLst>
                <a:ext uri="{FF2B5EF4-FFF2-40B4-BE49-F238E27FC236}">
                  <a16:creationId xmlns:a16="http://schemas.microsoft.com/office/drawing/2014/main" id="{91AE40D0-D9AD-47CB-B1B1-BBCF3AD138D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03" name="Oval 139">
              <a:extLst>
                <a:ext uri="{FF2B5EF4-FFF2-40B4-BE49-F238E27FC236}">
                  <a16:creationId xmlns:a16="http://schemas.microsoft.com/office/drawing/2014/main" id="{03B063A7-9856-4512-AE4B-FA08FF8BD5D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04" name="Oval 140">
              <a:extLst>
                <a:ext uri="{FF2B5EF4-FFF2-40B4-BE49-F238E27FC236}">
                  <a16:creationId xmlns:a16="http://schemas.microsoft.com/office/drawing/2014/main" id="{0BA139ED-6594-4F5B-BC96-5A0E14563DF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05" name="Oval 141">
              <a:extLst>
                <a:ext uri="{FF2B5EF4-FFF2-40B4-BE49-F238E27FC236}">
                  <a16:creationId xmlns:a16="http://schemas.microsoft.com/office/drawing/2014/main" id="{6BCD31AA-A8B8-46D5-9D97-A0A36A7A2DD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06" name="Oval 142">
              <a:extLst>
                <a:ext uri="{FF2B5EF4-FFF2-40B4-BE49-F238E27FC236}">
                  <a16:creationId xmlns:a16="http://schemas.microsoft.com/office/drawing/2014/main" id="{3670F36F-F919-42E7-A27F-7FF93BC787B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07" name="Oval 143">
              <a:extLst>
                <a:ext uri="{FF2B5EF4-FFF2-40B4-BE49-F238E27FC236}">
                  <a16:creationId xmlns:a16="http://schemas.microsoft.com/office/drawing/2014/main" id="{69A2DD9D-E7B4-480F-ABC1-421BE2505B4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08" name="Oval 144">
              <a:extLst>
                <a:ext uri="{FF2B5EF4-FFF2-40B4-BE49-F238E27FC236}">
                  <a16:creationId xmlns:a16="http://schemas.microsoft.com/office/drawing/2014/main" id="{2F15FD52-C45E-44F9-9ED7-53D76A4E9C3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09" name="Oval 145">
              <a:extLst>
                <a:ext uri="{FF2B5EF4-FFF2-40B4-BE49-F238E27FC236}">
                  <a16:creationId xmlns:a16="http://schemas.microsoft.com/office/drawing/2014/main" id="{A8168498-E844-448A-B13E-7E0E923A1C3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10" name="Oval 146">
              <a:extLst>
                <a:ext uri="{FF2B5EF4-FFF2-40B4-BE49-F238E27FC236}">
                  <a16:creationId xmlns:a16="http://schemas.microsoft.com/office/drawing/2014/main" id="{F7F36511-891F-4AA6-8939-AF41286622B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11" name="Oval 147">
              <a:extLst>
                <a:ext uri="{FF2B5EF4-FFF2-40B4-BE49-F238E27FC236}">
                  <a16:creationId xmlns:a16="http://schemas.microsoft.com/office/drawing/2014/main" id="{9A2CFB08-DD3A-474A-A7CE-463982E5D6E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12" name="Oval 148">
              <a:extLst>
                <a:ext uri="{FF2B5EF4-FFF2-40B4-BE49-F238E27FC236}">
                  <a16:creationId xmlns:a16="http://schemas.microsoft.com/office/drawing/2014/main" id="{78120467-DA10-4E41-A271-67DCACEB8A1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13" name="Oval 149">
              <a:extLst>
                <a:ext uri="{FF2B5EF4-FFF2-40B4-BE49-F238E27FC236}">
                  <a16:creationId xmlns:a16="http://schemas.microsoft.com/office/drawing/2014/main" id="{7C7D2411-C27A-4362-AF3A-CCD94DF6967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14" name="Oval 150">
              <a:extLst>
                <a:ext uri="{FF2B5EF4-FFF2-40B4-BE49-F238E27FC236}">
                  <a16:creationId xmlns:a16="http://schemas.microsoft.com/office/drawing/2014/main" id="{D7D365DA-C2AA-469B-8F34-D3DB62719AF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15" name="Oval 151">
              <a:extLst>
                <a:ext uri="{FF2B5EF4-FFF2-40B4-BE49-F238E27FC236}">
                  <a16:creationId xmlns:a16="http://schemas.microsoft.com/office/drawing/2014/main" id="{6F16D3E3-3C3B-4413-8824-F382D582801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16" name="Oval 152">
              <a:extLst>
                <a:ext uri="{FF2B5EF4-FFF2-40B4-BE49-F238E27FC236}">
                  <a16:creationId xmlns:a16="http://schemas.microsoft.com/office/drawing/2014/main" id="{8CF8E602-32E5-46C0-A1FC-1D1A811B407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17" name="Oval 153">
              <a:extLst>
                <a:ext uri="{FF2B5EF4-FFF2-40B4-BE49-F238E27FC236}">
                  <a16:creationId xmlns:a16="http://schemas.microsoft.com/office/drawing/2014/main" id="{CA403581-EF74-430B-99B0-4DFEE610281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18" name="Oval 154">
              <a:extLst>
                <a:ext uri="{FF2B5EF4-FFF2-40B4-BE49-F238E27FC236}">
                  <a16:creationId xmlns:a16="http://schemas.microsoft.com/office/drawing/2014/main" id="{9BC2E3EF-3D10-48B5-B691-51EF4104546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19" name="Oval 155">
              <a:extLst>
                <a:ext uri="{FF2B5EF4-FFF2-40B4-BE49-F238E27FC236}">
                  <a16:creationId xmlns:a16="http://schemas.microsoft.com/office/drawing/2014/main" id="{908BFFED-1067-41BC-8C23-08F5C2AD6C3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20" name="Oval 156">
              <a:extLst>
                <a:ext uri="{FF2B5EF4-FFF2-40B4-BE49-F238E27FC236}">
                  <a16:creationId xmlns:a16="http://schemas.microsoft.com/office/drawing/2014/main" id="{EF615D36-9D6C-4025-809C-6228618CDCF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21" name="Oval 157">
              <a:extLst>
                <a:ext uri="{FF2B5EF4-FFF2-40B4-BE49-F238E27FC236}">
                  <a16:creationId xmlns:a16="http://schemas.microsoft.com/office/drawing/2014/main" id="{9C3F67EC-E85B-43B0-8082-7061F6DB204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22" name="Oval 158">
              <a:extLst>
                <a:ext uri="{FF2B5EF4-FFF2-40B4-BE49-F238E27FC236}">
                  <a16:creationId xmlns:a16="http://schemas.microsoft.com/office/drawing/2014/main" id="{947C98AD-7ABB-4B3E-8B18-CB1D76D82C7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23" name="Oval 159">
              <a:extLst>
                <a:ext uri="{FF2B5EF4-FFF2-40B4-BE49-F238E27FC236}">
                  <a16:creationId xmlns:a16="http://schemas.microsoft.com/office/drawing/2014/main" id="{4EE024EA-E009-47E1-8DC0-17FEABC93AF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24" name="Oval 160">
              <a:extLst>
                <a:ext uri="{FF2B5EF4-FFF2-40B4-BE49-F238E27FC236}">
                  <a16:creationId xmlns:a16="http://schemas.microsoft.com/office/drawing/2014/main" id="{3EF45B81-7B39-4B9E-A254-FC42DB69BDE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25" name="Oval 161">
              <a:extLst>
                <a:ext uri="{FF2B5EF4-FFF2-40B4-BE49-F238E27FC236}">
                  <a16:creationId xmlns:a16="http://schemas.microsoft.com/office/drawing/2014/main" id="{6EA43C85-4215-4BB6-A9BA-B11FBF4F33B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26" name="Oval 162">
              <a:extLst>
                <a:ext uri="{FF2B5EF4-FFF2-40B4-BE49-F238E27FC236}">
                  <a16:creationId xmlns:a16="http://schemas.microsoft.com/office/drawing/2014/main" id="{A93E860A-DF8E-45CF-B9AC-C846A9218D6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27" name="Oval 163">
              <a:extLst>
                <a:ext uri="{FF2B5EF4-FFF2-40B4-BE49-F238E27FC236}">
                  <a16:creationId xmlns:a16="http://schemas.microsoft.com/office/drawing/2014/main" id="{77DC6EE6-9AF2-411F-83F9-EA5352589D2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28" name="Oval 164">
              <a:extLst>
                <a:ext uri="{FF2B5EF4-FFF2-40B4-BE49-F238E27FC236}">
                  <a16:creationId xmlns:a16="http://schemas.microsoft.com/office/drawing/2014/main" id="{1B54A689-13AB-41FB-B28C-4931DFC2F31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29" name="Oval 165">
              <a:extLst>
                <a:ext uri="{FF2B5EF4-FFF2-40B4-BE49-F238E27FC236}">
                  <a16:creationId xmlns:a16="http://schemas.microsoft.com/office/drawing/2014/main" id="{F4E5133B-2DB5-4296-88F1-6E49415BEBC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30" name="Oval 166">
              <a:extLst>
                <a:ext uri="{FF2B5EF4-FFF2-40B4-BE49-F238E27FC236}">
                  <a16:creationId xmlns:a16="http://schemas.microsoft.com/office/drawing/2014/main" id="{CAC63CB4-B5D6-4E4D-B178-305BC4AA4F6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31" name="Oval 167">
              <a:extLst>
                <a:ext uri="{FF2B5EF4-FFF2-40B4-BE49-F238E27FC236}">
                  <a16:creationId xmlns:a16="http://schemas.microsoft.com/office/drawing/2014/main" id="{18C87030-21E5-4DA8-AD06-B7795D4418F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32" name="Oval 168">
              <a:extLst>
                <a:ext uri="{FF2B5EF4-FFF2-40B4-BE49-F238E27FC236}">
                  <a16:creationId xmlns:a16="http://schemas.microsoft.com/office/drawing/2014/main" id="{0EC4D04A-993B-43CC-A08E-2D37994DC88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33" name="Oval 169">
              <a:extLst>
                <a:ext uri="{FF2B5EF4-FFF2-40B4-BE49-F238E27FC236}">
                  <a16:creationId xmlns:a16="http://schemas.microsoft.com/office/drawing/2014/main" id="{4E58A78E-6EF4-4283-A3D1-4A6CD15F93C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34" name="Oval 170">
              <a:extLst>
                <a:ext uri="{FF2B5EF4-FFF2-40B4-BE49-F238E27FC236}">
                  <a16:creationId xmlns:a16="http://schemas.microsoft.com/office/drawing/2014/main" id="{C7531FEF-D379-4CB6-B05C-05305117828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35" name="Oval 171">
              <a:extLst>
                <a:ext uri="{FF2B5EF4-FFF2-40B4-BE49-F238E27FC236}">
                  <a16:creationId xmlns:a16="http://schemas.microsoft.com/office/drawing/2014/main" id="{756183E5-2DDE-4C98-AC87-6F3F467258A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36" name="Oval 172">
              <a:extLst>
                <a:ext uri="{FF2B5EF4-FFF2-40B4-BE49-F238E27FC236}">
                  <a16:creationId xmlns:a16="http://schemas.microsoft.com/office/drawing/2014/main" id="{2D67655B-59F1-4355-A205-B9C71A99743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37" name="Oval 173">
              <a:extLst>
                <a:ext uri="{FF2B5EF4-FFF2-40B4-BE49-F238E27FC236}">
                  <a16:creationId xmlns:a16="http://schemas.microsoft.com/office/drawing/2014/main" id="{70953734-A43D-456F-B721-43C25AD5F18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38" name="Oval 174">
              <a:extLst>
                <a:ext uri="{FF2B5EF4-FFF2-40B4-BE49-F238E27FC236}">
                  <a16:creationId xmlns:a16="http://schemas.microsoft.com/office/drawing/2014/main" id="{0C905C7F-7405-454B-81F9-A5D267B314D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39" name="Oval 175">
              <a:extLst>
                <a:ext uri="{FF2B5EF4-FFF2-40B4-BE49-F238E27FC236}">
                  <a16:creationId xmlns:a16="http://schemas.microsoft.com/office/drawing/2014/main" id="{96B91881-682C-4317-9F05-C213A636697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40" name="Oval 176">
              <a:extLst>
                <a:ext uri="{FF2B5EF4-FFF2-40B4-BE49-F238E27FC236}">
                  <a16:creationId xmlns:a16="http://schemas.microsoft.com/office/drawing/2014/main" id="{0A5A8838-F4BC-46A1-897A-F198777836C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41" name="Oval 177">
              <a:extLst>
                <a:ext uri="{FF2B5EF4-FFF2-40B4-BE49-F238E27FC236}">
                  <a16:creationId xmlns:a16="http://schemas.microsoft.com/office/drawing/2014/main" id="{ECDCCC52-F3B6-46BD-82BB-D6943D4C15FD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42" name="Oval 178">
              <a:extLst>
                <a:ext uri="{FF2B5EF4-FFF2-40B4-BE49-F238E27FC236}">
                  <a16:creationId xmlns:a16="http://schemas.microsoft.com/office/drawing/2014/main" id="{D4228D19-4328-45A5-8E74-8D7AD7463A4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43" name="Oval 179">
              <a:extLst>
                <a:ext uri="{FF2B5EF4-FFF2-40B4-BE49-F238E27FC236}">
                  <a16:creationId xmlns:a16="http://schemas.microsoft.com/office/drawing/2014/main" id="{69C63431-F800-472C-99B9-C4523DF6869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44" name="Oval 180">
              <a:extLst>
                <a:ext uri="{FF2B5EF4-FFF2-40B4-BE49-F238E27FC236}">
                  <a16:creationId xmlns:a16="http://schemas.microsoft.com/office/drawing/2014/main" id="{A4F876F7-B451-40DF-B096-7F5513498BF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45" name="Oval 181">
              <a:extLst>
                <a:ext uri="{FF2B5EF4-FFF2-40B4-BE49-F238E27FC236}">
                  <a16:creationId xmlns:a16="http://schemas.microsoft.com/office/drawing/2014/main" id="{5878C29A-A842-461F-9D45-756A4275344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46" name="Oval 182">
              <a:extLst>
                <a:ext uri="{FF2B5EF4-FFF2-40B4-BE49-F238E27FC236}">
                  <a16:creationId xmlns:a16="http://schemas.microsoft.com/office/drawing/2014/main" id="{A9EAA2E7-FBAF-4276-9F09-2FDF3647DFE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47" name="Oval 183">
              <a:extLst>
                <a:ext uri="{FF2B5EF4-FFF2-40B4-BE49-F238E27FC236}">
                  <a16:creationId xmlns:a16="http://schemas.microsoft.com/office/drawing/2014/main" id="{3FFA33C6-027E-43D9-ADBB-DD3F34552FE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48" name="Oval 184">
              <a:extLst>
                <a:ext uri="{FF2B5EF4-FFF2-40B4-BE49-F238E27FC236}">
                  <a16:creationId xmlns:a16="http://schemas.microsoft.com/office/drawing/2014/main" id="{A0209BBA-432E-45C0-8634-0630C97CACB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49" name="Oval 185">
              <a:extLst>
                <a:ext uri="{FF2B5EF4-FFF2-40B4-BE49-F238E27FC236}">
                  <a16:creationId xmlns:a16="http://schemas.microsoft.com/office/drawing/2014/main" id="{BC741EF0-93CA-4C15-B172-DDFFC6525D1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50" name="Oval 186">
              <a:extLst>
                <a:ext uri="{FF2B5EF4-FFF2-40B4-BE49-F238E27FC236}">
                  <a16:creationId xmlns:a16="http://schemas.microsoft.com/office/drawing/2014/main" id="{42A631CB-D14B-4412-8F25-12AD5779B2D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51" name="Oval 187">
              <a:extLst>
                <a:ext uri="{FF2B5EF4-FFF2-40B4-BE49-F238E27FC236}">
                  <a16:creationId xmlns:a16="http://schemas.microsoft.com/office/drawing/2014/main" id="{69AD02F7-528B-45EF-B34A-A0B6CFDCD74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52" name="Oval 188">
              <a:extLst>
                <a:ext uri="{FF2B5EF4-FFF2-40B4-BE49-F238E27FC236}">
                  <a16:creationId xmlns:a16="http://schemas.microsoft.com/office/drawing/2014/main" id="{55AD782D-52F2-42CF-AD86-840FCF71C5A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53" name="Oval 189">
              <a:extLst>
                <a:ext uri="{FF2B5EF4-FFF2-40B4-BE49-F238E27FC236}">
                  <a16:creationId xmlns:a16="http://schemas.microsoft.com/office/drawing/2014/main" id="{36119ADC-792A-4DDB-9F73-4F7A9737169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54" name="Oval 190">
              <a:extLst>
                <a:ext uri="{FF2B5EF4-FFF2-40B4-BE49-F238E27FC236}">
                  <a16:creationId xmlns:a16="http://schemas.microsoft.com/office/drawing/2014/main" id="{59E98C76-132C-4D21-8840-B9394314363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55" name="Oval 191">
              <a:extLst>
                <a:ext uri="{FF2B5EF4-FFF2-40B4-BE49-F238E27FC236}">
                  <a16:creationId xmlns:a16="http://schemas.microsoft.com/office/drawing/2014/main" id="{52FEF348-70EB-4298-A817-184E99B111C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56" name="Oval 192">
              <a:extLst>
                <a:ext uri="{FF2B5EF4-FFF2-40B4-BE49-F238E27FC236}">
                  <a16:creationId xmlns:a16="http://schemas.microsoft.com/office/drawing/2014/main" id="{2B025C6C-E89D-445E-99A8-695FDE5B6D4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57" name="Oval 193">
              <a:extLst>
                <a:ext uri="{FF2B5EF4-FFF2-40B4-BE49-F238E27FC236}">
                  <a16:creationId xmlns:a16="http://schemas.microsoft.com/office/drawing/2014/main" id="{D055E74B-3841-4F17-8F31-DC0F8AF16F9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58" name="Oval 194">
              <a:extLst>
                <a:ext uri="{FF2B5EF4-FFF2-40B4-BE49-F238E27FC236}">
                  <a16:creationId xmlns:a16="http://schemas.microsoft.com/office/drawing/2014/main" id="{5F3EAE71-3DE5-4879-A340-EF6FA0D0BF3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59" name="Oval 195">
              <a:extLst>
                <a:ext uri="{FF2B5EF4-FFF2-40B4-BE49-F238E27FC236}">
                  <a16:creationId xmlns:a16="http://schemas.microsoft.com/office/drawing/2014/main" id="{C0678E2E-127E-4003-9D8D-842CFDCA763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60" name="Oval 196">
              <a:extLst>
                <a:ext uri="{FF2B5EF4-FFF2-40B4-BE49-F238E27FC236}">
                  <a16:creationId xmlns:a16="http://schemas.microsoft.com/office/drawing/2014/main" id="{6C9EB8AB-79E1-4539-AC5E-EB49221159B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61" name="Oval 197">
              <a:extLst>
                <a:ext uri="{FF2B5EF4-FFF2-40B4-BE49-F238E27FC236}">
                  <a16:creationId xmlns:a16="http://schemas.microsoft.com/office/drawing/2014/main" id="{5C8B2962-74E5-4138-AA5D-6B966200137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62" name="Oval 198">
              <a:extLst>
                <a:ext uri="{FF2B5EF4-FFF2-40B4-BE49-F238E27FC236}">
                  <a16:creationId xmlns:a16="http://schemas.microsoft.com/office/drawing/2014/main" id="{1F058B45-EC56-412B-9334-7AF7673BC0F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63" name="Oval 199">
              <a:extLst>
                <a:ext uri="{FF2B5EF4-FFF2-40B4-BE49-F238E27FC236}">
                  <a16:creationId xmlns:a16="http://schemas.microsoft.com/office/drawing/2014/main" id="{816F685B-A91C-4FF2-B793-E7A61F089A9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64" name="Oval 200">
              <a:extLst>
                <a:ext uri="{FF2B5EF4-FFF2-40B4-BE49-F238E27FC236}">
                  <a16:creationId xmlns:a16="http://schemas.microsoft.com/office/drawing/2014/main" id="{DBEB7516-8AC1-4C20-9183-B12C0CF9F12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65" name="Oval 201">
              <a:extLst>
                <a:ext uri="{FF2B5EF4-FFF2-40B4-BE49-F238E27FC236}">
                  <a16:creationId xmlns:a16="http://schemas.microsoft.com/office/drawing/2014/main" id="{A4DFFEE6-7532-490D-9520-04DA4FE1F52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66" name="Oval 202">
              <a:extLst>
                <a:ext uri="{FF2B5EF4-FFF2-40B4-BE49-F238E27FC236}">
                  <a16:creationId xmlns:a16="http://schemas.microsoft.com/office/drawing/2014/main" id="{108D14FD-1B1A-49FF-BE25-0F2DD6A9E8C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67" name="Oval 203">
              <a:extLst>
                <a:ext uri="{FF2B5EF4-FFF2-40B4-BE49-F238E27FC236}">
                  <a16:creationId xmlns:a16="http://schemas.microsoft.com/office/drawing/2014/main" id="{F24938C0-32F7-4548-A6AF-20A25E9F61E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68" name="Oval 204">
              <a:extLst>
                <a:ext uri="{FF2B5EF4-FFF2-40B4-BE49-F238E27FC236}">
                  <a16:creationId xmlns:a16="http://schemas.microsoft.com/office/drawing/2014/main" id="{CF4F214B-E22D-4B88-AFA3-E3545376883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69" name="Oval 205">
              <a:extLst>
                <a:ext uri="{FF2B5EF4-FFF2-40B4-BE49-F238E27FC236}">
                  <a16:creationId xmlns:a16="http://schemas.microsoft.com/office/drawing/2014/main" id="{D187AEE1-83FF-4BAB-9ECB-BC5FDCCA868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70" name="Oval 206">
              <a:extLst>
                <a:ext uri="{FF2B5EF4-FFF2-40B4-BE49-F238E27FC236}">
                  <a16:creationId xmlns:a16="http://schemas.microsoft.com/office/drawing/2014/main" id="{5FBCF885-452D-4EBB-9C12-26995035FC3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71" name="Oval 207">
              <a:extLst>
                <a:ext uri="{FF2B5EF4-FFF2-40B4-BE49-F238E27FC236}">
                  <a16:creationId xmlns:a16="http://schemas.microsoft.com/office/drawing/2014/main" id="{DE0AD721-F086-47D4-ABD9-3A26EC93A9F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72" name="Oval 208">
              <a:extLst>
                <a:ext uri="{FF2B5EF4-FFF2-40B4-BE49-F238E27FC236}">
                  <a16:creationId xmlns:a16="http://schemas.microsoft.com/office/drawing/2014/main" id="{E17A2B13-B6FA-41D1-ACDD-B164F8C1DC3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73" name="Oval 209">
              <a:extLst>
                <a:ext uri="{FF2B5EF4-FFF2-40B4-BE49-F238E27FC236}">
                  <a16:creationId xmlns:a16="http://schemas.microsoft.com/office/drawing/2014/main" id="{22E35F31-2E40-46B4-83CB-D2969375B36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74" name="Oval 210">
              <a:extLst>
                <a:ext uri="{FF2B5EF4-FFF2-40B4-BE49-F238E27FC236}">
                  <a16:creationId xmlns:a16="http://schemas.microsoft.com/office/drawing/2014/main" id="{1AF3D5A8-B1CE-44E5-AF21-BCC2E2361D3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75" name="Oval 211">
              <a:extLst>
                <a:ext uri="{FF2B5EF4-FFF2-40B4-BE49-F238E27FC236}">
                  <a16:creationId xmlns:a16="http://schemas.microsoft.com/office/drawing/2014/main" id="{00C8C609-42E3-4089-9702-4BB21FA8785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76" name="Oval 212">
              <a:extLst>
                <a:ext uri="{FF2B5EF4-FFF2-40B4-BE49-F238E27FC236}">
                  <a16:creationId xmlns:a16="http://schemas.microsoft.com/office/drawing/2014/main" id="{5D00D6C7-AB9E-4BC4-BBF3-7DAB1833274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77" name="Oval 213">
              <a:extLst>
                <a:ext uri="{FF2B5EF4-FFF2-40B4-BE49-F238E27FC236}">
                  <a16:creationId xmlns:a16="http://schemas.microsoft.com/office/drawing/2014/main" id="{77ECD5A0-B4B9-4CD8-972F-1B09116C4FD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78" name="Oval 214">
              <a:extLst>
                <a:ext uri="{FF2B5EF4-FFF2-40B4-BE49-F238E27FC236}">
                  <a16:creationId xmlns:a16="http://schemas.microsoft.com/office/drawing/2014/main" id="{FB01CC0D-5D91-4C2B-83FC-B7457891B8D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79" name="Oval 215">
              <a:extLst>
                <a:ext uri="{FF2B5EF4-FFF2-40B4-BE49-F238E27FC236}">
                  <a16:creationId xmlns:a16="http://schemas.microsoft.com/office/drawing/2014/main" id="{66E21475-E9DE-4A14-B175-494BE0B4F60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80" name="Oval 216">
              <a:extLst>
                <a:ext uri="{FF2B5EF4-FFF2-40B4-BE49-F238E27FC236}">
                  <a16:creationId xmlns:a16="http://schemas.microsoft.com/office/drawing/2014/main" id="{69031E17-DAF5-4DD9-8480-D61E4E8A0EA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481" name="Oval 217">
              <a:extLst>
                <a:ext uri="{FF2B5EF4-FFF2-40B4-BE49-F238E27FC236}">
                  <a16:creationId xmlns:a16="http://schemas.microsoft.com/office/drawing/2014/main" id="{36D6B5A6-4499-433F-AF03-BA89A2ACAB5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11482" name="Rectangle 218">
            <a:extLst>
              <a:ext uri="{FF2B5EF4-FFF2-40B4-BE49-F238E27FC236}">
                <a16:creationId xmlns:a16="http://schemas.microsoft.com/office/drawing/2014/main" id="{A947FE60-A1D7-4CFA-8A35-C1F8DCA18CE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66DBF48A-C767-4504-8777-420E93C4C0F3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11483" name="Rectangle 219">
            <a:extLst>
              <a:ext uri="{FF2B5EF4-FFF2-40B4-BE49-F238E27FC236}">
                <a16:creationId xmlns:a16="http://schemas.microsoft.com/office/drawing/2014/main" id="{B4475D40-F133-461B-A822-6459DAA52BA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sl-SI" altLang="sl-SI"/>
          </a:p>
        </p:txBody>
      </p:sp>
      <p:sp>
        <p:nvSpPr>
          <p:cNvPr id="11484" name="Rectangle 220">
            <a:extLst>
              <a:ext uri="{FF2B5EF4-FFF2-40B4-BE49-F238E27FC236}">
                <a16:creationId xmlns:a16="http://schemas.microsoft.com/office/drawing/2014/main" id="{1FB6E894-9D01-436A-BE9D-A6AEC4160B6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sl-SI" altLang="sl-SI"/>
          </a:p>
        </p:txBody>
      </p:sp>
      <p:sp>
        <p:nvSpPr>
          <p:cNvPr id="11485" name="Rectangle 221">
            <a:extLst>
              <a:ext uri="{FF2B5EF4-FFF2-40B4-BE49-F238E27FC236}">
                <a16:creationId xmlns:a16="http://schemas.microsoft.com/office/drawing/2014/main" id="{76C8DFCA-036A-41B5-9008-55C5C2F20D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11486" name="Rectangle 222">
            <a:extLst>
              <a:ext uri="{FF2B5EF4-FFF2-40B4-BE49-F238E27FC236}">
                <a16:creationId xmlns:a16="http://schemas.microsoft.com/office/drawing/2014/main" id="{B8F6EA6C-6C68-4267-86D7-93A2D208DF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bi.gov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bi.gov/quickfacts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FBI">
            <a:hlinkClick r:id="rId3"/>
            <a:extLst>
              <a:ext uri="{FF2B5EF4-FFF2-40B4-BE49-F238E27FC236}">
                <a16:creationId xmlns:a16="http://schemas.microsoft.com/office/drawing/2014/main" id="{86E189CC-0B2E-4696-8318-CF95A96518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0"/>
            <a:ext cx="72723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>
            <a:extLst>
              <a:ext uri="{FF2B5EF4-FFF2-40B4-BE49-F238E27FC236}">
                <a16:creationId xmlns:a16="http://schemas.microsoft.com/office/drawing/2014/main" id="{656760C0-43E1-4F2F-A63F-57C880BCA8E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l-SI" altLang="sl-SI"/>
              <a:t>F.B.I.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C4AD8D59-145A-4444-A31D-9FFA2F8B2B2D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B0DBFB1-1F36-4B15-BB1B-116357C17C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sl-SI"/>
              <a:t>Contents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AB5DACB-D2D0-492B-9D73-6751DC083C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sl-SI"/>
              <a:t>History</a:t>
            </a:r>
          </a:p>
          <a:p>
            <a:r>
              <a:rPr lang="en-GB" altLang="sl-SI"/>
              <a:t>What is FBI</a:t>
            </a:r>
          </a:p>
          <a:p>
            <a:r>
              <a:rPr lang="en-GB" altLang="sl-SI"/>
              <a:t>Headquarters</a:t>
            </a:r>
          </a:p>
          <a:p>
            <a:r>
              <a:rPr lang="en-GB" altLang="sl-SI"/>
              <a:t>What do they do</a:t>
            </a:r>
          </a:p>
          <a:p>
            <a:r>
              <a:rPr lang="en-GB" altLang="sl-SI"/>
              <a:t>Science</a:t>
            </a:r>
          </a:p>
        </p:txBody>
      </p:sp>
      <p:pic>
        <p:nvPicPr>
          <p:cNvPr id="3076" name="Picture 4" descr="12065752811151584606elkbuntu_FBI_Dude_3">
            <a:extLst>
              <a:ext uri="{FF2B5EF4-FFF2-40B4-BE49-F238E27FC236}">
                <a16:creationId xmlns:a16="http://schemas.microsoft.com/office/drawing/2014/main" id="{49ABC7A0-60C5-4FC6-8D8D-18C3B331D4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1844675"/>
            <a:ext cx="3671887" cy="336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8FC597B-D187-47F2-8F61-6657DEA32C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sl-SI"/>
              <a:t>History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05C1D08-0113-4CFF-868A-25937661FA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sz="2800"/>
              <a:t>E</a:t>
            </a:r>
            <a:r>
              <a:rPr lang="en-GB" altLang="sl-SI" sz="2800"/>
              <a:t>xisting since 1908 </a:t>
            </a:r>
          </a:p>
          <a:p>
            <a:r>
              <a:rPr lang="en-GB" altLang="sl-SI" sz="2800"/>
              <a:t>At the beginning only 40 agents</a:t>
            </a:r>
          </a:p>
          <a:p>
            <a:r>
              <a:rPr lang="sl-SI" altLang="sl-SI" sz="2800"/>
              <a:t>N</a:t>
            </a:r>
            <a:r>
              <a:rPr lang="en-GB" altLang="sl-SI" sz="2800"/>
              <a:t>ow 30.000 agents</a:t>
            </a:r>
          </a:p>
          <a:p>
            <a:r>
              <a:rPr lang="sl-SI" altLang="sl-SI" sz="2800"/>
              <a:t>C</a:t>
            </a:r>
            <a:r>
              <a:rPr lang="en-GB" altLang="sl-SI" sz="2800"/>
              <a:t>aptured Al Capone, John Dillinger and more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CEAE0BC-21B2-42B9-B1ED-2AA3CE746B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FBI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85E08D7-2592-404C-98FE-4300AD35A1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sl-SI" sz="2800"/>
              <a:t>American organization </a:t>
            </a:r>
          </a:p>
          <a:p>
            <a:r>
              <a:rPr lang="sl-SI" altLang="sl-SI" sz="2800"/>
              <a:t>K</a:t>
            </a:r>
            <a:r>
              <a:rPr lang="en-GB" altLang="sl-SI" sz="2800"/>
              <a:t>eeping America safe</a:t>
            </a:r>
            <a:r>
              <a:rPr lang="sl-SI" altLang="sl-SI" sz="2800"/>
              <a:t> </a:t>
            </a:r>
          </a:p>
          <a:p>
            <a:endParaRPr lang="sl-SI" altLang="sl-SI" sz="2800"/>
          </a:p>
        </p:txBody>
      </p:sp>
      <p:pic>
        <p:nvPicPr>
          <p:cNvPr id="5124" name="Picture 4" descr="FBI-in-these-times-fbi-pic">
            <a:extLst>
              <a:ext uri="{FF2B5EF4-FFF2-40B4-BE49-F238E27FC236}">
                <a16:creationId xmlns:a16="http://schemas.microsoft.com/office/drawing/2014/main" id="{4316A19A-9BEE-4953-9C5A-1BF27EC0B1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781300"/>
            <a:ext cx="2381250" cy="383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fbi-full">
            <a:extLst>
              <a:ext uri="{FF2B5EF4-FFF2-40B4-BE49-F238E27FC236}">
                <a16:creationId xmlns:a16="http://schemas.microsoft.com/office/drawing/2014/main" id="{90F4DF23-EFC0-48CE-B5A1-F55E5BF0C4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349500"/>
            <a:ext cx="2441575" cy="400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DF84B35-99BE-44DB-9ED7-A276729DE5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sl-SI" sz="4000"/>
              <a:t>Priorities of members:</a:t>
            </a:r>
            <a:r>
              <a:rPr lang="sl-SI" altLang="sl-SI" sz="4000"/>
              <a:t> 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4D05400-3654-49AF-AF5A-F7C4B5D691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GB" altLang="sl-SI"/>
              <a:t>Protecting from terrorist attack </a:t>
            </a:r>
          </a:p>
          <a:p>
            <a:pPr marL="609600" indent="-609600"/>
            <a:r>
              <a:rPr lang="en-GB" altLang="sl-SI"/>
              <a:t>Protect</a:t>
            </a:r>
            <a:r>
              <a:rPr lang="sl-SI" altLang="sl-SI"/>
              <a:t>ing</a:t>
            </a:r>
            <a:r>
              <a:rPr lang="en-GB" altLang="sl-SI"/>
              <a:t> against foreign intelligence operations and espionage,</a:t>
            </a:r>
          </a:p>
          <a:p>
            <a:pPr marL="609600" indent="-609600"/>
            <a:r>
              <a:rPr lang="en-GB" altLang="sl-SI"/>
              <a:t>Combat public corruption at all levels,</a:t>
            </a:r>
          </a:p>
          <a:p>
            <a:pPr marL="609600" indent="-609600"/>
            <a:r>
              <a:rPr lang="en-GB" altLang="sl-SI"/>
              <a:t>Protect</a:t>
            </a:r>
            <a:r>
              <a:rPr lang="sl-SI" altLang="sl-SI"/>
              <a:t>ing</a:t>
            </a:r>
            <a:r>
              <a:rPr lang="en-GB" altLang="sl-SI"/>
              <a:t> civil rights,</a:t>
            </a:r>
          </a:p>
          <a:p>
            <a:pPr marL="609600" indent="-609600"/>
            <a:r>
              <a:rPr lang="en-GB" altLang="sl-SI"/>
              <a:t>And more…</a:t>
            </a:r>
          </a:p>
        </p:txBody>
      </p:sp>
      <p:pic>
        <p:nvPicPr>
          <p:cNvPr id="6148" name="Picture 4" descr="imagesjfgb">
            <a:hlinkClick r:id="rId3"/>
            <a:extLst>
              <a:ext uri="{FF2B5EF4-FFF2-40B4-BE49-F238E27FC236}">
                <a16:creationId xmlns:a16="http://schemas.microsoft.com/office/drawing/2014/main" id="{CE9D2596-D888-4EA5-B46D-8D8C3BB79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4365625"/>
            <a:ext cx="2173287" cy="290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EEC8070-F976-488B-B80C-B86D6399C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sl-SI"/>
              <a:t>Headquarters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05A2B29-3974-45C8-ABB7-969F1DC15F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C</a:t>
            </a:r>
            <a:r>
              <a:rPr lang="en-GB" altLang="sl-SI"/>
              <a:t>alled F.B.I base</a:t>
            </a:r>
          </a:p>
          <a:p>
            <a:r>
              <a:rPr lang="en-GB" altLang="sl-SI"/>
              <a:t>Lying in Edgar Hoover building in Washington </a:t>
            </a:r>
          </a:p>
          <a:p>
            <a:r>
              <a:rPr lang="sl-SI" altLang="sl-SI"/>
              <a:t>S</a:t>
            </a:r>
            <a:r>
              <a:rPr lang="en-GB" altLang="sl-SI"/>
              <a:t>pecial agents and people who supports F.B.I.</a:t>
            </a:r>
          </a:p>
          <a:p>
            <a:r>
              <a:rPr lang="en-GB" altLang="sl-SI"/>
              <a:t>45 offices known as Legats </a:t>
            </a:r>
          </a:p>
          <a:p>
            <a:r>
              <a:rPr lang="sl-SI" altLang="sl-SI"/>
              <a:t>A</a:t>
            </a:r>
            <a:r>
              <a:rPr lang="en-GB" altLang="sl-SI"/>
              <a:t>ll around the world</a:t>
            </a:r>
          </a:p>
          <a:p>
            <a:r>
              <a:rPr lang="en-GB" altLang="sl-SI"/>
              <a:t>American first defence  </a:t>
            </a:r>
          </a:p>
        </p:txBody>
      </p:sp>
      <p:pic>
        <p:nvPicPr>
          <p:cNvPr id="7172" name="Picture 4" descr="imagesghz">
            <a:extLst>
              <a:ext uri="{FF2B5EF4-FFF2-40B4-BE49-F238E27FC236}">
                <a16:creationId xmlns:a16="http://schemas.microsoft.com/office/drawing/2014/main" id="{05B534F4-056B-4851-B4EB-7676858990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4797425"/>
            <a:ext cx="2443163" cy="1922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BBDA2B8-0B09-43B2-8BFB-CAE710D65A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sl-SI"/>
              <a:t>What do they do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9C660EB-8CBC-4AED-8883-BCE28DF9DF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NOT</a:t>
            </a:r>
            <a:r>
              <a:rPr lang="en-GB" altLang="sl-SI"/>
              <a:t> blow</a:t>
            </a:r>
            <a:r>
              <a:rPr lang="sl-SI" altLang="sl-SI"/>
              <a:t>ing</a:t>
            </a:r>
            <a:r>
              <a:rPr lang="en-GB" altLang="sl-SI"/>
              <a:t> the place up </a:t>
            </a:r>
          </a:p>
          <a:p>
            <a:r>
              <a:rPr lang="sl-SI" altLang="sl-SI"/>
              <a:t>U</a:t>
            </a:r>
            <a:r>
              <a:rPr lang="en-GB" altLang="sl-SI"/>
              <a:t>s</a:t>
            </a:r>
            <a:r>
              <a:rPr lang="sl-SI" altLang="sl-SI"/>
              <a:t>ing</a:t>
            </a:r>
            <a:r>
              <a:rPr lang="en-GB" altLang="sl-SI"/>
              <a:t> tactics</a:t>
            </a:r>
            <a:endParaRPr lang="sl-SI" altLang="sl-SI"/>
          </a:p>
          <a:p>
            <a:r>
              <a:rPr lang="sl-SI" altLang="sl-SI"/>
              <a:t>P</a:t>
            </a:r>
            <a:r>
              <a:rPr lang="en-GB" altLang="sl-SI"/>
              <a:t>rotect</a:t>
            </a:r>
            <a:r>
              <a:rPr lang="sl-SI" altLang="sl-SI"/>
              <a:t>ing</a:t>
            </a:r>
            <a:r>
              <a:rPr lang="en-GB" altLang="sl-SI"/>
              <a:t> hostages</a:t>
            </a:r>
          </a:p>
          <a:p>
            <a:r>
              <a:rPr lang="sl-SI" altLang="sl-SI"/>
              <a:t>T</a:t>
            </a:r>
            <a:r>
              <a:rPr lang="en-GB" altLang="sl-SI"/>
              <a:t>ry</a:t>
            </a:r>
            <a:r>
              <a:rPr lang="sl-SI" altLang="sl-SI"/>
              <a:t>ing</a:t>
            </a:r>
            <a:r>
              <a:rPr lang="en-GB" altLang="sl-SI"/>
              <a:t> to get  information</a:t>
            </a:r>
            <a:r>
              <a:rPr lang="sl-SI" altLang="sl-SI"/>
              <a:t>s</a:t>
            </a:r>
            <a:endParaRPr lang="en-GB" altLang="sl-SI"/>
          </a:p>
        </p:txBody>
      </p:sp>
      <p:pic>
        <p:nvPicPr>
          <p:cNvPr id="8196" name="Picture 4" descr="images">
            <a:extLst>
              <a:ext uri="{FF2B5EF4-FFF2-40B4-BE49-F238E27FC236}">
                <a16:creationId xmlns:a16="http://schemas.microsoft.com/office/drawing/2014/main" id="{8E61AD62-CB27-4338-890E-10BECD9907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3573463"/>
            <a:ext cx="2808288" cy="280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AAC6E89-937B-4713-8D24-7221B1FF29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sl-SI"/>
              <a:t>Science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3639732-2664-4607-A3FB-B646898B04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U</a:t>
            </a:r>
            <a:r>
              <a:rPr lang="en-GB" altLang="sl-SI"/>
              <a:t>s</a:t>
            </a:r>
            <a:r>
              <a:rPr lang="sl-SI" altLang="sl-SI"/>
              <a:t>ing</a:t>
            </a:r>
            <a:r>
              <a:rPr lang="en-GB" altLang="sl-SI"/>
              <a:t> over 200 computer programs </a:t>
            </a:r>
          </a:p>
          <a:p>
            <a:r>
              <a:rPr lang="sl-SI" altLang="sl-SI"/>
              <a:t>L</a:t>
            </a:r>
            <a:r>
              <a:rPr lang="en-GB" altLang="sl-SI"/>
              <a:t>isten</a:t>
            </a:r>
            <a:r>
              <a:rPr lang="sl-SI" altLang="sl-SI"/>
              <a:t>ing</a:t>
            </a:r>
            <a:r>
              <a:rPr lang="en-GB" altLang="sl-SI"/>
              <a:t> secretly to the phone calls </a:t>
            </a:r>
          </a:p>
          <a:p>
            <a:r>
              <a:rPr lang="sl-SI" altLang="sl-SI"/>
              <a:t>O</a:t>
            </a:r>
            <a:r>
              <a:rPr lang="en-GB" altLang="sl-SI"/>
              <a:t>wn</a:t>
            </a:r>
            <a:r>
              <a:rPr lang="sl-SI" altLang="sl-SI"/>
              <a:t>ing</a:t>
            </a:r>
            <a:r>
              <a:rPr lang="en-GB" altLang="sl-SI"/>
              <a:t> industry of weapons </a:t>
            </a:r>
          </a:p>
          <a:p>
            <a:r>
              <a:rPr lang="sl-SI" altLang="sl-SI"/>
              <a:t>U</a:t>
            </a:r>
            <a:r>
              <a:rPr lang="en-GB" altLang="sl-SI"/>
              <a:t>s</a:t>
            </a:r>
            <a:r>
              <a:rPr lang="sl-SI" altLang="sl-SI"/>
              <a:t>ing</a:t>
            </a:r>
            <a:r>
              <a:rPr lang="en-GB" altLang="sl-SI"/>
              <a:t> robots</a:t>
            </a:r>
          </a:p>
        </p:txBody>
      </p:sp>
      <p:pic>
        <p:nvPicPr>
          <p:cNvPr id="9220" name="Picture 4" descr="fbi-bomb-tech-vehicle">
            <a:extLst>
              <a:ext uri="{FF2B5EF4-FFF2-40B4-BE49-F238E27FC236}">
                <a16:creationId xmlns:a16="http://schemas.microsoft.com/office/drawing/2014/main" id="{C4A98B39-F334-420D-8C90-3763F43B4B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3429000"/>
            <a:ext cx="4349750" cy="329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3A45AF7-229A-4949-BE23-898E28ECBE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sl-SI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80E5DEB-6088-40C6-9B73-294985EE5C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sl-SI"/>
              <a:t>Thank you for listening</a:t>
            </a:r>
          </a:p>
          <a:p>
            <a:r>
              <a:rPr lang="en-GB" altLang="sl-SI"/>
              <a:t>Any questions?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gitalne pike">
  <a:themeElements>
    <a:clrScheme name="Digitalne pike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ne pik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gitalne pike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ne pike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ne pike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ne pike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ne pike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ne pike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ne pike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ne pike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ne pike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0</TotalTime>
  <Words>189</Words>
  <Application>Microsoft Office PowerPoint</Application>
  <PresentationFormat>On-screen Show (4:3)</PresentationFormat>
  <Paragraphs>49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Wingdings</vt:lpstr>
      <vt:lpstr>Digitalne pike</vt:lpstr>
      <vt:lpstr>F.B.I.</vt:lpstr>
      <vt:lpstr>Contents</vt:lpstr>
      <vt:lpstr>History</vt:lpstr>
      <vt:lpstr>FBI</vt:lpstr>
      <vt:lpstr>Priorities of members: </vt:lpstr>
      <vt:lpstr>Headquarters</vt:lpstr>
      <vt:lpstr>What do they do</vt:lpstr>
      <vt:lpstr>Science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2019-05-30T09:19:55Z</dcterms:created>
  <dcterms:modified xsi:type="dcterms:W3CDTF">2019-05-30T09:19:55Z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