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9DD708B5-D87A-43A0-ACC7-994E282B4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C9508-BF02-4C7F-9E0A-C0CED1F3167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9D492B34-E297-4A1F-90BA-A739F3331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52431951-F92F-4B0D-ADDD-6D284018C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03967-F1C4-4A0A-A919-71D7C44929D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78760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DF91E262-818D-4529-B6FC-1BD0BC004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F45D3-C881-424F-A264-B0C9F2D80470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D9367265-9C55-44A8-A9A5-680371ADD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3778B2B0-3C5E-45E5-B746-95184984B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C312E-5A88-4342-8E11-BF5973BD656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64774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1BF6091C-035A-4D21-96C0-E44E28AC0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58A95-BAB8-4BAA-A6BA-C962413C385F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222BD89E-167D-46E6-A34F-A705A7E81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CE307433-00EF-4BBE-B59E-1F7A6DBE7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9F17F-7765-410F-BD55-BB4EF068BF8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54228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BB68AEA3-BE2E-473E-BAC9-31708E91D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E1B8A-61E9-40D4-8A48-AC4BE0FEFA27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509B5436-6D8E-425E-9C6B-BFC006B0A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EC5B3639-D681-463F-B9DB-261C777E9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0AEB2-0AB0-44A8-84EB-815B3BD3CB3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4065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A27CF081-1025-4313-9552-E5BF3823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69FF3-0685-448A-8089-02996F7F4E60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B00CC775-DC18-4322-9C9C-F0B58C462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E7363F6F-6E07-4CFF-95F2-46A8A1920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6CF15-6D84-4411-81B6-BD6CBBE5AD0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29313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8F3A0E31-1C24-4A1F-825E-8FD014FE1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6F3B9-54B4-4A42-8346-4612329D55E6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58F93225-CE3B-45D4-8765-88191E5FB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42B95C1E-0959-43D5-8019-29AA11B8F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DC631-1B17-4BD8-8C14-62054FAD8C0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37998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8D42CEAC-01A0-4BFA-88C4-7AD0AC5D9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16A10-9790-4AE2-B673-6A4CC44478BE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94E5BBF2-2177-4490-B8F0-A37966870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EE35AE30-DCA7-4FD1-9F15-0C7F5E0CA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6B718-5008-4D20-A5BF-40103E9A715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39810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EB38610B-1D3F-421C-AE50-25117646F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244C0-2506-4F29-B74D-F65B88222C5B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B2305A25-0AEB-41A7-908E-059066A22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96C3A353-D4F4-40C7-8F8C-986C84207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9FBD7-A88E-4A10-84D4-BFE0C752751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3355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BFBDD56C-FE99-4453-9FAC-E6D4B0A59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42F01-A702-47BD-947E-980729DE2E6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1923C0A4-E81E-4AB8-925E-A49327856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F2FD980B-9F58-4709-B726-A2A6270E4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1E765-13C0-4E67-A5C0-28616E0892C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21132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B98325D1-905A-452E-BCB3-5925A1491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26DB9-D963-4365-9CD1-27FED2313584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F51EE15E-3ACE-4D7B-8D9E-7604D5ED3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79B5A171-3D15-4CBB-8B87-70A07C790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D6083-E2BE-4C82-9C2B-A957B93B919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6791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132A5987-165B-4E1B-919E-9B4FABAA9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8FD45-430E-4413-A653-6CABF5FEAB6C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3D1D6B97-4B8B-4A62-A4D6-4B970EFB9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51A29685-CB0A-4229-856E-EA8C883F6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474A4-A82D-43F5-9759-0C63E0C12D4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48620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2746FEFE-697C-4BBD-AE57-8AC9E8D3E06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A8985714-8F1A-4927-803F-07A0073746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723F3E07-5727-4EC3-BFA4-0DF43476BA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D2885F-1B69-4110-ACD6-AE3DEE5B4FA9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25A4E012-AFD3-4DC5-8E2E-34CB3D392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891D89EE-59B8-4085-86DA-BA9F211580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234F8A6-1388-43D9-974F-ED86A94496F9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OY70ps8a5E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>
            <a:extLst>
              <a:ext uri="{FF2B5EF4-FFF2-40B4-BE49-F238E27FC236}">
                <a16:creationId xmlns:a16="http://schemas.microsoft.com/office/drawing/2014/main" id="{530EB514-1BE0-421E-B978-0FCDE4C049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sl-SI" b="1">
                <a:latin typeface="Tahoma" panose="020B0604030504040204" pitchFamily="34" charset="0"/>
                <a:cs typeface="Tahoma" panose="020B0604030504040204" pitchFamily="34" charset="0"/>
              </a:rPr>
              <a:t>FIFA WORLD CUP</a:t>
            </a:r>
            <a:br>
              <a:rPr lang="en-GB" altLang="sl-SI" b="1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GB" altLang="sl-SI" b="1">
                <a:latin typeface="Tahoma" panose="020B0604030504040204" pitchFamily="34" charset="0"/>
                <a:cs typeface="Tahoma" panose="020B0604030504040204" pitchFamily="34" charset="0"/>
              </a:rPr>
              <a:t>2010</a:t>
            </a:r>
          </a:p>
        </p:txBody>
      </p:sp>
      <p:sp>
        <p:nvSpPr>
          <p:cNvPr id="2051" name="Podnaslov 2">
            <a:extLst>
              <a:ext uri="{FF2B5EF4-FFF2-40B4-BE49-F238E27FC236}">
                <a16:creationId xmlns:a16="http://schemas.microsoft.com/office/drawing/2014/main" id="{02F60C69-FBE8-47D1-96F7-E15AD179C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43375"/>
            <a:ext cx="6400800" cy="1752600"/>
          </a:xfrm>
        </p:spPr>
        <p:txBody>
          <a:bodyPr/>
          <a:lstStyle/>
          <a:p>
            <a:pPr eaLnBrk="1" hangingPunct="1"/>
            <a:r>
              <a:rPr lang="en-GB" altLang="sl-SI" b="1">
                <a:solidFill>
                  <a:srgbClr val="C00000"/>
                </a:solidFill>
                <a:latin typeface="Agency FB" panose="020B0503020202020204" pitchFamily="34" charset="0"/>
              </a:rPr>
              <a:t>South </a:t>
            </a:r>
            <a:r>
              <a:rPr lang="sl-SI" altLang="sl-SI" b="1">
                <a:solidFill>
                  <a:srgbClr val="C00000"/>
                </a:solidFill>
                <a:latin typeface="Agency FB" panose="020B0503020202020204" pitchFamily="34" charset="0"/>
              </a:rPr>
              <a:t>Africa </a:t>
            </a:r>
            <a:r>
              <a:rPr lang="en-GB" altLang="sl-SI" b="1">
                <a:solidFill>
                  <a:srgbClr val="C00000"/>
                </a:solidFill>
                <a:latin typeface="Agency FB" panose="020B0503020202020204" pitchFamily="34" charset="0"/>
              </a:rPr>
              <a:t>2010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>
            <a:extLst>
              <a:ext uri="{FF2B5EF4-FFF2-40B4-BE49-F238E27FC236}">
                <a16:creationId xmlns:a16="http://schemas.microsoft.com/office/drawing/2014/main" id="{898250E1-EB69-44A6-85A9-A2F52B478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WHERE WILL BE WORLD CUP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C84230D-8BDC-4B6E-8BA7-2E417B7C5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  <a:cs typeface="Tahoma" pitchFamily="34" charset="0"/>
              </a:rPr>
              <a:t>The World Cup will be play in South Africa in the 10 </a:t>
            </a:r>
            <a:r>
              <a:rPr lang="sl-SI" sz="3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  <a:cs typeface="Tahoma" pitchFamily="34" charset="0"/>
              </a:rPr>
              <a:t>stadiums</a:t>
            </a:r>
            <a:r>
              <a:rPr lang="sl-SI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  <a:cs typeface="Tahoma" pitchFamily="34" charset="0"/>
              </a:rPr>
              <a:t> </a:t>
            </a:r>
            <a:r>
              <a:rPr lang="en-GB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  <a:cs typeface="Tahoma" pitchFamily="34" charset="0"/>
              </a:rPr>
              <a:t>: Cape Town,</a:t>
            </a:r>
            <a:r>
              <a:rPr lang="sl-SI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  <a:cs typeface="Tahoma" pitchFamily="34" charset="0"/>
              </a:rPr>
              <a:t> </a:t>
            </a:r>
            <a:r>
              <a:rPr lang="en-GB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  <a:cs typeface="Tahoma" pitchFamily="34" charset="0"/>
              </a:rPr>
              <a:t>Durban,</a:t>
            </a:r>
            <a:r>
              <a:rPr lang="sl-SI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  <a:cs typeface="Tahoma" pitchFamily="34" charset="0"/>
              </a:rPr>
              <a:t> </a:t>
            </a:r>
            <a:r>
              <a:rPr lang="en-GB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  <a:cs typeface="Tahoma" pitchFamily="34" charset="0"/>
              </a:rPr>
              <a:t>Johannesburg Ellis Park, Johannesburg Soccer City stadium</a:t>
            </a:r>
            <a:r>
              <a:rPr lang="sl-SI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  <a:cs typeface="Tahoma" pitchFamily="34" charset="0"/>
              </a:rPr>
              <a:t>, </a:t>
            </a:r>
            <a:r>
              <a:rPr lang="sl-SI" sz="3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  <a:cs typeface="Tahoma" pitchFamily="34" charset="0"/>
              </a:rPr>
              <a:t>Mangaung</a:t>
            </a:r>
            <a:r>
              <a:rPr lang="sl-SI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  <a:cs typeface="Tahoma" pitchFamily="34" charset="0"/>
              </a:rPr>
              <a:t>,Nelson Mandela Bay , </a:t>
            </a:r>
            <a:r>
              <a:rPr lang="sl-SI" sz="3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  <a:cs typeface="Tahoma" pitchFamily="34" charset="0"/>
              </a:rPr>
              <a:t>Nelsprut</a:t>
            </a:r>
            <a:r>
              <a:rPr lang="sl-SI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  <a:cs typeface="Tahoma" pitchFamily="34" charset="0"/>
              </a:rPr>
              <a:t> , </a:t>
            </a:r>
            <a:r>
              <a:rPr lang="sl-SI" sz="3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  <a:cs typeface="Tahoma" pitchFamily="34" charset="0"/>
              </a:rPr>
              <a:t>Polokwane</a:t>
            </a:r>
            <a:r>
              <a:rPr lang="sl-SI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  <a:cs typeface="Tahoma" pitchFamily="34" charset="0"/>
              </a:rPr>
              <a:t> , </a:t>
            </a:r>
            <a:r>
              <a:rPr lang="sl-SI" sz="3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  <a:cs typeface="Tahoma" pitchFamily="34" charset="0"/>
              </a:rPr>
              <a:t>Rustenburg</a:t>
            </a:r>
            <a:r>
              <a:rPr lang="sl-SI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  <a:cs typeface="Tahoma" pitchFamily="34" charset="0"/>
              </a:rPr>
              <a:t> and Pretoria.</a:t>
            </a:r>
            <a:endParaRPr lang="en-GB" sz="3400" b="1" dirty="0">
              <a:solidFill>
                <a:schemeClr val="tx1">
                  <a:lumMod val="95000"/>
                  <a:lumOff val="5000"/>
                </a:schemeClr>
              </a:solidFill>
              <a:latin typeface="Agency FB" pitchFamily="34" charset="0"/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</p:txBody>
      </p:sp>
      <p:pic>
        <p:nvPicPr>
          <p:cNvPr id="3076" name="Slika 4" descr="world-cup-2010-stadiums.jpg">
            <a:extLst>
              <a:ext uri="{FF2B5EF4-FFF2-40B4-BE49-F238E27FC236}">
                <a16:creationId xmlns:a16="http://schemas.microsoft.com/office/drawing/2014/main" id="{B3C115A3-B47F-4358-8DB4-708499652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8" y="4143375"/>
            <a:ext cx="2659062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>
            <a:extLst>
              <a:ext uri="{FF2B5EF4-FFF2-40B4-BE49-F238E27FC236}">
                <a16:creationId xmlns:a16="http://schemas.microsoft.com/office/drawing/2014/main" id="{A1A16ADE-EADB-4F52-8B18-E842598D3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OFFICIAL SYMBOLS</a:t>
            </a:r>
          </a:p>
        </p:txBody>
      </p:sp>
      <p:sp>
        <p:nvSpPr>
          <p:cNvPr id="4099" name="Ograda vsebine 2">
            <a:extLst>
              <a:ext uri="{FF2B5EF4-FFF2-40B4-BE49-F238E27FC236}">
                <a16:creationId xmlns:a16="http://schemas.microsoft.com/office/drawing/2014/main" id="{13945D3C-79D5-4A24-BBED-8E7F73AFB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z="3600" b="1">
                <a:latin typeface="Agency FB" panose="020B0503020202020204" pitchFamily="34" charset="0"/>
                <a:cs typeface="Tahoma" panose="020B0604030504040204" pitchFamily="34" charset="0"/>
              </a:rPr>
              <a:t>Official mascot is Zakumi. Zakumi is lion. </a:t>
            </a:r>
          </a:p>
          <a:p>
            <a:pPr eaLnBrk="1" hangingPunct="1"/>
            <a:r>
              <a:rPr lang="sl-SI" altLang="sl-SI" sz="3600" b="1">
                <a:latin typeface="Agency FB" panose="020B0503020202020204" pitchFamily="34" charset="0"/>
                <a:cs typeface="Tahoma" panose="020B0604030504040204" pitchFamily="34" charset="0"/>
              </a:rPr>
              <a:t>Official slogan is KE NAKO. Celebrate Africa’s Humanity</a:t>
            </a:r>
          </a:p>
          <a:p>
            <a:pPr eaLnBrk="1" hangingPunct="1"/>
            <a:endParaRPr lang="sl-SI" altLang="sl-SI" sz="3600" b="1">
              <a:latin typeface="Agency FB" panose="020B0503020202020204" pitchFamily="34" charset="0"/>
              <a:cs typeface="Tahoma" panose="020B0604030504040204" pitchFamily="34" charset="0"/>
            </a:endParaRPr>
          </a:p>
          <a:p>
            <a:pPr eaLnBrk="1" hangingPunct="1"/>
            <a:endParaRPr lang="sl-SI" altLang="sl-SI" sz="3600" b="1">
              <a:latin typeface="Agency FB" panose="020B050302020202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sl-SI" altLang="sl-SI" sz="3600" b="1">
                <a:latin typeface="Agency FB" panose="020B0503020202020204" pitchFamily="34" charset="0"/>
                <a:cs typeface="Tahoma" panose="020B0604030504040204" pitchFamily="34" charset="0"/>
              </a:rPr>
              <a:t>Official emblem.</a:t>
            </a:r>
          </a:p>
          <a:p>
            <a:pPr eaLnBrk="1" hangingPunct="1"/>
            <a:endParaRPr lang="sl-SI" altLang="sl-SI"/>
          </a:p>
        </p:txBody>
      </p:sp>
      <p:pic>
        <p:nvPicPr>
          <p:cNvPr id="4100" name="Picture 2" descr="http://mengertilah.files.wordpress.com/2010/03/zakumi.gif">
            <a:extLst>
              <a:ext uri="{FF2B5EF4-FFF2-40B4-BE49-F238E27FC236}">
                <a16:creationId xmlns:a16="http://schemas.microsoft.com/office/drawing/2014/main" id="{FFDF3946-0E22-4E9D-A747-CE4ACD84F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285750"/>
            <a:ext cx="1323975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Ke_Nako.jpg">
            <a:extLst>
              <a:ext uri="{FF2B5EF4-FFF2-40B4-BE49-F238E27FC236}">
                <a16:creationId xmlns:a16="http://schemas.microsoft.com/office/drawing/2014/main" id="{948EE8DA-AE48-43AF-9EF5-F067D2FB3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357563"/>
            <a:ext cx="1857375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http://2.bp.blogspot.com/_KcVODZm9dvA/S5Ewp_2rEmI/AAAAAAAABYA/_ZVVh6mxsxU/s400/South-Africa-2010-World-Cup-logo.png">
            <a:extLst>
              <a:ext uri="{FF2B5EF4-FFF2-40B4-BE49-F238E27FC236}">
                <a16:creationId xmlns:a16="http://schemas.microsoft.com/office/drawing/2014/main" id="{F875577C-DE8A-4B4D-8906-3D9F0C82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5000625"/>
            <a:ext cx="14541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>
            <a:extLst>
              <a:ext uri="{FF2B5EF4-FFF2-40B4-BE49-F238E27FC236}">
                <a16:creationId xmlns:a16="http://schemas.microsoft.com/office/drawing/2014/main" id="{E0DBCB6F-62ED-470A-BD04-693681FAA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OFFICIAL BALL</a:t>
            </a:r>
            <a:endParaRPr lang="en-GB" altLang="sl-SI"/>
          </a:p>
        </p:txBody>
      </p:sp>
      <p:sp>
        <p:nvSpPr>
          <p:cNvPr id="5123" name="Ograda vsebine 2">
            <a:extLst>
              <a:ext uri="{FF2B5EF4-FFF2-40B4-BE49-F238E27FC236}">
                <a16:creationId xmlns:a16="http://schemas.microsoft.com/office/drawing/2014/main" id="{FA7E70B4-8872-473E-A7D2-234A5E987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z="2800" b="1">
                <a:latin typeface="Agency FB" panose="020B0503020202020204" pitchFamily="34" charset="0"/>
                <a:cs typeface="Tahoma" panose="020B0604030504040204" pitchFamily="34" charset="0"/>
              </a:rPr>
              <a:t>Official ball is JABULANI. Made by Adidas. Ball is very advanced and developed with technology . </a:t>
            </a:r>
          </a:p>
          <a:p>
            <a:pPr eaLnBrk="1" hangingPunct="1"/>
            <a:r>
              <a:rPr lang="en-US" altLang="sl-SI" sz="2800" b="1">
                <a:latin typeface="Agency FB" panose="020B0503020202020204" pitchFamily="34" charset="0"/>
                <a:cs typeface="Tahoma" panose="020B0604030504040204" pitchFamily="34" charset="0"/>
              </a:rPr>
              <a:t>The ball is constructed using a new design, consisting of eight (down from 14 in the last World Cup) thermally-bonded, three-dimensional panels.</a:t>
            </a:r>
            <a:endParaRPr lang="sl-SI" altLang="sl-SI" sz="2800" b="1">
              <a:latin typeface="Agency FB" panose="020B050302020202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n-US" altLang="sl-SI" sz="2800" b="1">
                <a:latin typeface="Agency FB" panose="020B0503020202020204" pitchFamily="34" charset="0"/>
                <a:cs typeface="Tahoma" panose="020B0604030504040204" pitchFamily="34" charset="0"/>
              </a:rPr>
              <a:t>The surface of the ball is textured with grooves, a technology developed by Adidas called GripnGroove that is intended to improve the ball's aerodynamics.</a:t>
            </a:r>
            <a:endParaRPr lang="sl-SI" altLang="sl-SI" sz="2800" b="1">
              <a:latin typeface="Agency FB" panose="020B050302020202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sl-SI" sz="2400"/>
          </a:p>
        </p:txBody>
      </p:sp>
      <p:pic>
        <p:nvPicPr>
          <p:cNvPr id="5124" name="Slika 3" descr="jabulani-construction.png">
            <a:extLst>
              <a:ext uri="{FF2B5EF4-FFF2-40B4-BE49-F238E27FC236}">
                <a16:creationId xmlns:a16="http://schemas.microsoft.com/office/drawing/2014/main" id="{B38F8395-9192-49BE-A4B3-7A5CBEB68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4857750"/>
            <a:ext cx="314325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BEDFB345-6AD7-4FE0-AF57-510401FD0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PARTICIPANTS IN WORLD CUP</a:t>
            </a:r>
            <a:endParaRPr lang="en-GB" altLang="sl-SI"/>
          </a:p>
        </p:txBody>
      </p:sp>
      <p:sp>
        <p:nvSpPr>
          <p:cNvPr id="6147" name="Ograda vsebine 2">
            <a:extLst>
              <a:ext uri="{FF2B5EF4-FFF2-40B4-BE49-F238E27FC236}">
                <a16:creationId xmlns:a16="http://schemas.microsoft.com/office/drawing/2014/main" id="{F12373B4-01CD-4448-9384-2893C4B4D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z="4000" b="1">
                <a:latin typeface="Agency FB" panose="020B0503020202020204" pitchFamily="34" charset="0"/>
                <a:cs typeface="Tahoma" panose="020B0604030504040204" pitchFamily="34" charset="0"/>
              </a:rPr>
              <a:t>In the world cup is 32 country, who were qualified for this contest .</a:t>
            </a:r>
          </a:p>
          <a:p>
            <a:pPr eaLnBrk="1" hangingPunct="1"/>
            <a:r>
              <a:rPr lang="sl-SI" altLang="sl-SI" sz="4000" b="1">
                <a:latin typeface="Agency FB" panose="020B0503020202020204" pitchFamily="34" charset="0"/>
                <a:cs typeface="Tahoma" panose="020B0604030504040204" pitchFamily="34" charset="0"/>
              </a:rPr>
              <a:t>These country are razporejene po skupinah (A,B,C,D,E,F,G,H).</a:t>
            </a:r>
          </a:p>
          <a:p>
            <a:pPr eaLnBrk="1" hangingPunct="1"/>
            <a:r>
              <a:rPr lang="sl-SI" altLang="sl-SI" sz="4000" b="1">
                <a:latin typeface="Agency FB" panose="020B0503020202020204" pitchFamily="34" charset="0"/>
                <a:cs typeface="Tahoma" panose="020B0604030504040204" pitchFamily="34" charset="0"/>
              </a:rPr>
              <a:t>From the groups two best country </a:t>
            </a:r>
            <a:r>
              <a:rPr lang="en-US" altLang="sl-SI" sz="4000" b="1">
                <a:latin typeface="Agency FB" panose="020B0503020202020204" pitchFamily="34" charset="0"/>
                <a:cs typeface="Tahoma" panose="020B0604030504040204" pitchFamily="34" charset="0"/>
              </a:rPr>
              <a:t>included in the next round of </a:t>
            </a:r>
            <a:r>
              <a:rPr lang="sl-SI" altLang="sl-SI" sz="4000" b="1">
                <a:latin typeface="Agency FB" panose="020B0503020202020204" pitchFamily="34" charset="0"/>
                <a:cs typeface="Tahoma" panose="020B0604030504040204" pitchFamily="34" charset="0"/>
              </a:rPr>
              <a:t>W.C</a:t>
            </a:r>
            <a:r>
              <a:rPr lang="sl-SI" altLang="sl-SI" sz="4000" b="1">
                <a:solidFill>
                  <a:schemeClr val="bg1"/>
                </a:solidFill>
                <a:latin typeface="Agency FB" panose="020B0503020202020204" pitchFamily="34" charset="0"/>
                <a:cs typeface="Tahoma" panose="020B0604030504040204" pitchFamily="34" charset="0"/>
              </a:rPr>
              <a:t>.</a:t>
            </a:r>
            <a:endParaRPr lang="en-GB" altLang="sl-SI" sz="4000" b="1">
              <a:solidFill>
                <a:schemeClr val="bg1"/>
              </a:solidFill>
              <a:latin typeface="Agency FB" panose="020B050302020202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045941D5-6EFE-4166-9695-56BE2332E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HISTORY OF WORLD CUP</a:t>
            </a:r>
            <a:endParaRPr lang="en-GB" altLang="sl-SI"/>
          </a:p>
        </p:txBody>
      </p:sp>
      <p:sp>
        <p:nvSpPr>
          <p:cNvPr id="7171" name="Ograda vsebine 2">
            <a:extLst>
              <a:ext uri="{FF2B5EF4-FFF2-40B4-BE49-F238E27FC236}">
                <a16:creationId xmlns:a16="http://schemas.microsoft.com/office/drawing/2014/main" id="{CE604B66-0299-4713-8895-19216EF10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z="3600" b="1">
                <a:latin typeface="Agency FB" panose="020B0503020202020204" pitchFamily="34" charset="0"/>
                <a:cs typeface="Tahoma" panose="020B0604030504040204" pitchFamily="34" charset="0"/>
              </a:rPr>
              <a:t>The first world cup was in Uruguay. In the final in Centenario (Uruguay) is win Uruguay they were win Argentina.</a:t>
            </a:r>
          </a:p>
          <a:p>
            <a:pPr eaLnBrk="1" hangingPunct="1"/>
            <a:r>
              <a:rPr lang="sl-SI" altLang="sl-SI" sz="3600" b="1">
                <a:latin typeface="Agency FB" panose="020B0503020202020204" pitchFamily="34" charset="0"/>
                <a:cs typeface="Tahoma" panose="020B0604030504040204" pitchFamily="34" charset="0"/>
              </a:rPr>
              <a:t>Winner list: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3600" b="1">
                <a:latin typeface="Agency FB" panose="020B0503020202020204" pitchFamily="34" charset="0"/>
                <a:cs typeface="Tahoma" panose="020B0604030504040204" pitchFamily="34" charset="0"/>
              </a:rPr>
              <a:t>    5X Brasil                   2X Argentina     1X France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3600" b="1">
                <a:latin typeface="Agency FB" panose="020B0503020202020204" pitchFamily="34" charset="0"/>
                <a:cs typeface="Tahoma" panose="020B0604030504040204" pitchFamily="34" charset="0"/>
              </a:rPr>
              <a:t>    4X Italia                    2X Uruguay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3600" b="1">
                <a:latin typeface="Agency FB" panose="020B0503020202020204" pitchFamily="34" charset="0"/>
                <a:cs typeface="Tahoma" panose="020B0604030504040204" pitchFamily="34" charset="0"/>
              </a:rPr>
              <a:t>    3X Deutschland         1X  England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6140C4C6-C97E-4985-8059-A67148B4B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WHEN WILL BE WORLD CUP?</a:t>
            </a:r>
            <a:endParaRPr lang="en-GB" altLang="sl-SI"/>
          </a:p>
        </p:txBody>
      </p:sp>
      <p:sp>
        <p:nvSpPr>
          <p:cNvPr id="8195" name="Ograda vsebine 2">
            <a:extLst>
              <a:ext uri="{FF2B5EF4-FFF2-40B4-BE49-F238E27FC236}">
                <a16:creationId xmlns:a16="http://schemas.microsoft.com/office/drawing/2014/main" id="{FFC8D7C5-29A2-45EB-8961-1587321B3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latin typeface="Agency FB" panose="020B0503020202020204" pitchFamily="34" charset="0"/>
              </a:rPr>
              <a:t>Fifa WORLD CUP will be from 11. June to 11. July.</a:t>
            </a:r>
          </a:p>
          <a:p>
            <a:pPr eaLnBrk="1" hangingPunct="1"/>
            <a:r>
              <a:rPr lang="sl-SI" altLang="sl-SI">
                <a:latin typeface="Agency FB" panose="020B0503020202020204" pitchFamily="34" charset="0"/>
              </a:rPr>
              <a:t>Group match will be finish on 25.6. 2010.</a:t>
            </a:r>
          </a:p>
          <a:p>
            <a:pPr eaLnBrk="1" hangingPunct="1"/>
            <a:r>
              <a:rPr lang="en-US" altLang="sl-SI">
                <a:latin typeface="Agency FB" panose="020B0503020202020204" pitchFamily="34" charset="0"/>
              </a:rPr>
              <a:t>During the time the finals will be play eighth</a:t>
            </a:r>
            <a:r>
              <a:rPr lang="sl-SI" altLang="sl-SI">
                <a:latin typeface="Agency FB" panose="020B0503020202020204" pitchFamily="34" charset="0"/>
              </a:rPr>
              <a:t>-</a:t>
            </a:r>
            <a:r>
              <a:rPr lang="en-US" altLang="sl-SI">
                <a:latin typeface="Agency FB" panose="020B0503020202020204" pitchFamily="34" charset="0"/>
              </a:rPr>
              <a:t>finals match quarter-finals and semi-finals</a:t>
            </a:r>
            <a:r>
              <a:rPr lang="sl-SI" altLang="sl-SI">
                <a:latin typeface="Agency FB" panose="020B0503020202020204" pitchFamily="34" charset="0"/>
              </a:rPr>
              <a:t> match.</a:t>
            </a:r>
          </a:p>
          <a:p>
            <a:pPr eaLnBrk="1" hangingPunct="1"/>
            <a:r>
              <a:rPr lang="sl-SI" altLang="sl-SI">
                <a:latin typeface="Agency FB" panose="020B0503020202020204" pitchFamily="34" charset="0"/>
              </a:rPr>
              <a:t>The final match will be on 11. July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A138090C-4853-4E43-90A9-47DA389B4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FOR COLLECTOR STICKER</a:t>
            </a:r>
            <a:endParaRPr lang="en-GB" altLang="sl-SI"/>
          </a:p>
        </p:txBody>
      </p:sp>
      <p:sp>
        <p:nvSpPr>
          <p:cNvPr id="9219" name="Ograda vsebine 2">
            <a:extLst>
              <a:ext uri="{FF2B5EF4-FFF2-40B4-BE49-F238E27FC236}">
                <a16:creationId xmlns:a16="http://schemas.microsoft.com/office/drawing/2014/main" id="{940B1F86-AF8D-49AA-B7AD-B50B42484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/>
              <a:t>    For all collectors stickers is OFFICIAL LICENSED STICKER ALBUM by PANINI.</a:t>
            </a:r>
            <a:endParaRPr lang="en-GB" altLang="sl-SI" sz="3600"/>
          </a:p>
        </p:txBody>
      </p:sp>
      <p:pic>
        <p:nvPicPr>
          <p:cNvPr id="9220" name="Picture 2" descr="http://www.youwantyouwant.co.uk/images/Sticker%20Album%20Logo.jpg">
            <a:extLst>
              <a:ext uri="{FF2B5EF4-FFF2-40B4-BE49-F238E27FC236}">
                <a16:creationId xmlns:a16="http://schemas.microsoft.com/office/drawing/2014/main" id="{6B573A6B-4EFD-4FE6-B9C3-3E824A0E5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2928938"/>
            <a:ext cx="2743200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http://farm3.static.flickr.com/2397/4513885594_9249fb9f55.jpg">
            <a:extLst>
              <a:ext uri="{FF2B5EF4-FFF2-40B4-BE49-F238E27FC236}">
                <a16:creationId xmlns:a16="http://schemas.microsoft.com/office/drawing/2014/main" id="{AF51C231-1DCD-4F1E-A9B4-0E5BDE5E7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429000"/>
            <a:ext cx="40005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8991365D-94BD-4807-A04D-2D8861052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THIS IS IT</a:t>
            </a:r>
            <a:endParaRPr lang="en-GB" altLang="sl-SI"/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768DA8E7-86E4-4285-9B26-E1C0E6813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/>
              <a:t>THE END!!!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sl-SI" altLang="sl-SI"/>
          </a:p>
          <a:p>
            <a:pPr eaLnBrk="1" hangingPunct="1">
              <a:buFont typeface="Arial" panose="020B0604020202020204" pitchFamily="34" charset="0"/>
              <a:buNone/>
            </a:pPr>
            <a:endParaRPr lang="sl-SI" altLang="sl-SI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>
                <a:hlinkClick r:id="rId3"/>
              </a:rPr>
              <a:t>http://www.youtube.com/watch?v=jOY70ps8a5E</a:t>
            </a:r>
            <a:endParaRPr lang="sl-SI" altLang="sl-SI"/>
          </a:p>
          <a:p>
            <a:pPr eaLnBrk="1" hangingPunct="1">
              <a:buFont typeface="Arial" panose="020B0604020202020204" pitchFamily="34" charset="0"/>
              <a:buNone/>
            </a:pPr>
            <a:endParaRPr lang="sl-SI" altLang="sl-SI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/>
              <a:t>Support our footballer in WORLD CUP!!</a:t>
            </a:r>
            <a:endParaRPr lang="en-GB" altLang="sl-SI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</Words>
  <Application>Microsoft Office PowerPoint</Application>
  <PresentationFormat>On-screen Show (4:3)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Agency FB</vt:lpstr>
      <vt:lpstr>Arial</vt:lpstr>
      <vt:lpstr>Calibri</vt:lpstr>
      <vt:lpstr>Tahoma</vt:lpstr>
      <vt:lpstr>Officeova tema</vt:lpstr>
      <vt:lpstr>FIFA WORLD CUP 2010</vt:lpstr>
      <vt:lpstr>WHERE WILL BE WORLD CUP</vt:lpstr>
      <vt:lpstr>OFFICIAL SYMBOLS</vt:lpstr>
      <vt:lpstr>OFFICIAL BALL</vt:lpstr>
      <vt:lpstr>PARTICIPANTS IN WORLD CUP</vt:lpstr>
      <vt:lpstr>HISTORY OF WORLD CUP</vt:lpstr>
      <vt:lpstr>WHEN WILL BE WORLD CUP?</vt:lpstr>
      <vt:lpstr>FOR COLLECTOR STICKER</vt:lpstr>
      <vt:lpstr>THIS IS 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2019-05-30T09:19:57Z</dcterms:created>
  <dcterms:modified xsi:type="dcterms:W3CDTF">2019-05-30T09:19:57Z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