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7">
            <a:extLst>
              <a:ext uri="{FF2B5EF4-FFF2-40B4-BE49-F238E27FC236}">
                <a16:creationId xmlns:a16="http://schemas.microsoft.com/office/drawing/2014/main" id="{9503B3C8-0075-4F99-B959-0BE02F10F4A9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ovezovalnik 12">
            <a:extLst>
              <a:ext uri="{FF2B5EF4-FFF2-40B4-BE49-F238E27FC236}">
                <a16:creationId xmlns:a16="http://schemas.microsoft.com/office/drawing/2014/main" id="{FE47F9D5-1992-4484-A16A-C3C69F3CA001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6327FF2D-BAC7-4559-8EF0-138227E7DC34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9EC062F2-A9A0-4C7E-B1E5-4953B85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777A-5247-4483-96A2-EA85727B223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1F222E7A-91FD-4747-8819-010EBEE3F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C17D07-1C40-4AE1-9304-D873BD72011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C2842B26-C745-4A3B-936D-59AB1CE0D7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2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1C05A5A9-7DE7-4FDA-8CA0-DCB0F007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B263-ABD4-4D3B-9247-CBA32B60C26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DDD2E8E7-3D02-40E1-BF78-2FF77E90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4B6CB87A-D511-4053-855A-74CE95C9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2BD64-35DF-4EE4-BEB5-F195B9A1B0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860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8BB31556-A441-4857-A83C-ED3567C0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8385-67A9-4F84-A6A6-AA8ECB5B833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F3DB36A-7271-4BE0-A0FB-F5FDD801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ED438B0D-783B-4003-A50E-83B48E0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F195-EF27-482B-9652-398243DF8E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73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D343D23E-290F-4414-9DDB-66D96D11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8EE6-0DEE-4CD6-8088-487C39BF039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AB08FAE-E7F3-4352-9EA9-6EC023DA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36AE0B4D-3B64-4F6B-BB91-08D4DBA4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AACB-A53E-48C3-B008-3D5AF4A4EF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661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6">
            <a:extLst>
              <a:ext uri="{FF2B5EF4-FFF2-40B4-BE49-F238E27FC236}">
                <a16:creationId xmlns:a16="http://schemas.microsoft.com/office/drawing/2014/main" id="{66AA3DF4-83B0-430D-A0F1-8649C51EB4A3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01F8BB5-CCCC-4393-98DC-28D0EFA9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7715-B479-4E16-82D7-7D906DB33C4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3783FE5-C07D-4694-B810-BBC2C48D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7A1E8A-FCE9-47B6-A857-F355B684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E761-DFC8-4EC7-A9F0-C057661AEE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99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B1D4F2EB-FB0F-411F-A15F-7DC42BAA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6817-B959-452C-AF90-E7CD2471FB4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040B50D1-59A8-408B-B0DB-C4E841CA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C70FDE1E-A630-4C53-8D91-4D56D16F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6E5EA-6224-41B2-AC01-1A9C572CB0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233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9">
            <a:extLst>
              <a:ext uri="{FF2B5EF4-FFF2-40B4-BE49-F238E27FC236}">
                <a16:creationId xmlns:a16="http://schemas.microsoft.com/office/drawing/2014/main" id="{25BBE9E7-F708-4100-A55A-749CE9E6AF08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16">
            <a:extLst>
              <a:ext uri="{FF2B5EF4-FFF2-40B4-BE49-F238E27FC236}">
                <a16:creationId xmlns:a16="http://schemas.microsoft.com/office/drawing/2014/main" id="{61C515EF-0421-4390-A2A8-0217BF203BA5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BBAB23F6-CC94-4CBE-B6E0-683BB6F0F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28793-8778-4E14-AC7B-F2E9D0BCEDF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61F75EF8-FBC9-419E-924C-7868CE4A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0D90C73A-1A99-4252-A8BD-40DB45D1AB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C994-F181-4298-8EEB-3FB3693A939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43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CEAEDFB6-5068-4770-8F1C-EF5CAFDC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0B5E-E5FE-49CA-BBE8-63A1919642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ECB20A6B-2B26-40CC-A6F3-4632FE14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537E98C8-84F7-4D70-97C0-92903A07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11CB6-DB61-4A65-BEA6-6615391A07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775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221C66AD-DAB3-4C71-B068-7B943966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0D88-1CEC-429E-BCDF-2BB93CA3F2C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EEA1131D-568D-4E9F-91D3-50A29DB5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EA6FEAE1-3B3C-4577-9383-4BCBD617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E3559-FF39-4BEC-92BD-E9B3B20BA8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452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CE643A9B-18C8-4FD3-B444-E170DEAB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046E-9DCF-44B3-81FF-E0A7BB1B60F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C693E461-D45B-4706-B18C-6F9E07E91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7713F-00F9-4A9E-A468-09EF0CE866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78AC8D2-3FDF-4100-AB3A-1996D66946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8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77B1E316-609A-4E14-88EF-333901BB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63DB-77D6-47D5-896E-27432C2C15B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A8891B86-0C95-4123-987F-BC929E4D8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FA5A2-D08D-429B-84DC-6C020A77D88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B983E669-5187-4A51-BE9D-D6436CF641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9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12523236-FF7C-44BB-80D8-29F474912C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C767B311-4A78-415B-B718-9A260188D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7F439-366E-44CB-BBF1-AD8DB1408F6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2524DD9D-977D-4F99-94F8-9FFA1CA2D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BBC7E666-9C82-4627-A4B0-6D0FF35E1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F8B1B463-1243-4829-8A4D-CB55D526215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807F9EE5-76C5-4D92-B36A-CDA334AF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5" r:id="rId2"/>
    <p:sldLayoutId id="2147483732" r:id="rId3"/>
    <p:sldLayoutId id="2147483726" r:id="rId4"/>
    <p:sldLayoutId id="2147483733" r:id="rId5"/>
    <p:sldLayoutId id="2147483727" r:id="rId6"/>
    <p:sldLayoutId id="2147483728" r:id="rId7"/>
    <p:sldLayoutId id="2147483734" r:id="rId8"/>
    <p:sldLayoutId id="2147483735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F57C9ADA-E105-4A89-940F-A54745797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4941888"/>
            <a:ext cx="83058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FFC000"/>
                </a:solidFill>
              </a:rPr>
              <a:t>Naredil:</a:t>
            </a:r>
            <a:r>
              <a:rPr lang="sl-SI" dirty="0"/>
              <a:t> 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FFC000"/>
                </a:solidFill>
              </a:rPr>
              <a:t>Profesor: </a:t>
            </a: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B625BD-B145-47BD-BADE-7FD12EE45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FOOD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4CD2FB81-4032-439A-BE95-B10917B2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7352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2A9708B8-D37D-4245-BF51-5988BFA1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29749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>
            <a:extLst>
              <a:ext uri="{FF2B5EF4-FFF2-40B4-BE49-F238E27FC236}">
                <a16:creationId xmlns:a16="http://schemas.microsoft.com/office/drawing/2014/main" id="{5F375AA7-581E-43F2-8840-A4BF61F6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r>
              <a:rPr lang="en-US" altLang="sl-SI"/>
              <a:t>Food is any substance consumed to provide nutritional support for the body.</a:t>
            </a:r>
            <a:endParaRPr lang="sl-SI" altLang="sl-SI"/>
          </a:p>
          <a:p>
            <a:r>
              <a:rPr lang="en-US" altLang="sl-SI"/>
              <a:t> It is usually plant or animal origin</a:t>
            </a:r>
            <a:r>
              <a:rPr lang="sl-SI" altLang="sl-SI"/>
              <a:t>.</a:t>
            </a:r>
          </a:p>
          <a:p>
            <a:r>
              <a:rPr lang="sl-SI" altLang="sl-SI"/>
              <a:t> Every food</a:t>
            </a:r>
            <a:r>
              <a:rPr lang="en-US" altLang="sl-SI"/>
              <a:t> contains essential nutrients, such as fats, proteins, vitamins, or minerals.</a:t>
            </a:r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3D1C6A-6E7F-473B-A084-B7C6DAC3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8BBC731-A365-4E02-9084-AB5CA27D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8925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C83CB23A-03E3-49FD-A0DE-5B47D179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22336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151C9CB4-39BD-4E30-A7F1-5449C4C0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3D4A43-8021-4585-8A1D-D53ABAB5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FOOD PYRAMID</a:t>
            </a:r>
          </a:p>
        </p:txBody>
      </p:sp>
      <p:pic>
        <p:nvPicPr>
          <p:cNvPr id="9220" name="Picture 2" descr="http://cbisby.global2.vic.edu.au/files/2014/03/image-282zs9v.jpg">
            <a:extLst>
              <a:ext uri="{FF2B5EF4-FFF2-40B4-BE49-F238E27FC236}">
                <a16:creationId xmlns:a16="http://schemas.microsoft.com/office/drawing/2014/main" id="{6B3AA973-DDDB-4F7F-88FF-E8996F17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71600"/>
            <a:ext cx="620871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C6273D75-0BF8-4121-9917-EAD1D15A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Fats are important for </a:t>
            </a:r>
            <a:r>
              <a:rPr lang="sl-SI" altLang="sl-SI"/>
              <a:t>proper body </a:t>
            </a:r>
            <a:r>
              <a:rPr lang="en-US" altLang="sl-SI"/>
              <a:t>building and for metabolism</a:t>
            </a:r>
            <a:r>
              <a:rPr lang="sl-SI" altLang="sl-SI"/>
              <a:t>. </a:t>
            </a:r>
          </a:p>
          <a:p>
            <a:r>
              <a:rPr lang="en-US" altLang="sl-SI"/>
              <a:t>Fat-free body </a:t>
            </a:r>
            <a:r>
              <a:rPr lang="sl-SI" altLang="sl-SI"/>
              <a:t>could not accept vitamins </a:t>
            </a:r>
          </a:p>
          <a:p>
            <a:r>
              <a:rPr lang="sl-SI" altLang="sl-SI"/>
              <a:t>Fats are in animal food, vegatables (oil) and nuts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07D4AB-FA16-4CA3-95D5-D3CF1439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FATS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AE3B0C1-C6DD-462B-99A1-D24FBC42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A38AE9B3-86D6-49D5-B948-279A4C87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Carbohydrates are the main source of energy for our body</a:t>
            </a:r>
            <a:endParaRPr lang="sl-SI" altLang="sl-SI"/>
          </a:p>
          <a:p>
            <a:r>
              <a:rPr lang="en-US" altLang="sl-SI"/>
              <a:t>Carbohydrates are the main culprit for excess weight</a:t>
            </a:r>
            <a:endParaRPr lang="sl-SI" altLang="sl-SI"/>
          </a:p>
          <a:p>
            <a:r>
              <a:rPr lang="en-US" altLang="sl-SI"/>
              <a:t>Carbohydrates</a:t>
            </a:r>
            <a:r>
              <a:rPr lang="sl-SI" altLang="sl-SI"/>
              <a:t> are in bread, rice,..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EB3FB6-0336-4C09-ADEC-A583FC5E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rgbClr val="FFC000"/>
                </a:solidFill>
              </a:rPr>
              <a:t>C</a:t>
            </a:r>
            <a:r>
              <a:rPr lang="sl-SI">
                <a:solidFill>
                  <a:srgbClr val="FFC000"/>
                </a:solidFill>
              </a:rPr>
              <a:t>ARBOHYDRATES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6775DDA-1399-473F-A7F3-95449A69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49688"/>
            <a:ext cx="340836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DAA416E3-05E9-46C1-8ECD-833D9B15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21088"/>
            <a:ext cx="36718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31856DF1-A7A9-448D-A3D5-D5C8F33D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</a:t>
            </a:r>
            <a:r>
              <a:rPr lang="en-US" altLang="sl-SI"/>
              <a:t>rotein prevents entry of bacteria in our body</a:t>
            </a:r>
            <a:endParaRPr lang="sl-SI" altLang="sl-SI"/>
          </a:p>
          <a:p>
            <a:r>
              <a:rPr lang="sl-SI" altLang="sl-SI"/>
              <a:t>Proteins are important for building muscles</a:t>
            </a:r>
          </a:p>
          <a:p>
            <a:r>
              <a:rPr lang="sl-SI" altLang="sl-SI"/>
              <a:t>Proteins are in milk, meat, cheese,…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9DB3F6-1210-40D7-A166-CD5117EA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err="1">
                <a:solidFill>
                  <a:srgbClr val="FFC000"/>
                </a:solidFill>
              </a:rPr>
              <a:t>Proteins</a:t>
            </a:r>
            <a:endParaRPr lang="sl-SI">
              <a:solidFill>
                <a:srgbClr val="FFC000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B996E593-8513-4C3A-B64D-66DA8729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2965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78F83074-2A0B-46E3-9E86-03932F16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19446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D0C1CD49-6428-42F0-AC88-D333524F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7828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broscience.co/wp-content/uploads/2014/12/Screen-Shot-2014-12-07-at-17.05.45.png">
            <a:extLst>
              <a:ext uri="{FF2B5EF4-FFF2-40B4-BE49-F238E27FC236}">
                <a16:creationId xmlns:a16="http://schemas.microsoft.com/office/drawing/2014/main" id="{DECD996F-CEAE-4137-9EA1-624A8CDB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716338"/>
            <a:ext cx="24145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FCAD3BA-02D5-4C5F-A3D1-2FFF6A255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3387725" cy="241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9A72D09-7707-4E20-9299-055BDF82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ENGLISH FOOD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B618244E-8B33-45B1-8193-132C1815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CFF35201-06B0-4884-BD95-3FC82DA9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76700"/>
            <a:ext cx="30940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ww.thehaggis.com/EZ/sh/sh/imagelibrary/black-gold-stick-with-slices_350.jpg">
            <a:extLst>
              <a:ext uri="{FF2B5EF4-FFF2-40B4-BE49-F238E27FC236}">
                <a16:creationId xmlns:a16="http://schemas.microsoft.com/office/drawing/2014/main" id="{96EE1A12-D59A-4F42-B4AD-96E841BD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90988"/>
            <a:ext cx="273526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1B1D7EA-7A39-4496-B34F-1BFD81E907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3038475" cy="228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E109318-C3E8-4A09-B5C7-8B142FED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ENGLISH DRINKS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916C3FE9-5A9D-40A0-B85F-83DCDA59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98588"/>
            <a:ext cx="51847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media4.onsugar.com/files/2014/11/04/043/n/1922195/309ace1f4cba8e16_ginger-beer.xxxlarge.jpg">
            <a:extLst>
              <a:ext uri="{FF2B5EF4-FFF2-40B4-BE49-F238E27FC236}">
                <a16:creationId xmlns:a16="http://schemas.microsoft.com/office/drawing/2014/main" id="{5097BDBE-FCFB-4FDB-A39F-6A873E46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23669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7D8825E8-B3DA-45D0-88CE-2392C7D6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2400"/>
              <a:t>Beer in England has been brewed for hundreds of years. As a beer brewing country, England is known </a:t>
            </a:r>
            <a:endParaRPr lang="sl-SI" altLang="sl-SI" sz="2400"/>
          </a:p>
          <a:p>
            <a:r>
              <a:rPr lang="en-US" altLang="sl-SI" sz="2400"/>
              <a:t>English beer styles include bitter, mild, brown ale</a:t>
            </a:r>
            <a:r>
              <a:rPr lang="sl-SI" altLang="sl-SI" sz="2400"/>
              <a:t>, </a:t>
            </a:r>
            <a:r>
              <a:rPr lang="en-US" altLang="sl-SI" sz="2400"/>
              <a:t>old ale</a:t>
            </a:r>
            <a:r>
              <a:rPr lang="sl-SI" altLang="sl-SI" sz="2400"/>
              <a:t>, </a:t>
            </a:r>
            <a:r>
              <a:rPr lang="en-US" altLang="sl-SI" sz="2400"/>
              <a:t>Stout, porter and India Pale Ale were also originally brewed in London</a:t>
            </a:r>
            <a:r>
              <a:rPr lang="en-US" altLang="sl-SI"/>
              <a:t>.</a:t>
            </a:r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B40B80-9892-4864-9B86-239E4645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FFC000"/>
                </a:solidFill>
              </a:rPr>
              <a:t>ENGLISH BEER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FB0EC4E3-D575-4542-8080-CCCD7FF4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2008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4BDB9A78-357B-46CA-A493-C441BEB8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1588"/>
            <a:ext cx="15621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FA26E8DC-3DB7-4E7F-A974-E4025A01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29013"/>
            <a:ext cx="41767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Papir</vt:lpstr>
      <vt:lpstr>FOOD</vt:lpstr>
      <vt:lpstr>PowerPoint Presentation</vt:lpstr>
      <vt:lpstr>FOOD PYRAMID</vt:lpstr>
      <vt:lpstr>FATS</vt:lpstr>
      <vt:lpstr>CARBOHYDRATES</vt:lpstr>
      <vt:lpstr>Proteins</vt:lpstr>
      <vt:lpstr>ENGLISH FOOD</vt:lpstr>
      <vt:lpstr>ENGLISH DRINKS</vt:lpstr>
      <vt:lpstr>ENGLISH BEER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2019-05-30T09:19:59Z</dcterms:created>
  <dcterms:modified xsi:type="dcterms:W3CDTF">2019-05-30T09:19:59Z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