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sldIdLst>
    <p:sldId id="256" r:id="rId3"/>
    <p:sldId id="260" r:id="rId4"/>
    <p:sldId id="261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0" autoAdjust="0"/>
  </p:normalViewPr>
  <p:slideViewPr>
    <p:cSldViewPr>
      <p:cViewPr varScale="1">
        <p:scale>
          <a:sx n="108" d="100"/>
          <a:sy n="108" d="100"/>
        </p:scale>
        <p:origin x="10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114C3E-A438-4361-A7DD-1758AB093555}"/>
              </a:ext>
            </a:extLst>
          </p:cNvPr>
          <p:cNvSpPr/>
          <p:nvPr userDrawn="1"/>
        </p:nvSpPr>
        <p:spPr>
          <a:xfrm>
            <a:off x="6350" y="4776788"/>
            <a:ext cx="9144000" cy="1624012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24E883-6563-4E82-BD8C-3A1B2C10D7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748713" y="4772025"/>
            <a:ext cx="323850" cy="1624013"/>
            <a:chOff x="8172400" y="4680214"/>
            <a:chExt cx="324036" cy="16243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E0C541-F08E-4736-ABC3-E5124E010811}"/>
                </a:ext>
              </a:extLst>
            </p:cNvPr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68D1A9-949F-42B9-9282-9CDC40665AAE}"/>
                </a:ext>
              </a:extLst>
            </p:cNvPr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9A003D-BE28-4255-9DCF-9C7632092071}"/>
                </a:ext>
              </a:extLst>
            </p:cNvPr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20B71E-6525-49D9-81DC-F8B120F196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488" y="4776788"/>
            <a:ext cx="323850" cy="1624012"/>
            <a:chOff x="8172400" y="4680214"/>
            <a:chExt cx="324036" cy="1624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8231AD-E5B2-4B3D-AF70-813F970D3EA1}"/>
                </a:ext>
              </a:extLst>
            </p:cNvPr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A385CA-5FB0-488F-828D-DC956345B54A}"/>
                </a:ext>
              </a:extLst>
            </p:cNvPr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57FDC5-F82B-4A10-9353-D8F19EADD54E}"/>
                </a:ext>
              </a:extLst>
            </p:cNvPr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AD1B50-6036-42B8-8828-5BB52044D810}"/>
              </a:ext>
            </a:extLst>
          </p:cNvPr>
          <p:cNvSpPr/>
          <p:nvPr userDrawn="1"/>
        </p:nvSpPr>
        <p:spPr>
          <a:xfrm>
            <a:off x="0" y="-26988"/>
            <a:ext cx="9144000" cy="6477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1EA950-46C6-48A7-87EA-BFA332CE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027B-99AE-4632-BE6F-17D7C7779C5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9FFB3B-FEFE-4DEE-A4EC-63AC3CBB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24C815-E73B-4527-A76E-F5E2D134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0320B-16D7-4532-AD0E-A837CBB16D2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5746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DCBECB-4090-4271-8A67-E7A2713B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38F3-38C3-430F-9678-0546AE43CAB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97AE50-295F-4186-82BC-6663F124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AD1FE5-F04E-461D-876D-DC4BBC67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D23D-A8A3-46D6-819E-08397A947B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4715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D311D8-E976-4779-8BDC-86D1CECB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4D3D-245A-4E30-9EA0-D60CBA88D54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29A82E-9306-4033-8B70-08D2D7E6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C2C9C7-263B-4097-8A18-BDD4E40A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3020-B06A-4ACD-81C4-3FAFED7CC51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5112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7DC-E5BD-4365-85B7-EC744AA5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2958-F1A3-4697-AE29-D186A227E20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E3C2C-AB0D-424A-9176-C94A29D3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FE42-086C-45CD-9DE4-7E87C748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20FE-398E-4961-B376-0EE628D6468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7752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164E-4A8C-45E8-A854-1AF7A250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A8EA-E9AA-4576-BFEE-7F0486CE1CB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0B6A0-FE97-46E7-A421-9BD9824E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72E5A-B054-446E-AD97-99C8066F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B8A01-0214-46F4-BCF5-1A10C1951F8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517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30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98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3E0E-3EB7-42CE-B465-FF542F51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E82A-F332-4CE4-A20F-068814CC780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A57A-9857-4D64-A30B-A52E82C0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6DC5-7932-44D2-B410-6CAA8513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1811E-8B81-4274-8E99-30384DB78A5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0516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08642-6379-4795-BA33-656724A9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9956-A5A1-4226-A52A-806756B4391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BC2F-F01C-4FD6-A410-B1D6B798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63F4-9F0D-4807-BE67-B6A86C22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DD94B-905E-4618-9F0C-080C36B1976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963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7914-4AF6-4CA7-A330-2BCDD8DF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2F43-3F55-47BC-A20F-FD14384DEB4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2C7E-43C1-40A4-82CA-22C472CA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270DC-126C-4C4C-BB79-CF3997D8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6A48D-0634-4C92-AB59-680E5F36A71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1878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A18D41-38DF-4918-BDCE-94D2992F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66B9-184B-4984-97EF-802CF1DF7B1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689181-4EC2-423D-B6E2-890C03A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ADB54D-31A1-4F32-BA4F-62A0443A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447F0-6634-48E5-90F0-EBF71AF2391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9431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857CFF-B371-4B1C-8DFE-FB1DB058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7632-B0F8-4302-9071-18788BB4A3E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7D50F0-943C-491A-AD3A-9555C10F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94387D-92E3-4AE9-B861-609EB8AF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53A52-97D7-4D20-AAA8-87BEA0A787C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2187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07F54D-DDF1-401F-8E1E-59BBF12E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40C6-801A-43E0-8A54-FB1BF1D523A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22F129-1E94-4705-B44B-1115011A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BCB8D1-3002-49DD-9D80-E613E766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C6A2D-8078-4040-A207-59568CDEA9F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494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Malgun Gothic" panose="020B0503020000020004" pitchFamily="34" charset="-127"/>
          <a:cs typeface="Arial" pitchFamily="34" charset="0"/>
        </a:defRPr>
      </a:lvl1pPr>
      <a:lvl2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ea typeface="Malgun Gothic" panose="020B0503020000020004" pitchFamily="34" charset="-127"/>
          <a:cs typeface="Arial" panose="020B0604020202020204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7F15EC-46C5-4635-B843-644A0F53EB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9C81BB-1ACE-4A33-A0D9-8FC159894E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7738C-525C-4665-942A-394CD391C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E7CDE9-A578-4C72-8F1B-201230972DE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1D3A2-33F4-4A93-A9A1-16E4B7BB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579AC-9333-41ED-A200-621262E76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E1B081-4E6D-4C10-8E76-1BAD565763B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 panose="020B0503020000020004" pitchFamily="34" charset="-127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pitchFamily="34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>
            <a:extLst>
              <a:ext uri="{FF2B5EF4-FFF2-40B4-BE49-F238E27FC236}">
                <a16:creationId xmlns:a16="http://schemas.microsoft.com/office/drawing/2014/main" id="{31C2D4F5-3C52-4BAD-B6BB-B2C56EF7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3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lang="sl-SI" altLang="ko-KR" sz="3600" b="1">
                <a:solidFill>
                  <a:schemeClr val="bg1"/>
                </a:solidFill>
                <a:latin typeface="Arial" panose="020B0604020202020204" pitchFamily="34" charset="0"/>
              </a:rPr>
              <a:t>Footballer</a:t>
            </a:r>
            <a:endParaRPr lang="en-US" altLang="ko-KR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E7ADFC0-8D82-4E2A-A660-1870BA5007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Every 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0E942-D41B-423C-B2DB-4F04F676C1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557338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Waking up,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training,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family,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dinner,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free time,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training,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home,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sleep.</a:t>
            </a:r>
          </a:p>
          <a:p>
            <a:endParaRPr lang="sl-SI" altLang="sl-SI">
              <a:solidFill>
                <a:srgbClr val="404040"/>
              </a:solidFill>
            </a:endParaRPr>
          </a:p>
        </p:txBody>
      </p:sp>
      <p:pic>
        <p:nvPicPr>
          <p:cNvPr id="12292" name="Picture 2" descr="https://i.ytimg.com/vi/Y3pfr6CsBGI/maxresdefault.jpg">
            <a:extLst>
              <a:ext uri="{FF2B5EF4-FFF2-40B4-BE49-F238E27FC236}">
                <a16:creationId xmlns:a16="http://schemas.microsoft.com/office/drawing/2014/main" id="{ED705915-21AE-4D25-8F94-DA4FD65F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3816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s://footballpaparazzi.files.wordpress.com/2015/06/111.jpg?w=500">
            <a:extLst>
              <a:ext uri="{FF2B5EF4-FFF2-40B4-BE49-F238E27FC236}">
                <a16:creationId xmlns:a16="http://schemas.microsoft.com/office/drawing/2014/main" id="{17BADC77-B9F0-41AE-9751-B2A497E7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4877" r="5115" b="6818"/>
          <a:stretch>
            <a:fillRect/>
          </a:stretch>
        </p:blipFill>
        <p:spPr bwMode="auto">
          <a:xfrm>
            <a:off x="3609975" y="4191000"/>
            <a:ext cx="28543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831AC13-DEBD-4EE3-A7F8-8120953E03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Interview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06B30-FFDC-4724-B068-496F0CE1BB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557338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FFFFFF"/>
              </a:buClr>
              <a:buSzPct val="25000"/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WHO INSPIRED YOU FOR THIS JOB?  </a:t>
            </a:r>
          </a:p>
          <a:p>
            <a:pPr marL="342900" indent="-342900">
              <a:spcBef>
                <a:spcPts val="363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I was inspired by a lot of great football players and i wanted to be like them when i grow up and now my dreams came throug</a:t>
            </a:r>
            <a:r>
              <a:rPr lang="sl-SI" altLang="sl-S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363"/>
              </a:spcBef>
              <a:buClr>
                <a:srgbClr val="FFFFFF"/>
              </a:buClr>
              <a:buSzPct val="25000"/>
            </a:pPr>
            <a:endParaRPr lang="sl-SI" altLang="sl-SI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spcBef>
                <a:spcPts val="363"/>
              </a:spcBef>
              <a:buClr>
                <a:srgbClr val="FFFFFF"/>
              </a:buClr>
              <a:buSzPct val="25000"/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HOW LONG DO YOU WANT TO PLAY PROFESSIONAL FOOTBALL? </a:t>
            </a:r>
          </a:p>
          <a:p>
            <a:pPr marL="342900" indent="-342900">
              <a:spcBef>
                <a:spcPts val="363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I think I’m gonna play football until i will feel that i am no more for this job.</a:t>
            </a:r>
          </a:p>
          <a:p>
            <a:pPr marL="342900" indent="-342900">
              <a:spcBef>
                <a:spcPts val="363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sl-SI" altLang="sl-SI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spcBef>
                <a:spcPts val="363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WHO IS THE BEST FOOTBALL PLAYER IN THE WORLD?</a:t>
            </a:r>
          </a:p>
          <a:p>
            <a:pPr marL="342900" indent="-342900">
              <a:spcBef>
                <a:spcPts val="363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tx1"/>
                </a:solidFill>
              </a:rPr>
              <a:t>In my opinion the best player is Zlatan Ibrahimović</a:t>
            </a:r>
            <a:r>
              <a:rPr lang="sl-SI" altLang="sl-SI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BDE1676-5603-4271-BBF8-30F8333096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Description</a:t>
            </a:r>
            <a:endParaRPr lang="sl-SI" alt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97D7B-2FB8-40FD-8279-5E9A982C61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484313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sz="2400">
                <a:solidFill>
                  <a:srgbClr val="404040"/>
                </a:solidFill>
              </a:rPr>
              <a:t>Stressful,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well paid,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hard work,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every day training.</a:t>
            </a:r>
          </a:p>
        </p:txBody>
      </p:sp>
      <p:pic>
        <p:nvPicPr>
          <p:cNvPr id="4100" name="Picture 2" descr="http://fabiusmaximus.files.wordpress.com/2012/09/20120909-well-paid.jpg">
            <a:extLst>
              <a:ext uri="{FF2B5EF4-FFF2-40B4-BE49-F238E27FC236}">
                <a16:creationId xmlns:a16="http://schemas.microsoft.com/office/drawing/2014/main" id="{2842412A-BC92-42BA-8C4D-81F513C6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7565" r="12222" b="15460"/>
          <a:stretch>
            <a:fillRect/>
          </a:stretch>
        </p:blipFill>
        <p:spPr bwMode="auto">
          <a:xfrm>
            <a:off x="4211638" y="1052513"/>
            <a:ext cx="23653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www.okhlaheadlines.com/upload/October18-2015-11-52pmwh.jpg">
            <a:extLst>
              <a:ext uri="{FF2B5EF4-FFF2-40B4-BE49-F238E27FC236}">
                <a16:creationId xmlns:a16="http://schemas.microsoft.com/office/drawing/2014/main" id="{3E3971C0-1A26-4B59-A257-128924BC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2581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adweek.com/socialtimes/files/2012/12/stress2-223x300.jpg">
            <a:extLst>
              <a:ext uri="{FF2B5EF4-FFF2-40B4-BE49-F238E27FC236}">
                <a16:creationId xmlns:a16="http://schemas.microsoft.com/office/drawing/2014/main" id="{415277A2-ED43-46C5-8135-8FAF9FB4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57563"/>
            <a:ext cx="2303463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8F1DCAE-A7E4-4A79-9496-9617BF367D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81B7E-F22D-4497-9E72-5003C07AAA6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484313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sz="2400">
                <a:solidFill>
                  <a:srgbClr val="404040"/>
                </a:solidFill>
              </a:rPr>
              <a:t>No education required</a:t>
            </a:r>
          </a:p>
        </p:txBody>
      </p:sp>
      <p:pic>
        <p:nvPicPr>
          <p:cNvPr id="5124" name="Picture 2" descr="http://bartsblackboard.com/files/2012/03/We-do-need-no-education.png">
            <a:extLst>
              <a:ext uri="{FF2B5EF4-FFF2-40B4-BE49-F238E27FC236}">
                <a16:creationId xmlns:a16="http://schemas.microsoft.com/office/drawing/2014/main" id="{B4CF2A84-5652-4EF3-A5DF-A5C350C6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59991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D302-EDDD-4FA8-97E2-581158B5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10683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>
                <a:latin typeface="Malgun Gothic" panose="020B0503020000020004" pitchFamily="34" charset="-127"/>
              </a:rPr>
              <a:t>Requirements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891342B-8DC6-4C1E-B88F-AEF6EF9715E7}"/>
              </a:ext>
            </a:extLst>
          </p:cNvPr>
          <p:cNvSpPr>
            <a:spLocks noGrp="1"/>
          </p:cNvSpPr>
          <p:nvPr>
            <p:ph idx="10"/>
          </p:nvPr>
        </p:nvSpPr>
        <p:spPr bwMode="auto">
          <a:xfrm>
            <a:off x="468313" y="1484313"/>
            <a:ext cx="82296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Health,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strenght,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discipline, 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Good desicion,</a:t>
            </a:r>
          </a:p>
          <a:p>
            <a:pPr>
              <a:spcBef>
                <a:spcPts val="475"/>
              </a:spcBef>
              <a:buClr>
                <a:srgbClr val="FFFFFF"/>
              </a:buClr>
            </a:pPr>
            <a:r>
              <a:rPr lang="sl-SI" altLang="sl-SI" sz="2400">
                <a:solidFill>
                  <a:schemeClr val="tx1"/>
                </a:solidFill>
                <a:sym typeface="Calibri" panose="020F0502020204030204" pitchFamily="34" charset="0"/>
              </a:rPr>
              <a:t>accuracy.</a:t>
            </a:r>
            <a:endParaRPr lang="sl-SI" altLang="sl-SI" sz="2400">
              <a:solidFill>
                <a:schemeClr val="tx1"/>
              </a:solidFill>
            </a:endParaRPr>
          </a:p>
        </p:txBody>
      </p:sp>
      <p:sp>
        <p:nvSpPr>
          <p:cNvPr id="6148" name="AutoShape 2" descr="Rezultat iskanja slik za discipline">
            <a:extLst>
              <a:ext uri="{FF2B5EF4-FFF2-40B4-BE49-F238E27FC236}">
                <a16:creationId xmlns:a16="http://schemas.microsoft.com/office/drawing/2014/main" id="{95C89DA5-FC8A-4AD7-B74A-A213B4952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endParaRPr lang="sl-SI" altLang="sl-SI"/>
          </a:p>
        </p:txBody>
      </p:sp>
      <p:sp>
        <p:nvSpPr>
          <p:cNvPr id="6149" name="AutoShape 4" descr="Rezultat iskanja slik za discipline">
            <a:extLst>
              <a:ext uri="{FF2B5EF4-FFF2-40B4-BE49-F238E27FC236}">
                <a16:creationId xmlns:a16="http://schemas.microsoft.com/office/drawing/2014/main" id="{81A22EF4-8208-4B29-B2B6-7F5FE63F4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endParaRPr lang="sl-SI" altLang="sl-SI"/>
          </a:p>
        </p:txBody>
      </p:sp>
      <p:sp>
        <p:nvSpPr>
          <p:cNvPr id="6150" name="AutoShape 6" descr="Rezultat iskanja slik za discipline">
            <a:extLst>
              <a:ext uri="{FF2B5EF4-FFF2-40B4-BE49-F238E27FC236}">
                <a16:creationId xmlns:a16="http://schemas.microsoft.com/office/drawing/2014/main" id="{39F00DBC-153E-4857-9946-6A6F36312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endParaRPr lang="sl-SI" altLang="sl-SI"/>
          </a:p>
        </p:txBody>
      </p:sp>
      <p:pic>
        <p:nvPicPr>
          <p:cNvPr id="6151" name="Picture 8" descr="http://drashleyrussell.com/wp-content/uploads/2015/02/healthy-heart.jpg">
            <a:extLst>
              <a:ext uri="{FF2B5EF4-FFF2-40B4-BE49-F238E27FC236}">
                <a16:creationId xmlns:a16="http://schemas.microsoft.com/office/drawing/2014/main" id="{9E54B2CF-4376-4100-97B5-98BE3BB1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16175"/>
            <a:ext cx="32416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://blog.masterteacher.com/wp-content/uploads/2014/08/discipline.png">
            <a:extLst>
              <a:ext uri="{FF2B5EF4-FFF2-40B4-BE49-F238E27FC236}">
                <a16:creationId xmlns:a16="http://schemas.microsoft.com/office/drawing/2014/main" id="{B3A75245-6C57-4ED7-B372-466CA640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292600"/>
            <a:ext cx="34956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http://www.lifecompassblog.com/wp-content/uploads/2010/02/Choices-pic.jpg">
            <a:extLst>
              <a:ext uri="{FF2B5EF4-FFF2-40B4-BE49-F238E27FC236}">
                <a16:creationId xmlns:a16="http://schemas.microsoft.com/office/drawing/2014/main" id="{2CCBC9A3-4769-4157-9E8D-03F8DB57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" r="53075"/>
          <a:stretch>
            <a:fillRect/>
          </a:stretch>
        </p:blipFill>
        <p:spPr bwMode="auto">
          <a:xfrm>
            <a:off x="3203575" y="1196975"/>
            <a:ext cx="21018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EFCB296-A4DF-4BA2-A158-193AD1641B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What can you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8719F-A88A-4067-BC95-07B824E363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484313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sz="2400">
                <a:solidFill>
                  <a:srgbClr val="404040"/>
                </a:solidFill>
              </a:rPr>
              <a:t>Coach,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coach assistent,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player,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president of football club.</a:t>
            </a:r>
          </a:p>
        </p:txBody>
      </p:sp>
      <p:pic>
        <p:nvPicPr>
          <p:cNvPr id="7172" name="Picture 2" descr="http://resources0.news.com.au/images/2011/12/27/1226230/942100-jose-mourinho.jpg">
            <a:extLst>
              <a:ext uri="{FF2B5EF4-FFF2-40B4-BE49-F238E27FC236}">
                <a16:creationId xmlns:a16="http://schemas.microsoft.com/office/drawing/2014/main" id="{FDBDB296-2B9D-4640-955A-57F68C90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58913"/>
            <a:ext cx="3840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fcbayern.de/media/images/homepage/offizielle/sonstige/Scherer.variant524x295.jpg">
            <a:extLst>
              <a:ext uri="{FF2B5EF4-FFF2-40B4-BE49-F238E27FC236}">
                <a16:creationId xmlns:a16="http://schemas.microsoft.com/office/drawing/2014/main" id="{52E7EEEE-6A83-42EA-B30D-EC0A5F67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41513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5A5A959-68EB-4467-832F-5ABBC034F6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Uniform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4589B-7C5C-4FC3-97F1-42307F61122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288" y="1484313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sz="2400">
                <a:solidFill>
                  <a:srgbClr val="404040"/>
                </a:solidFill>
              </a:rPr>
              <a:t>Jersey,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jersey shorts,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football socks.</a:t>
            </a:r>
          </a:p>
        </p:txBody>
      </p:sp>
      <p:pic>
        <p:nvPicPr>
          <p:cNvPr id="8196" name="Picture 2" descr="http://images.sportsdirect.com/images/imgzoom/37/37320508_xxl.jpg">
            <a:extLst>
              <a:ext uri="{FF2B5EF4-FFF2-40B4-BE49-F238E27FC236}">
                <a16:creationId xmlns:a16="http://schemas.microsoft.com/office/drawing/2014/main" id="{C0F7DD70-2D40-4036-9C83-66CC8C3A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13213"/>
            <a:ext cx="23749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cdni.condenast.co.uk/642x390/k_n/Nike-hp-GQ-17Jun14_pr_b_642x390.jpg">
            <a:extLst>
              <a:ext uri="{FF2B5EF4-FFF2-40B4-BE49-F238E27FC236}">
                <a16:creationId xmlns:a16="http://schemas.microsoft.com/office/drawing/2014/main" id="{96D48609-E1FC-44D0-829F-FFA27CAB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45013"/>
            <a:ext cx="2489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www.prodirectsoccer.com/productimages/V3_1_Main/80611.jpg">
            <a:extLst>
              <a:ext uri="{FF2B5EF4-FFF2-40B4-BE49-F238E27FC236}">
                <a16:creationId xmlns:a16="http://schemas.microsoft.com/office/drawing/2014/main" id="{E49C3522-2E44-4DC0-A599-24BE8C13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657350"/>
            <a:ext cx="2260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http://images.sportsdirect.com/images/imgzoom/37/37750701_xxl.jpg">
            <a:extLst>
              <a:ext uri="{FF2B5EF4-FFF2-40B4-BE49-F238E27FC236}">
                <a16:creationId xmlns:a16="http://schemas.microsoft.com/office/drawing/2014/main" id="{7432C0CD-B83A-4606-95E4-0992500A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700213"/>
            <a:ext cx="225266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8" descr="http://www.idfootballdesk.com/media/catalog/product/cache/1/image/9df78eab33525d08d6e5fb8d27136e95/f/c/fc-bayern-home-kit-14-15.jpg">
            <a:extLst>
              <a:ext uri="{FF2B5EF4-FFF2-40B4-BE49-F238E27FC236}">
                <a16:creationId xmlns:a16="http://schemas.microsoft.com/office/drawing/2014/main" id="{4FEC016A-D210-49F3-BB5F-D593232C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36041" b="12202"/>
          <a:stretch>
            <a:fillRect/>
          </a:stretch>
        </p:blipFill>
        <p:spPr bwMode="auto">
          <a:xfrm>
            <a:off x="4140200" y="4416425"/>
            <a:ext cx="18256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1B7E582-B703-4AB8-8D9B-9308434708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A1F42-054C-4EE7-92B5-61D63BFB4B2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557338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sz="2400">
                <a:solidFill>
                  <a:srgbClr val="404040"/>
                </a:solidFill>
              </a:rPr>
              <a:t>Football,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shinguards,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tape</a:t>
            </a:r>
            <a:r>
              <a:rPr lang="sl-SI" altLang="sl-SI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9220" name="Shape 126">
            <a:extLst>
              <a:ext uri="{FF2B5EF4-FFF2-40B4-BE49-F238E27FC236}">
                <a16:creationId xmlns:a16="http://schemas.microsoft.com/office/drawing/2014/main" id="{76B8E549-7C63-4FA4-80C9-571290C224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700213"/>
            <a:ext cx="284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hape 128">
            <a:extLst>
              <a:ext uri="{FF2B5EF4-FFF2-40B4-BE49-F238E27FC236}">
                <a16:creationId xmlns:a16="http://schemas.microsoft.com/office/drawing/2014/main" id="{4CD5691E-B59A-4528-A45C-EB503FDED0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163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Shape 127">
            <a:extLst>
              <a:ext uri="{FF2B5EF4-FFF2-40B4-BE49-F238E27FC236}">
                <a16:creationId xmlns:a16="http://schemas.microsoft.com/office/drawing/2014/main" id="{6C21CAC3-70E2-4171-9FDD-4D4ACA4493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4211638"/>
            <a:ext cx="28479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423464F-DCAD-40F1-AD5B-8CC57D7C1C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E60F9-3877-4A93-A8A7-C77497B1EE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557338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sz="2400">
                <a:solidFill>
                  <a:srgbClr val="404040"/>
                </a:solidFill>
              </a:rPr>
              <a:t>Very well paid,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New friendships,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Very known,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Awesome.</a:t>
            </a:r>
          </a:p>
        </p:txBody>
      </p:sp>
      <p:pic>
        <p:nvPicPr>
          <p:cNvPr id="10244" name="Picture 2" descr="http://s3.amazonaws.com/churchplantmedia-cms/christ_covenant_knoxville/money.jpg">
            <a:extLst>
              <a:ext uri="{FF2B5EF4-FFF2-40B4-BE49-F238E27FC236}">
                <a16:creationId xmlns:a16="http://schemas.microsoft.com/office/drawing/2014/main" id="{9EC5FC43-EA3C-4682-8BA2-F46E8E86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349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previews.123rf.com/images/arcady31/arcady311402/arcady31140200001/25993602-Awesome-stamp-Stock-Vector-awesome-job.jpg">
            <a:extLst>
              <a:ext uri="{FF2B5EF4-FFF2-40B4-BE49-F238E27FC236}">
                <a16:creationId xmlns:a16="http://schemas.microsoft.com/office/drawing/2014/main" id="{57850E2A-0D7B-4CEF-A506-4050D881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6560" r="1852" b="5339"/>
          <a:stretch>
            <a:fillRect/>
          </a:stretch>
        </p:blipFill>
        <p:spPr bwMode="auto">
          <a:xfrm>
            <a:off x="684213" y="3459163"/>
            <a:ext cx="3243262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AF259F6-6BC6-4CF5-B25D-1C0B4018EA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b="0"/>
              <a:t>Cons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9296B-F6B2-47FE-B204-D03E4608D9A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13" y="1557338"/>
            <a:ext cx="8229600" cy="3600450"/>
          </a:xfrm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 altLang="sl-SI" sz="2400">
                <a:solidFill>
                  <a:srgbClr val="404040"/>
                </a:solidFill>
              </a:rPr>
              <a:t>Not much time,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traveling,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injuries,</a:t>
            </a:r>
          </a:p>
          <a:p>
            <a:r>
              <a:rPr lang="sl-SI" altLang="sl-SI" sz="2400">
                <a:solidFill>
                  <a:srgbClr val="404040"/>
                </a:solidFill>
              </a:rPr>
              <a:t>trainings.</a:t>
            </a:r>
          </a:p>
        </p:txBody>
      </p:sp>
      <p:pic>
        <p:nvPicPr>
          <p:cNvPr id="11268" name="Picture 4" descr="https://farm4.static.flickr.com/3138/2989015986_ff7d37c217_o.jpg">
            <a:extLst>
              <a:ext uri="{FF2B5EF4-FFF2-40B4-BE49-F238E27FC236}">
                <a16:creationId xmlns:a16="http://schemas.microsoft.com/office/drawing/2014/main" id="{D5A3647B-98C7-4497-8B5D-81BB630A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18597" r="8414" b="25751"/>
          <a:stretch>
            <a:fillRect/>
          </a:stretch>
        </p:blipFill>
        <p:spPr bwMode="auto">
          <a:xfrm>
            <a:off x="4140200" y="1773238"/>
            <a:ext cx="40782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Malgun Gothic</vt:lpstr>
      <vt:lpstr>Arial</vt:lpstr>
      <vt:lpstr>Calibri</vt:lpstr>
      <vt:lpstr>Office Theme</vt:lpstr>
      <vt:lpstr>Custom Design</vt:lpstr>
      <vt:lpstr>PowerPoint Presentation</vt:lpstr>
      <vt:lpstr>Description</vt:lpstr>
      <vt:lpstr>Education</vt:lpstr>
      <vt:lpstr>Requirements</vt:lpstr>
      <vt:lpstr>What can you do</vt:lpstr>
      <vt:lpstr>Uniform</vt:lpstr>
      <vt:lpstr>Tools</vt:lpstr>
      <vt:lpstr>Pros</vt:lpstr>
      <vt:lpstr>Cons</vt:lpstr>
      <vt:lpstr>Every day</vt:lpstr>
      <vt:lpstr>Interview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2019-05-30T09:20:01Z</dcterms:created>
  <dcterms:modified xsi:type="dcterms:W3CDTF">2019-05-30T09:20:02Z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