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4660"/>
  </p:normalViewPr>
  <p:slideViewPr>
    <p:cSldViewPr>
      <p:cViewPr varScale="1">
        <p:scale>
          <a:sx n="106" d="100"/>
          <a:sy n="106" d="100"/>
        </p:scale>
        <p:origin x="1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C86535D5-8505-4523-801F-DDA17E66A768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1747" name="Freeform 3">
              <a:extLst>
                <a:ext uri="{FF2B5EF4-FFF2-40B4-BE49-F238E27FC236}">
                  <a16:creationId xmlns:a16="http://schemas.microsoft.com/office/drawing/2014/main" id="{679CEB56-42FE-4CB2-BA25-D5BD824449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31748" name="Group 4">
              <a:extLst>
                <a:ext uri="{FF2B5EF4-FFF2-40B4-BE49-F238E27FC236}">
                  <a16:creationId xmlns:a16="http://schemas.microsoft.com/office/drawing/2014/main" id="{3F6EBE47-DB51-4CC3-B71E-E5E62C54B46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1749" name="Oval 5">
                <a:extLst>
                  <a:ext uri="{FF2B5EF4-FFF2-40B4-BE49-F238E27FC236}">
                    <a16:creationId xmlns:a16="http://schemas.microsoft.com/office/drawing/2014/main" id="{9127B6C1-A86C-46F6-9C5B-2C7DC1D6D6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0" name="Oval 6">
                <a:extLst>
                  <a:ext uri="{FF2B5EF4-FFF2-40B4-BE49-F238E27FC236}">
                    <a16:creationId xmlns:a16="http://schemas.microsoft.com/office/drawing/2014/main" id="{8175DC49-CFB7-4F67-A42E-A24F0F28B55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1" name="Oval 7">
                <a:extLst>
                  <a:ext uri="{FF2B5EF4-FFF2-40B4-BE49-F238E27FC236}">
                    <a16:creationId xmlns:a16="http://schemas.microsoft.com/office/drawing/2014/main" id="{3BD90821-FA62-4A9F-91A6-2958FDD88F6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2" name="Oval 8">
                <a:extLst>
                  <a:ext uri="{FF2B5EF4-FFF2-40B4-BE49-F238E27FC236}">
                    <a16:creationId xmlns:a16="http://schemas.microsoft.com/office/drawing/2014/main" id="{559BC62F-05C4-4337-A122-49E9380FE87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3" name="Oval 9">
                <a:extLst>
                  <a:ext uri="{FF2B5EF4-FFF2-40B4-BE49-F238E27FC236}">
                    <a16:creationId xmlns:a16="http://schemas.microsoft.com/office/drawing/2014/main" id="{A01C5519-DFF3-4DE7-B7ED-D5761D7DB1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4" name="Freeform 10">
                <a:extLst>
                  <a:ext uri="{FF2B5EF4-FFF2-40B4-BE49-F238E27FC236}">
                    <a16:creationId xmlns:a16="http://schemas.microsoft.com/office/drawing/2014/main" id="{44189B08-D174-461D-8C54-A6A32757C3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5" name="Freeform 11">
                <a:extLst>
                  <a:ext uri="{FF2B5EF4-FFF2-40B4-BE49-F238E27FC236}">
                    <a16:creationId xmlns:a16="http://schemas.microsoft.com/office/drawing/2014/main" id="{A9C610E9-EB78-43AD-A4AC-6D0613370E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6" name="Freeform 12">
                <a:extLst>
                  <a:ext uri="{FF2B5EF4-FFF2-40B4-BE49-F238E27FC236}">
                    <a16:creationId xmlns:a16="http://schemas.microsoft.com/office/drawing/2014/main" id="{32D686C9-0D7E-4444-874B-2CF2EDD226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7" name="Freeform 13">
                <a:extLst>
                  <a:ext uri="{FF2B5EF4-FFF2-40B4-BE49-F238E27FC236}">
                    <a16:creationId xmlns:a16="http://schemas.microsoft.com/office/drawing/2014/main" id="{5954E1E1-96BC-44ED-9C04-671C378ADB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8" name="Freeform 14">
                <a:extLst>
                  <a:ext uri="{FF2B5EF4-FFF2-40B4-BE49-F238E27FC236}">
                    <a16:creationId xmlns:a16="http://schemas.microsoft.com/office/drawing/2014/main" id="{0C3A1CDB-8530-4613-910A-A0F79BB1CE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59" name="Oval 15">
                <a:extLst>
                  <a:ext uri="{FF2B5EF4-FFF2-40B4-BE49-F238E27FC236}">
                    <a16:creationId xmlns:a16="http://schemas.microsoft.com/office/drawing/2014/main" id="{538AF4A7-973A-45C7-911F-7017EF44228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31760" name="Group 16">
              <a:extLst>
                <a:ext uri="{FF2B5EF4-FFF2-40B4-BE49-F238E27FC236}">
                  <a16:creationId xmlns:a16="http://schemas.microsoft.com/office/drawing/2014/main" id="{451436C8-2B7C-4BA3-8878-4E54D5206E2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1761" name="Oval 17">
                <a:extLst>
                  <a:ext uri="{FF2B5EF4-FFF2-40B4-BE49-F238E27FC236}">
                    <a16:creationId xmlns:a16="http://schemas.microsoft.com/office/drawing/2014/main" id="{9A90001B-A32F-4E16-915E-0F736139EE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62" name="Oval 18">
                <a:extLst>
                  <a:ext uri="{FF2B5EF4-FFF2-40B4-BE49-F238E27FC236}">
                    <a16:creationId xmlns:a16="http://schemas.microsoft.com/office/drawing/2014/main" id="{A36550F5-28F3-44DB-84C7-6DEF7FD536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63" name="Oval 19">
                <a:extLst>
                  <a:ext uri="{FF2B5EF4-FFF2-40B4-BE49-F238E27FC236}">
                    <a16:creationId xmlns:a16="http://schemas.microsoft.com/office/drawing/2014/main" id="{9B5E98B3-D051-4516-A007-4C2E55D38A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64" name="Oval 20">
                <a:extLst>
                  <a:ext uri="{FF2B5EF4-FFF2-40B4-BE49-F238E27FC236}">
                    <a16:creationId xmlns:a16="http://schemas.microsoft.com/office/drawing/2014/main" id="{7F3CB3CD-B7AE-4050-A144-4A2677C1670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65" name="Oval 21">
                <a:extLst>
                  <a:ext uri="{FF2B5EF4-FFF2-40B4-BE49-F238E27FC236}">
                    <a16:creationId xmlns:a16="http://schemas.microsoft.com/office/drawing/2014/main" id="{1847AA69-EAB1-44DE-BE4B-41C62DFF0B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66" name="Oval 22">
                <a:extLst>
                  <a:ext uri="{FF2B5EF4-FFF2-40B4-BE49-F238E27FC236}">
                    <a16:creationId xmlns:a16="http://schemas.microsoft.com/office/drawing/2014/main" id="{B0F3B086-82FB-4381-AF46-67EA994CA8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67" name="Oval 23">
                <a:extLst>
                  <a:ext uri="{FF2B5EF4-FFF2-40B4-BE49-F238E27FC236}">
                    <a16:creationId xmlns:a16="http://schemas.microsoft.com/office/drawing/2014/main" id="{9C23F19C-025E-4226-92BB-94603F122C1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68" name="Oval 24">
                <a:extLst>
                  <a:ext uri="{FF2B5EF4-FFF2-40B4-BE49-F238E27FC236}">
                    <a16:creationId xmlns:a16="http://schemas.microsoft.com/office/drawing/2014/main" id="{1908B258-9E72-4FF6-A3E0-1FF7ADB3F30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69" name="Freeform 25">
                <a:extLst>
                  <a:ext uri="{FF2B5EF4-FFF2-40B4-BE49-F238E27FC236}">
                    <a16:creationId xmlns:a16="http://schemas.microsoft.com/office/drawing/2014/main" id="{489691F1-BA93-431F-80C6-792F5FC845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70" name="Freeform 26">
                <a:extLst>
                  <a:ext uri="{FF2B5EF4-FFF2-40B4-BE49-F238E27FC236}">
                    <a16:creationId xmlns:a16="http://schemas.microsoft.com/office/drawing/2014/main" id="{7EED508D-6B5E-4EB3-BE88-AE37F379534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71" name="Freeform 27">
                <a:extLst>
                  <a:ext uri="{FF2B5EF4-FFF2-40B4-BE49-F238E27FC236}">
                    <a16:creationId xmlns:a16="http://schemas.microsoft.com/office/drawing/2014/main" id="{A0A47732-411C-4D54-8937-6AD2FB7B2A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72" name="Freeform 28">
                <a:extLst>
                  <a:ext uri="{FF2B5EF4-FFF2-40B4-BE49-F238E27FC236}">
                    <a16:creationId xmlns:a16="http://schemas.microsoft.com/office/drawing/2014/main" id="{E3EA4664-5AB6-45E6-AA4C-9B5858DE75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73" name="Freeform 29">
                <a:extLst>
                  <a:ext uri="{FF2B5EF4-FFF2-40B4-BE49-F238E27FC236}">
                    <a16:creationId xmlns:a16="http://schemas.microsoft.com/office/drawing/2014/main" id="{56232994-6FEF-48F5-8095-555C9A785D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74" name="Freeform 30">
                <a:extLst>
                  <a:ext uri="{FF2B5EF4-FFF2-40B4-BE49-F238E27FC236}">
                    <a16:creationId xmlns:a16="http://schemas.microsoft.com/office/drawing/2014/main" id="{AC340A66-57CB-49BF-A8B5-ACC258314A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75" name="Freeform 31">
                <a:extLst>
                  <a:ext uri="{FF2B5EF4-FFF2-40B4-BE49-F238E27FC236}">
                    <a16:creationId xmlns:a16="http://schemas.microsoft.com/office/drawing/2014/main" id="{B2AF3F77-E219-4890-9F89-5ACF8C05F9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76" name="Freeform 32">
                <a:extLst>
                  <a:ext uri="{FF2B5EF4-FFF2-40B4-BE49-F238E27FC236}">
                    <a16:creationId xmlns:a16="http://schemas.microsoft.com/office/drawing/2014/main" id="{59600949-1D31-488E-895B-BA066AF6C7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77" name="Freeform 33">
                <a:extLst>
                  <a:ext uri="{FF2B5EF4-FFF2-40B4-BE49-F238E27FC236}">
                    <a16:creationId xmlns:a16="http://schemas.microsoft.com/office/drawing/2014/main" id="{A633477D-6060-403D-87C3-600D42DF94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78" name="Freeform 34">
                <a:extLst>
                  <a:ext uri="{FF2B5EF4-FFF2-40B4-BE49-F238E27FC236}">
                    <a16:creationId xmlns:a16="http://schemas.microsoft.com/office/drawing/2014/main" id="{9E650EBE-D47D-4A2B-AF3B-E31749068E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31779" name="Group 35">
              <a:extLst>
                <a:ext uri="{FF2B5EF4-FFF2-40B4-BE49-F238E27FC236}">
                  <a16:creationId xmlns:a16="http://schemas.microsoft.com/office/drawing/2014/main" id="{E1E498BC-90AA-4361-9CC9-9002C9E2652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1780" name="Freeform 36">
                <a:extLst>
                  <a:ext uri="{FF2B5EF4-FFF2-40B4-BE49-F238E27FC236}">
                    <a16:creationId xmlns:a16="http://schemas.microsoft.com/office/drawing/2014/main" id="{73EEB4B5-C70B-423E-8630-0C8F32935B7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81" name="Freeform 37">
                <a:extLst>
                  <a:ext uri="{FF2B5EF4-FFF2-40B4-BE49-F238E27FC236}">
                    <a16:creationId xmlns:a16="http://schemas.microsoft.com/office/drawing/2014/main" id="{367E086E-D69D-49B9-98E6-9C073E3F73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82" name="Freeform 38">
                <a:extLst>
                  <a:ext uri="{FF2B5EF4-FFF2-40B4-BE49-F238E27FC236}">
                    <a16:creationId xmlns:a16="http://schemas.microsoft.com/office/drawing/2014/main" id="{E5D3A6D2-1C55-4777-9949-0ECE322BF2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83" name="Freeform 39">
                <a:extLst>
                  <a:ext uri="{FF2B5EF4-FFF2-40B4-BE49-F238E27FC236}">
                    <a16:creationId xmlns:a16="http://schemas.microsoft.com/office/drawing/2014/main" id="{EAC1C894-8FF3-4A3B-9C56-DDAB577CDC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84" name="Freeform 40">
                <a:extLst>
                  <a:ext uri="{FF2B5EF4-FFF2-40B4-BE49-F238E27FC236}">
                    <a16:creationId xmlns:a16="http://schemas.microsoft.com/office/drawing/2014/main" id="{E072E5F0-F840-47D2-A694-687CDB0C44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85" name="Freeform 41">
                <a:extLst>
                  <a:ext uri="{FF2B5EF4-FFF2-40B4-BE49-F238E27FC236}">
                    <a16:creationId xmlns:a16="http://schemas.microsoft.com/office/drawing/2014/main" id="{6F293962-D8B7-476F-ADFD-9404A61CB3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86" name="Freeform 42">
                <a:extLst>
                  <a:ext uri="{FF2B5EF4-FFF2-40B4-BE49-F238E27FC236}">
                    <a16:creationId xmlns:a16="http://schemas.microsoft.com/office/drawing/2014/main" id="{CE304118-146D-4D32-8A5B-B498AF0681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87" name="Freeform 43">
                <a:extLst>
                  <a:ext uri="{FF2B5EF4-FFF2-40B4-BE49-F238E27FC236}">
                    <a16:creationId xmlns:a16="http://schemas.microsoft.com/office/drawing/2014/main" id="{A619B261-D6DB-4CCC-84AC-BA340A557A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88" name="Freeform 44">
                <a:extLst>
                  <a:ext uri="{FF2B5EF4-FFF2-40B4-BE49-F238E27FC236}">
                    <a16:creationId xmlns:a16="http://schemas.microsoft.com/office/drawing/2014/main" id="{296EC4F6-CB99-4EAB-BF66-1D980FDF9A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89" name="Freeform 45">
                <a:extLst>
                  <a:ext uri="{FF2B5EF4-FFF2-40B4-BE49-F238E27FC236}">
                    <a16:creationId xmlns:a16="http://schemas.microsoft.com/office/drawing/2014/main" id="{B17BF431-9EF6-4EF7-B487-D11EB00692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90" name="Freeform 46">
                <a:extLst>
                  <a:ext uri="{FF2B5EF4-FFF2-40B4-BE49-F238E27FC236}">
                    <a16:creationId xmlns:a16="http://schemas.microsoft.com/office/drawing/2014/main" id="{9B6800B4-93FB-46F2-8130-4FE99EF8EF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91" name="Oval 47">
                <a:extLst>
                  <a:ext uri="{FF2B5EF4-FFF2-40B4-BE49-F238E27FC236}">
                    <a16:creationId xmlns:a16="http://schemas.microsoft.com/office/drawing/2014/main" id="{ACB40973-147A-493F-A663-9F9EA1CAF0C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92" name="Oval 48">
                <a:extLst>
                  <a:ext uri="{FF2B5EF4-FFF2-40B4-BE49-F238E27FC236}">
                    <a16:creationId xmlns:a16="http://schemas.microsoft.com/office/drawing/2014/main" id="{51969F48-8CD1-4BC1-9CE3-C246B458A74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93" name="Oval 49">
                <a:extLst>
                  <a:ext uri="{FF2B5EF4-FFF2-40B4-BE49-F238E27FC236}">
                    <a16:creationId xmlns:a16="http://schemas.microsoft.com/office/drawing/2014/main" id="{19610FA9-5963-4A41-8FD5-1EA950EDF2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94" name="Oval 50">
                <a:extLst>
                  <a:ext uri="{FF2B5EF4-FFF2-40B4-BE49-F238E27FC236}">
                    <a16:creationId xmlns:a16="http://schemas.microsoft.com/office/drawing/2014/main" id="{3C4CBDAE-46BC-4012-998D-0E5E7B7EA0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95" name="Oval 51">
                <a:extLst>
                  <a:ext uri="{FF2B5EF4-FFF2-40B4-BE49-F238E27FC236}">
                    <a16:creationId xmlns:a16="http://schemas.microsoft.com/office/drawing/2014/main" id="{5DBEF82E-2A6A-427C-8425-BEDA9828C83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96" name="Oval 52">
                <a:extLst>
                  <a:ext uri="{FF2B5EF4-FFF2-40B4-BE49-F238E27FC236}">
                    <a16:creationId xmlns:a16="http://schemas.microsoft.com/office/drawing/2014/main" id="{994A321D-907E-4174-AADC-688F51EE79A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31797" name="Group 53">
              <a:extLst>
                <a:ext uri="{FF2B5EF4-FFF2-40B4-BE49-F238E27FC236}">
                  <a16:creationId xmlns:a16="http://schemas.microsoft.com/office/drawing/2014/main" id="{034D8EC4-7361-4B86-9B29-7CAE9F932F3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1798" name="Freeform 54">
                <a:extLst>
                  <a:ext uri="{FF2B5EF4-FFF2-40B4-BE49-F238E27FC236}">
                    <a16:creationId xmlns:a16="http://schemas.microsoft.com/office/drawing/2014/main" id="{B0136019-5EFA-412E-B221-7FB66C2753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799" name="Freeform 55">
                <a:extLst>
                  <a:ext uri="{FF2B5EF4-FFF2-40B4-BE49-F238E27FC236}">
                    <a16:creationId xmlns:a16="http://schemas.microsoft.com/office/drawing/2014/main" id="{03A27834-CFA9-47D2-A81E-C4E26CA46B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800" name="Freeform 56">
                <a:extLst>
                  <a:ext uri="{FF2B5EF4-FFF2-40B4-BE49-F238E27FC236}">
                    <a16:creationId xmlns:a16="http://schemas.microsoft.com/office/drawing/2014/main" id="{BA478999-19EB-4E73-8164-8CC3962F18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801" name="Freeform 57">
                <a:extLst>
                  <a:ext uri="{FF2B5EF4-FFF2-40B4-BE49-F238E27FC236}">
                    <a16:creationId xmlns:a16="http://schemas.microsoft.com/office/drawing/2014/main" id="{B7FB7F54-EC82-43C7-8CEB-F52ED939A4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802" name="Freeform 58">
                <a:extLst>
                  <a:ext uri="{FF2B5EF4-FFF2-40B4-BE49-F238E27FC236}">
                    <a16:creationId xmlns:a16="http://schemas.microsoft.com/office/drawing/2014/main" id="{8BE574B9-B6F7-43EE-9BFE-49ACB78C2B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803" name="Freeform 59">
                <a:extLst>
                  <a:ext uri="{FF2B5EF4-FFF2-40B4-BE49-F238E27FC236}">
                    <a16:creationId xmlns:a16="http://schemas.microsoft.com/office/drawing/2014/main" id="{EAA8C4C8-2A9F-4E2D-9C70-FC855F60B6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1804" name="Freeform 60">
                <a:extLst>
                  <a:ext uri="{FF2B5EF4-FFF2-40B4-BE49-F238E27FC236}">
                    <a16:creationId xmlns:a16="http://schemas.microsoft.com/office/drawing/2014/main" id="{3A24109E-4B41-4F49-9794-380C76B5952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31805" name="Group 61">
                <a:extLst>
                  <a:ext uri="{FF2B5EF4-FFF2-40B4-BE49-F238E27FC236}">
                    <a16:creationId xmlns:a16="http://schemas.microsoft.com/office/drawing/2014/main" id="{20995C71-EBE1-4B9D-853B-51A7832C0B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1806" name="Oval 62">
                  <a:extLst>
                    <a:ext uri="{FF2B5EF4-FFF2-40B4-BE49-F238E27FC236}">
                      <a16:creationId xmlns:a16="http://schemas.microsoft.com/office/drawing/2014/main" id="{8B332162-8485-42FC-A031-D55C0D09FBA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1807" name="Oval 63">
                  <a:extLst>
                    <a:ext uri="{FF2B5EF4-FFF2-40B4-BE49-F238E27FC236}">
                      <a16:creationId xmlns:a16="http://schemas.microsoft.com/office/drawing/2014/main" id="{38200A82-A871-4A5C-95E9-D0E7412C56E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1808" name="Oval 64">
                  <a:extLst>
                    <a:ext uri="{FF2B5EF4-FFF2-40B4-BE49-F238E27FC236}">
                      <a16:creationId xmlns:a16="http://schemas.microsoft.com/office/drawing/2014/main" id="{D8C1E734-6FAF-42A7-9454-81690F24049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1809" name="Oval 65">
                  <a:extLst>
                    <a:ext uri="{FF2B5EF4-FFF2-40B4-BE49-F238E27FC236}">
                      <a16:creationId xmlns:a16="http://schemas.microsoft.com/office/drawing/2014/main" id="{08A09DF3-3BAD-4BFC-AEE0-D69D6FC990B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31810" name="Rectangle 66">
            <a:extLst>
              <a:ext uri="{FF2B5EF4-FFF2-40B4-BE49-F238E27FC236}">
                <a16:creationId xmlns:a16="http://schemas.microsoft.com/office/drawing/2014/main" id="{93B03CE3-A850-45ED-AED6-31B2B4EF78A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31811" name="Rectangle 67">
            <a:extLst>
              <a:ext uri="{FF2B5EF4-FFF2-40B4-BE49-F238E27FC236}">
                <a16:creationId xmlns:a16="http://schemas.microsoft.com/office/drawing/2014/main" id="{2FF942BA-0F04-4135-83B6-95113AD7AEEF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31812" name="Rectangle 68">
            <a:extLst>
              <a:ext uri="{FF2B5EF4-FFF2-40B4-BE49-F238E27FC236}">
                <a16:creationId xmlns:a16="http://schemas.microsoft.com/office/drawing/2014/main" id="{5B1253C1-BC7D-41B5-B0B2-B81CD673C79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1813" name="Rectangle 69">
            <a:extLst>
              <a:ext uri="{FF2B5EF4-FFF2-40B4-BE49-F238E27FC236}">
                <a16:creationId xmlns:a16="http://schemas.microsoft.com/office/drawing/2014/main" id="{8E244889-463B-486D-B6AC-8709A82A83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1814" name="Rectangle 70">
            <a:extLst>
              <a:ext uri="{FF2B5EF4-FFF2-40B4-BE49-F238E27FC236}">
                <a16:creationId xmlns:a16="http://schemas.microsoft.com/office/drawing/2014/main" id="{87362862-FE1D-490F-82C7-BF14F31FA9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50E691E-DBBA-42B2-832F-DD79F2B7C7B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075C-BA6A-415E-8DCC-44CAB3F7C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355B-748A-42A7-BBE5-F0E325597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928D-3A95-44C2-9508-85548E61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64594-AD21-44EA-A50B-CEC77B2A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8CCD0-E97B-460F-9B2A-C7ED324E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FE7CE-AB30-4A46-B0D3-7C76C245E9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539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ADBC9-42B0-45E6-A3B0-6D101AE03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98A0C-FAAC-4044-8AC5-3A63238D4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F399F-4995-4AA0-87C7-DDFA0A16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C9203-2F57-414C-AA12-8DA3AC3CE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043E-ACBD-458D-AB16-BFFE9531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2B250-5636-4892-A7AB-386F58EF8E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854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B3F2D-5A25-43C4-ACC6-A0114A57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F116-91A4-473E-88B1-9DDBC3480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9494A-5292-4B45-8F1D-2F75BEBD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A550D-7ADA-48A8-BE94-D38F851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AD6C0-C3DB-4792-9559-F8C7EAE2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C93D1-A9CC-415F-804F-D50D34A5AD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761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A71CC-3ABA-4523-A123-13F299C4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11105-5AD8-4D9A-8CC2-C5A202E73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0FDAF-F7B0-45E9-845A-3B2AAC0D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DD65C-D43F-4D47-8689-2847D1C1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25C98-FB63-448B-8567-6C24C477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FF750-02CF-4193-B628-A6493A69E9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977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3BB77-C20E-4AC4-B54B-A4D3171F5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8B2DC-5173-46A8-8D77-6F456A2F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60D2A-E4C2-460D-B753-50C63BC9E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33E18-1502-488A-9E05-1F130D27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C2689-478C-4AEF-974C-C94F322C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DB684-A006-406B-B47A-992886E3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7A600-F571-4B2D-B400-143C2B1CE0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886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9236F-EF78-47D7-83A4-47EF6964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5D128-8209-411A-9A86-05960A260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E1440-0E66-43FD-A174-94D8FCFC9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01D0A4-341E-4BAD-AA6A-7B0DDBB44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BC2E5-AF50-4581-97DE-F6B47E75B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643486-7E46-4DAE-9902-58456F41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41B17-3CA8-4240-A121-C60C605C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70CB32-186E-4E0E-94FE-E6733DD4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36E65-0AF5-472B-872B-F43DE26C14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194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76675-69FE-4DB4-8569-CCB69BC0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E1880-50DB-433D-B53F-B8A41B10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E55530-BAAE-4DCC-9A32-A9057534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D9E67-07C7-4BD5-94EF-CAF3006F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A8E58-F647-405A-9615-1A437AE3FC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378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098E2-9601-4F14-9200-A7371E36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E06C2-9363-4579-A086-6DFB4F30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5857E-E651-445A-9F07-DF20AA0C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A96B2-ABC4-4573-98B1-866B33778B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7574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F4B0-7F7B-4BD8-BC8C-A6C999F1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BC0E8-96AF-41F8-B03D-45F8D0EC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C9D66-F3A3-4A3B-BB6F-D8E51DFE2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64C81-816C-4531-ADB2-0D0E4C85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D9FB5-93FD-45D7-9715-5BEE03C7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7B73A-B921-4D20-BE8E-C13358FA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789EA-D166-4B3B-9772-B096E008DC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780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176D-F256-4771-A6FF-EA5120BF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F28A80-2BDD-4708-BC69-B6F850451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56A54-5C0F-436A-8213-5BFE45C32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577CE-540B-4B9B-BE7C-B2A781BA6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28FB6-FBDD-4D1E-A556-CE4F2F72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A231B-7C76-4B3F-9C75-63649D3D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91457-1A8E-47E1-97AE-8859C5646C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382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>
            <a:extLst>
              <a:ext uri="{FF2B5EF4-FFF2-40B4-BE49-F238E27FC236}">
                <a16:creationId xmlns:a16="http://schemas.microsoft.com/office/drawing/2014/main" id="{3BCD38EB-8641-444B-BDBB-BFBAD8873E34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30723" name="Group 3">
            <a:extLst>
              <a:ext uri="{FF2B5EF4-FFF2-40B4-BE49-F238E27FC236}">
                <a16:creationId xmlns:a16="http://schemas.microsoft.com/office/drawing/2014/main" id="{B5992C94-843D-4910-BC32-C9BD5976B3B9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724" name="Freeform 4">
              <a:extLst>
                <a:ext uri="{FF2B5EF4-FFF2-40B4-BE49-F238E27FC236}">
                  <a16:creationId xmlns:a16="http://schemas.microsoft.com/office/drawing/2014/main" id="{A990D8B7-0D7C-4EDE-9931-D3FCF98726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30725" name="Group 5">
              <a:extLst>
                <a:ext uri="{FF2B5EF4-FFF2-40B4-BE49-F238E27FC236}">
                  <a16:creationId xmlns:a16="http://schemas.microsoft.com/office/drawing/2014/main" id="{DE23B37D-AAB4-41BA-B3DA-9FBC31652FF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0726" name="Oval 6">
                <a:extLst>
                  <a:ext uri="{FF2B5EF4-FFF2-40B4-BE49-F238E27FC236}">
                    <a16:creationId xmlns:a16="http://schemas.microsoft.com/office/drawing/2014/main" id="{C6CE6EA6-D5B6-44DC-8BA8-674283E909D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27" name="Oval 7">
                <a:extLst>
                  <a:ext uri="{FF2B5EF4-FFF2-40B4-BE49-F238E27FC236}">
                    <a16:creationId xmlns:a16="http://schemas.microsoft.com/office/drawing/2014/main" id="{F8E7467F-A72E-4D07-925C-FB84D82505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28" name="Oval 8">
                <a:extLst>
                  <a:ext uri="{FF2B5EF4-FFF2-40B4-BE49-F238E27FC236}">
                    <a16:creationId xmlns:a16="http://schemas.microsoft.com/office/drawing/2014/main" id="{81150513-44C4-403A-A38C-9408383904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29" name="Oval 9">
                <a:extLst>
                  <a:ext uri="{FF2B5EF4-FFF2-40B4-BE49-F238E27FC236}">
                    <a16:creationId xmlns:a16="http://schemas.microsoft.com/office/drawing/2014/main" id="{783114E5-0506-416B-9C2D-0FA6F70417E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0" name="Oval 10">
                <a:extLst>
                  <a:ext uri="{FF2B5EF4-FFF2-40B4-BE49-F238E27FC236}">
                    <a16:creationId xmlns:a16="http://schemas.microsoft.com/office/drawing/2014/main" id="{E20D7482-FD01-469E-9D3D-EED5E80333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1" name="Freeform 11">
                <a:extLst>
                  <a:ext uri="{FF2B5EF4-FFF2-40B4-BE49-F238E27FC236}">
                    <a16:creationId xmlns:a16="http://schemas.microsoft.com/office/drawing/2014/main" id="{8FC94D54-E72B-4323-AD32-FFFB545093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2" name="Freeform 12">
                <a:extLst>
                  <a:ext uri="{FF2B5EF4-FFF2-40B4-BE49-F238E27FC236}">
                    <a16:creationId xmlns:a16="http://schemas.microsoft.com/office/drawing/2014/main" id="{BD2451A2-E77D-4B7E-9F88-CD00A56229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3" name="Freeform 13">
                <a:extLst>
                  <a:ext uri="{FF2B5EF4-FFF2-40B4-BE49-F238E27FC236}">
                    <a16:creationId xmlns:a16="http://schemas.microsoft.com/office/drawing/2014/main" id="{45765196-8AAC-44EC-BACD-A9617C791D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4" name="Freeform 14">
                <a:extLst>
                  <a:ext uri="{FF2B5EF4-FFF2-40B4-BE49-F238E27FC236}">
                    <a16:creationId xmlns:a16="http://schemas.microsoft.com/office/drawing/2014/main" id="{057C4B82-5D79-4013-AC18-BC99A59A30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5" name="Freeform 15">
                <a:extLst>
                  <a:ext uri="{FF2B5EF4-FFF2-40B4-BE49-F238E27FC236}">
                    <a16:creationId xmlns:a16="http://schemas.microsoft.com/office/drawing/2014/main" id="{B6537DF6-5587-43D9-B887-087C5CF154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6" name="Oval 16">
                <a:extLst>
                  <a:ext uri="{FF2B5EF4-FFF2-40B4-BE49-F238E27FC236}">
                    <a16:creationId xmlns:a16="http://schemas.microsoft.com/office/drawing/2014/main" id="{5CBF57FC-0BD1-4B87-9AA5-38150FBC41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30737" name="Group 17">
              <a:extLst>
                <a:ext uri="{FF2B5EF4-FFF2-40B4-BE49-F238E27FC236}">
                  <a16:creationId xmlns:a16="http://schemas.microsoft.com/office/drawing/2014/main" id="{1E65C4F9-A858-4122-B43E-6CDA7D5BACB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0738" name="Oval 18">
                <a:extLst>
                  <a:ext uri="{FF2B5EF4-FFF2-40B4-BE49-F238E27FC236}">
                    <a16:creationId xmlns:a16="http://schemas.microsoft.com/office/drawing/2014/main" id="{7F6438AF-BD16-4BB2-9771-5BC0251D23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39" name="Oval 19">
                <a:extLst>
                  <a:ext uri="{FF2B5EF4-FFF2-40B4-BE49-F238E27FC236}">
                    <a16:creationId xmlns:a16="http://schemas.microsoft.com/office/drawing/2014/main" id="{492800D7-247C-4254-98AE-07FE227802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40" name="Oval 20">
                <a:extLst>
                  <a:ext uri="{FF2B5EF4-FFF2-40B4-BE49-F238E27FC236}">
                    <a16:creationId xmlns:a16="http://schemas.microsoft.com/office/drawing/2014/main" id="{EEC7A344-4DB5-4DD8-A915-A730E61665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41" name="Oval 21">
                <a:extLst>
                  <a:ext uri="{FF2B5EF4-FFF2-40B4-BE49-F238E27FC236}">
                    <a16:creationId xmlns:a16="http://schemas.microsoft.com/office/drawing/2014/main" id="{45FE10DA-290A-47CC-A29D-BCDAD68A92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42" name="Oval 22">
                <a:extLst>
                  <a:ext uri="{FF2B5EF4-FFF2-40B4-BE49-F238E27FC236}">
                    <a16:creationId xmlns:a16="http://schemas.microsoft.com/office/drawing/2014/main" id="{DA191E54-B9C5-4A91-9E44-AEAB7B13D07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43" name="Oval 23">
                <a:extLst>
                  <a:ext uri="{FF2B5EF4-FFF2-40B4-BE49-F238E27FC236}">
                    <a16:creationId xmlns:a16="http://schemas.microsoft.com/office/drawing/2014/main" id="{967E26FD-4821-416B-ABC2-4889FA5C3E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44" name="Oval 24">
                <a:extLst>
                  <a:ext uri="{FF2B5EF4-FFF2-40B4-BE49-F238E27FC236}">
                    <a16:creationId xmlns:a16="http://schemas.microsoft.com/office/drawing/2014/main" id="{973E8CEE-179F-468A-92CC-9DF72C6ECD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45" name="Oval 25">
                <a:extLst>
                  <a:ext uri="{FF2B5EF4-FFF2-40B4-BE49-F238E27FC236}">
                    <a16:creationId xmlns:a16="http://schemas.microsoft.com/office/drawing/2014/main" id="{58691A98-A557-4521-8DA5-CC3F1FB7C6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46" name="Freeform 26">
                <a:extLst>
                  <a:ext uri="{FF2B5EF4-FFF2-40B4-BE49-F238E27FC236}">
                    <a16:creationId xmlns:a16="http://schemas.microsoft.com/office/drawing/2014/main" id="{2D2EB2E1-C6C3-4924-A4D6-A743D902B1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47" name="Freeform 27">
                <a:extLst>
                  <a:ext uri="{FF2B5EF4-FFF2-40B4-BE49-F238E27FC236}">
                    <a16:creationId xmlns:a16="http://schemas.microsoft.com/office/drawing/2014/main" id="{1EB2BDAC-8D60-4A36-959C-42F8FEF352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48" name="Freeform 28">
                <a:extLst>
                  <a:ext uri="{FF2B5EF4-FFF2-40B4-BE49-F238E27FC236}">
                    <a16:creationId xmlns:a16="http://schemas.microsoft.com/office/drawing/2014/main" id="{8094795B-47E7-45B9-BB62-FFBDF7D5CC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49" name="Freeform 29">
                <a:extLst>
                  <a:ext uri="{FF2B5EF4-FFF2-40B4-BE49-F238E27FC236}">
                    <a16:creationId xmlns:a16="http://schemas.microsoft.com/office/drawing/2014/main" id="{123C8ABE-A8E1-47B4-9367-9856B0BEC7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50" name="Freeform 30">
                <a:extLst>
                  <a:ext uri="{FF2B5EF4-FFF2-40B4-BE49-F238E27FC236}">
                    <a16:creationId xmlns:a16="http://schemas.microsoft.com/office/drawing/2014/main" id="{18CB9984-90A5-452D-9773-10AB91379E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51" name="Freeform 31">
                <a:extLst>
                  <a:ext uri="{FF2B5EF4-FFF2-40B4-BE49-F238E27FC236}">
                    <a16:creationId xmlns:a16="http://schemas.microsoft.com/office/drawing/2014/main" id="{CA29CA08-75D4-49D6-8B42-F7714A2676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52" name="Freeform 32">
                <a:extLst>
                  <a:ext uri="{FF2B5EF4-FFF2-40B4-BE49-F238E27FC236}">
                    <a16:creationId xmlns:a16="http://schemas.microsoft.com/office/drawing/2014/main" id="{9840B094-C3E8-406B-941B-4DC85C752C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53" name="Freeform 33">
                <a:extLst>
                  <a:ext uri="{FF2B5EF4-FFF2-40B4-BE49-F238E27FC236}">
                    <a16:creationId xmlns:a16="http://schemas.microsoft.com/office/drawing/2014/main" id="{56D7C42D-36D2-4B19-B57C-299AA36D8F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54" name="Freeform 34">
                <a:extLst>
                  <a:ext uri="{FF2B5EF4-FFF2-40B4-BE49-F238E27FC236}">
                    <a16:creationId xmlns:a16="http://schemas.microsoft.com/office/drawing/2014/main" id="{B2637D35-AD88-418D-AF59-B8BB08DC83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55" name="Freeform 35">
                <a:extLst>
                  <a:ext uri="{FF2B5EF4-FFF2-40B4-BE49-F238E27FC236}">
                    <a16:creationId xmlns:a16="http://schemas.microsoft.com/office/drawing/2014/main" id="{D3A599E1-0EF9-4E7F-BD7E-66927642CC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30756" name="Group 36">
              <a:extLst>
                <a:ext uri="{FF2B5EF4-FFF2-40B4-BE49-F238E27FC236}">
                  <a16:creationId xmlns:a16="http://schemas.microsoft.com/office/drawing/2014/main" id="{0BB92BB9-D1B2-4CA7-BBEF-CD1442287B8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0757" name="Freeform 37">
                <a:extLst>
                  <a:ext uri="{FF2B5EF4-FFF2-40B4-BE49-F238E27FC236}">
                    <a16:creationId xmlns:a16="http://schemas.microsoft.com/office/drawing/2014/main" id="{C655F163-E822-47A5-BFBF-B67A148FA169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58" name="Freeform 38">
                <a:extLst>
                  <a:ext uri="{FF2B5EF4-FFF2-40B4-BE49-F238E27FC236}">
                    <a16:creationId xmlns:a16="http://schemas.microsoft.com/office/drawing/2014/main" id="{42289AAD-C922-4517-B873-464E2A5255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59" name="Freeform 39">
                <a:extLst>
                  <a:ext uri="{FF2B5EF4-FFF2-40B4-BE49-F238E27FC236}">
                    <a16:creationId xmlns:a16="http://schemas.microsoft.com/office/drawing/2014/main" id="{173C1D15-1F34-4C85-8D5B-42E6F42C64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60" name="Freeform 40">
                <a:extLst>
                  <a:ext uri="{FF2B5EF4-FFF2-40B4-BE49-F238E27FC236}">
                    <a16:creationId xmlns:a16="http://schemas.microsoft.com/office/drawing/2014/main" id="{C6E75C46-6D4C-4E25-855E-FB979906A8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61" name="Freeform 41">
                <a:extLst>
                  <a:ext uri="{FF2B5EF4-FFF2-40B4-BE49-F238E27FC236}">
                    <a16:creationId xmlns:a16="http://schemas.microsoft.com/office/drawing/2014/main" id="{7B1EF296-0719-4AFE-A655-AE3D5E9143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62" name="Freeform 42">
                <a:extLst>
                  <a:ext uri="{FF2B5EF4-FFF2-40B4-BE49-F238E27FC236}">
                    <a16:creationId xmlns:a16="http://schemas.microsoft.com/office/drawing/2014/main" id="{0985F77B-15A4-4D76-88D4-7A02350694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63" name="Freeform 43">
                <a:extLst>
                  <a:ext uri="{FF2B5EF4-FFF2-40B4-BE49-F238E27FC236}">
                    <a16:creationId xmlns:a16="http://schemas.microsoft.com/office/drawing/2014/main" id="{221709EE-40DA-4FDB-BF7A-0323D03A36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64" name="Freeform 44">
                <a:extLst>
                  <a:ext uri="{FF2B5EF4-FFF2-40B4-BE49-F238E27FC236}">
                    <a16:creationId xmlns:a16="http://schemas.microsoft.com/office/drawing/2014/main" id="{D9A3E627-5260-431B-822A-800275DA5C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65" name="Freeform 45">
                <a:extLst>
                  <a:ext uri="{FF2B5EF4-FFF2-40B4-BE49-F238E27FC236}">
                    <a16:creationId xmlns:a16="http://schemas.microsoft.com/office/drawing/2014/main" id="{47C83ABA-5BAC-4DF0-A20C-88410F1918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66" name="Freeform 46">
                <a:extLst>
                  <a:ext uri="{FF2B5EF4-FFF2-40B4-BE49-F238E27FC236}">
                    <a16:creationId xmlns:a16="http://schemas.microsoft.com/office/drawing/2014/main" id="{92E488F4-B936-46B9-8153-7E1082F04B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67" name="Freeform 47">
                <a:extLst>
                  <a:ext uri="{FF2B5EF4-FFF2-40B4-BE49-F238E27FC236}">
                    <a16:creationId xmlns:a16="http://schemas.microsoft.com/office/drawing/2014/main" id="{5F552BC8-4351-4B91-AC18-682CCE5464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68" name="Oval 48">
                <a:extLst>
                  <a:ext uri="{FF2B5EF4-FFF2-40B4-BE49-F238E27FC236}">
                    <a16:creationId xmlns:a16="http://schemas.microsoft.com/office/drawing/2014/main" id="{D96F9038-17D3-4BD9-8ED9-2A159DF15F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69" name="Oval 49">
                <a:extLst>
                  <a:ext uri="{FF2B5EF4-FFF2-40B4-BE49-F238E27FC236}">
                    <a16:creationId xmlns:a16="http://schemas.microsoft.com/office/drawing/2014/main" id="{97BB7AA6-9DAA-45A9-87FF-CB85B69820D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70" name="Oval 50">
                <a:extLst>
                  <a:ext uri="{FF2B5EF4-FFF2-40B4-BE49-F238E27FC236}">
                    <a16:creationId xmlns:a16="http://schemas.microsoft.com/office/drawing/2014/main" id="{F2CD1396-3078-4D4B-A96A-124F256E779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71" name="Oval 51">
                <a:extLst>
                  <a:ext uri="{FF2B5EF4-FFF2-40B4-BE49-F238E27FC236}">
                    <a16:creationId xmlns:a16="http://schemas.microsoft.com/office/drawing/2014/main" id="{CB4E6D7F-3DCA-49CC-BC1E-17685838C0F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72" name="Oval 52">
                <a:extLst>
                  <a:ext uri="{FF2B5EF4-FFF2-40B4-BE49-F238E27FC236}">
                    <a16:creationId xmlns:a16="http://schemas.microsoft.com/office/drawing/2014/main" id="{53F26BE0-F1CD-4736-B3A7-F0995D2ACA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73" name="Oval 53">
                <a:extLst>
                  <a:ext uri="{FF2B5EF4-FFF2-40B4-BE49-F238E27FC236}">
                    <a16:creationId xmlns:a16="http://schemas.microsoft.com/office/drawing/2014/main" id="{FFB4F45C-F4F8-42AC-9500-74ABFE3FD2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30774" name="Group 54">
              <a:extLst>
                <a:ext uri="{FF2B5EF4-FFF2-40B4-BE49-F238E27FC236}">
                  <a16:creationId xmlns:a16="http://schemas.microsoft.com/office/drawing/2014/main" id="{FD85E909-B80D-4204-8934-407CBDD1451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775" name="Freeform 55">
                <a:extLst>
                  <a:ext uri="{FF2B5EF4-FFF2-40B4-BE49-F238E27FC236}">
                    <a16:creationId xmlns:a16="http://schemas.microsoft.com/office/drawing/2014/main" id="{82C9F909-1815-4704-A091-F4BD131AF9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76" name="Freeform 56">
                <a:extLst>
                  <a:ext uri="{FF2B5EF4-FFF2-40B4-BE49-F238E27FC236}">
                    <a16:creationId xmlns:a16="http://schemas.microsoft.com/office/drawing/2014/main" id="{7868CA06-576A-4F72-976F-5ED717CBE0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77" name="Freeform 57">
                <a:extLst>
                  <a:ext uri="{FF2B5EF4-FFF2-40B4-BE49-F238E27FC236}">
                    <a16:creationId xmlns:a16="http://schemas.microsoft.com/office/drawing/2014/main" id="{3ABFAEA6-4B62-422C-BDFF-AB550AE5BF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78" name="Freeform 58">
                <a:extLst>
                  <a:ext uri="{FF2B5EF4-FFF2-40B4-BE49-F238E27FC236}">
                    <a16:creationId xmlns:a16="http://schemas.microsoft.com/office/drawing/2014/main" id="{C0EE9E3A-F6B3-444A-AC70-999B4C7331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79" name="Freeform 59">
                <a:extLst>
                  <a:ext uri="{FF2B5EF4-FFF2-40B4-BE49-F238E27FC236}">
                    <a16:creationId xmlns:a16="http://schemas.microsoft.com/office/drawing/2014/main" id="{B2D9314D-A96C-4AF5-90A0-3AD8C036D9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80" name="Freeform 60">
                <a:extLst>
                  <a:ext uri="{FF2B5EF4-FFF2-40B4-BE49-F238E27FC236}">
                    <a16:creationId xmlns:a16="http://schemas.microsoft.com/office/drawing/2014/main" id="{34B00495-3BD2-4DC2-BC87-AB829EA0E3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30781" name="Freeform 61">
                <a:extLst>
                  <a:ext uri="{FF2B5EF4-FFF2-40B4-BE49-F238E27FC236}">
                    <a16:creationId xmlns:a16="http://schemas.microsoft.com/office/drawing/2014/main" id="{A84E9C79-8CAA-4572-84AC-E32E09465525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30782" name="Group 62">
                <a:extLst>
                  <a:ext uri="{FF2B5EF4-FFF2-40B4-BE49-F238E27FC236}">
                    <a16:creationId xmlns:a16="http://schemas.microsoft.com/office/drawing/2014/main" id="{F6C91D14-F437-4F12-9A86-3F6B330938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783" name="Oval 63">
                  <a:extLst>
                    <a:ext uri="{FF2B5EF4-FFF2-40B4-BE49-F238E27FC236}">
                      <a16:creationId xmlns:a16="http://schemas.microsoft.com/office/drawing/2014/main" id="{26E21764-0BA5-4B6E-A8F6-AA24B5CBCE1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0784" name="Oval 64">
                  <a:extLst>
                    <a:ext uri="{FF2B5EF4-FFF2-40B4-BE49-F238E27FC236}">
                      <a16:creationId xmlns:a16="http://schemas.microsoft.com/office/drawing/2014/main" id="{55E3A4BB-E8DB-4DD2-B137-ECDF12E026C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0785" name="Oval 65">
                  <a:extLst>
                    <a:ext uri="{FF2B5EF4-FFF2-40B4-BE49-F238E27FC236}">
                      <a16:creationId xmlns:a16="http://schemas.microsoft.com/office/drawing/2014/main" id="{466A00ED-3E94-4EA9-9267-50BC9943B7A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30786" name="Oval 66">
                  <a:extLst>
                    <a:ext uri="{FF2B5EF4-FFF2-40B4-BE49-F238E27FC236}">
                      <a16:creationId xmlns:a16="http://schemas.microsoft.com/office/drawing/2014/main" id="{6E8D1CEC-C5A9-4B0A-9BEC-54087529F4D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30787" name="Rectangle 67">
            <a:extLst>
              <a:ext uri="{FF2B5EF4-FFF2-40B4-BE49-F238E27FC236}">
                <a16:creationId xmlns:a16="http://schemas.microsoft.com/office/drawing/2014/main" id="{13074465-93A8-41E6-9450-96D6FD835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30788" name="Rectangle 68">
            <a:extLst>
              <a:ext uri="{FF2B5EF4-FFF2-40B4-BE49-F238E27FC236}">
                <a16:creationId xmlns:a16="http://schemas.microsoft.com/office/drawing/2014/main" id="{77E76848-76CA-4E87-9D6F-FFB0BC6AD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30789" name="Rectangle 69">
            <a:extLst>
              <a:ext uri="{FF2B5EF4-FFF2-40B4-BE49-F238E27FC236}">
                <a16:creationId xmlns:a16="http://schemas.microsoft.com/office/drawing/2014/main" id="{1A42FD81-26AE-40BF-BE6C-0B5FDB7F25C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30790" name="Rectangle 70">
            <a:extLst>
              <a:ext uri="{FF2B5EF4-FFF2-40B4-BE49-F238E27FC236}">
                <a16:creationId xmlns:a16="http://schemas.microsoft.com/office/drawing/2014/main" id="{6B784EA3-A5F9-4F4F-A9FB-86DE8A7660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30791" name="Rectangle 71">
            <a:extLst>
              <a:ext uri="{FF2B5EF4-FFF2-40B4-BE49-F238E27FC236}">
                <a16:creationId xmlns:a16="http://schemas.microsoft.com/office/drawing/2014/main" id="{B20628ED-9764-49FF-AB15-FC3A7847F3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992E651-7B68-4146-ADD2-B09CA666989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1BDB883-67D0-4894-80DB-50D7F7F790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AC47699-C657-4620-8173-C9D3FCB837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913" y="4221163"/>
            <a:ext cx="6400800" cy="1752600"/>
          </a:xfrm>
        </p:spPr>
        <p:txBody>
          <a:bodyPr/>
          <a:lstStyle/>
          <a:p>
            <a:r>
              <a:rPr lang="sl-SI" altLang="sl-SI" sz="4400" b="1" i="1">
                <a:latin typeface="OCR A Extended" pitchFamily="50" charset="0"/>
              </a:rPr>
              <a:t>FRANCE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61AA360-03A4-4B57-BD0B-04BB1570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08050"/>
            <a:ext cx="47625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9751973-ABD7-4427-9029-F7759865D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CR A Extended" pitchFamily="50" charset="0"/>
              </a:rPr>
              <a:t>SOURCE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CE5C155-1FEE-419F-BD1C-2E6BDA2BB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dirty="0"/>
              <a:t>http://en.wikipedia.org/wiki/France</a:t>
            </a:r>
          </a:p>
          <a:p>
            <a:r>
              <a:rPr lang="sl-SI" altLang="sl-SI" dirty="0"/>
              <a:t>https://dijaski.</a:t>
            </a:r>
            <a:r>
              <a:rPr lang="sl-SI" altLang="sl-SI"/>
              <a:t>net/</a:t>
            </a:r>
            <a:endParaRPr lang="sl-SI" altLang="sl-SI" dirty="0"/>
          </a:p>
          <a:p>
            <a:pPr>
              <a:buFont typeface="Wingdings" panose="05000000000000000000" pitchFamily="2" charset="2"/>
              <a:buNone/>
            </a:pPr>
            <a:endParaRPr lang="sl-SI" alt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A166EA7-DCFE-409F-97FD-18A503B4A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CR A Extended" pitchFamily="50" charset="0"/>
              </a:rPr>
              <a:t>Geographical position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2E5A2CE-7C74-4A3E-BE0D-30B4DFFD8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l-SI"/>
              <a:t>Mediterranean Sea</a:t>
            </a:r>
          </a:p>
          <a:p>
            <a:r>
              <a:rPr lang="en-US" altLang="sl-SI"/>
              <a:t>English Channel</a:t>
            </a:r>
          </a:p>
          <a:p>
            <a:r>
              <a:rPr lang="en-US" altLang="sl-SI"/>
              <a:t>North Sea</a:t>
            </a:r>
          </a:p>
          <a:p>
            <a:r>
              <a:rPr lang="en-US" altLang="sl-SI"/>
              <a:t>Rhine</a:t>
            </a:r>
          </a:p>
          <a:p>
            <a:r>
              <a:rPr lang="en-US" altLang="sl-SI"/>
              <a:t>Atlantic Ocean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sl-SI" u="sng"/>
          </a:p>
          <a:p>
            <a:pPr>
              <a:buFont typeface="Wingdings" panose="05000000000000000000" pitchFamily="2" charset="2"/>
              <a:buNone/>
            </a:pPr>
            <a:endParaRPr lang="en-US" altLang="sl-SI" u="sng"/>
          </a:p>
          <a:p>
            <a:endParaRPr lang="en-US" altLang="sl-SI" u="sng"/>
          </a:p>
          <a:p>
            <a:pPr>
              <a:buFont typeface="Wingdings" panose="05000000000000000000" pitchFamily="2" charset="2"/>
              <a:buNone/>
            </a:pPr>
            <a:endParaRPr lang="en-US" altLang="sl-SI" u="sng"/>
          </a:p>
          <a:p>
            <a:pPr>
              <a:buFont typeface="Wingdings" panose="05000000000000000000" pitchFamily="2" charset="2"/>
              <a:buNone/>
            </a:pPr>
            <a:endParaRPr lang="en-US" altLang="sl-SI" u="sng"/>
          </a:p>
          <a:p>
            <a:endParaRPr lang="sl-SI" altLang="sl-SI" u="sng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6A21E34-173A-4437-AF77-E6E45AD39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36838"/>
            <a:ext cx="4370388" cy="363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4EB9086-BCF0-444A-B5BA-BC6844FCD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CR A Extended" pitchFamily="50" charset="0"/>
              </a:rPr>
              <a:t>GEOGRAPHY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2127E17-DFF9-4A0C-BC3D-18F56542B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547.030 square kilometres</a:t>
            </a:r>
          </a:p>
          <a:p>
            <a:r>
              <a:rPr lang="sl-SI" altLang="sl-SI"/>
              <a:t>65.1 million people </a:t>
            </a:r>
          </a:p>
          <a:p>
            <a:r>
              <a:rPr lang="sl-SI" altLang="sl-SI"/>
              <a:t>European continent</a:t>
            </a:r>
          </a:p>
          <a:p>
            <a:r>
              <a:rPr lang="sl-SI" altLang="sl-SI"/>
              <a:t>Rivers: Loire, Garonne, Seine, Rhone</a:t>
            </a:r>
          </a:p>
          <a:p>
            <a:r>
              <a:rPr lang="sl-SI" altLang="sl-SI"/>
              <a:t>Largest cities: Paris, Lyon, Lille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Toulouse, Nice, Nantes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BA88D8C-70C5-4CFF-BD1C-AEB03385A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CR A Extended" pitchFamily="50" charset="0"/>
              </a:rPr>
              <a:t>Government</a:t>
            </a:r>
            <a:r>
              <a:rPr lang="sl-SI" altLang="sl-SI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0099CAD-396B-47B0-BBBC-0AB1F4C13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Capital:</a:t>
            </a:r>
            <a:r>
              <a:rPr lang="sl-SI" altLang="sl-SI" b="1"/>
              <a:t> </a:t>
            </a:r>
            <a:r>
              <a:rPr lang="sl-SI" altLang="sl-SI"/>
              <a:t>Paris</a:t>
            </a:r>
          </a:p>
          <a:p>
            <a:r>
              <a:rPr lang="sl-SI" altLang="sl-SI"/>
              <a:t>President:</a:t>
            </a:r>
            <a:r>
              <a:rPr lang="sl-SI" altLang="sl-SI" b="1"/>
              <a:t> </a:t>
            </a:r>
            <a:r>
              <a:rPr lang="sl-SI" altLang="sl-SI"/>
              <a:t>Nicolas Sarkozy</a:t>
            </a:r>
          </a:p>
          <a:p>
            <a:r>
              <a:rPr lang="sl-SI" altLang="sl-SI"/>
              <a:t>European Union</a:t>
            </a:r>
          </a:p>
          <a:p>
            <a:r>
              <a:rPr lang="sl-SI" altLang="sl-SI"/>
              <a:t>Currency: euro ( €)</a:t>
            </a:r>
          </a:p>
          <a:p>
            <a:r>
              <a:rPr lang="sl-SI" altLang="sl-SI"/>
              <a:t>Language: french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8E38E243-1BA0-4709-AAC3-0C7FA2AE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068638"/>
            <a:ext cx="2054225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4C2513D-6505-4BA9-AB1C-8BE265F76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CR A Extended" pitchFamily="50" charset="0"/>
              </a:rPr>
              <a:t>RELIGION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D265016F-410F-45C5-A687-01ADA883DF7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276475"/>
            <a:ext cx="5122862" cy="28178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9E086F8-C33C-4FD6-AE54-3662B386F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CR A Extended" pitchFamily="50" charset="0"/>
              </a:rPr>
              <a:t>SPORT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87F1A36-5C28-4ED0-A9F7-CAD3BB3EF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Football</a:t>
            </a:r>
          </a:p>
          <a:p>
            <a:r>
              <a:rPr lang="sl-SI" altLang="sl-SI"/>
              <a:t>Rugby football</a:t>
            </a:r>
          </a:p>
          <a:p>
            <a:r>
              <a:rPr lang="sl-SI" altLang="sl-SI"/>
              <a:t>Basketball</a:t>
            </a:r>
          </a:p>
          <a:p>
            <a:r>
              <a:rPr lang="sl-SI" altLang="sl-SI"/>
              <a:t>Handball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173B6725-CA4B-4ED5-99A3-D072C0A6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05038"/>
            <a:ext cx="2895600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C5440617-78B1-4049-8E58-9A5F7ADDF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65175"/>
            <a:ext cx="2881312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352E9C13-09E1-4B91-A77C-710CA62E9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665413" cy="206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9" name="Picture 7">
            <a:extLst>
              <a:ext uri="{FF2B5EF4-FFF2-40B4-BE49-F238E27FC236}">
                <a16:creationId xmlns:a16="http://schemas.microsoft.com/office/drawing/2014/main" id="{ED27B3DA-42E6-4EE0-A60A-EA8C94B07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05263"/>
            <a:ext cx="2808288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13A5BED-5665-4344-BCFC-A9BD9E3E72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CR A Extended" pitchFamily="50" charset="0"/>
              </a:rPr>
              <a:t>Architecture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A8C48C9-FCFD-4000-881B-D6FD4DA78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Sainte-Chapelle</a:t>
            </a:r>
          </a:p>
          <a:p>
            <a:r>
              <a:rPr lang="sl-SI" altLang="sl-SI"/>
              <a:t>Eiffel Tower </a:t>
            </a:r>
          </a:p>
          <a:p>
            <a:r>
              <a:rPr lang="sl-SI" altLang="sl-SI"/>
              <a:t>Notre – Dame</a:t>
            </a:r>
          </a:p>
          <a:p>
            <a:r>
              <a:rPr lang="sl-SI" altLang="sl-SI"/>
              <a:t>Versailles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FB90B2BB-EA54-4273-B062-5F9129D05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57338"/>
            <a:ext cx="23241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B62E0B4D-50F8-44A9-9EFC-342013EFE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3025775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6" descr="notre%20dame">
            <a:extLst>
              <a:ext uri="{FF2B5EF4-FFF2-40B4-BE49-F238E27FC236}">
                <a16:creationId xmlns:a16="http://schemas.microsoft.com/office/drawing/2014/main" id="{6ACE2BF6-BBC1-4C69-852A-799DB9DBD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4032250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Versailles4[1]">
            <a:extLst>
              <a:ext uri="{FF2B5EF4-FFF2-40B4-BE49-F238E27FC236}">
                <a16:creationId xmlns:a16="http://schemas.microsoft.com/office/drawing/2014/main" id="{88CC26D7-2FA2-4C00-9C9B-F767C2FEE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403225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9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99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99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99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61851F5-0097-4D2E-A7D3-732FDBA44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OCR A Extended" pitchFamily="50" charset="0"/>
              </a:rPr>
              <a:t>Interesting thing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C588041-91B5-460A-93D0-EAB75EE23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Leonardo da Vinci ( Mona Lisa)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1BCFB776-785E-4FE5-9B25-1DD8AA29D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08275"/>
            <a:ext cx="23812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687EE04-A0A9-47BF-BE5D-61816AAC5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E437631-83D8-471D-9818-E3AEF5AB7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0964" name="WordArt 4">
            <a:extLst>
              <a:ext uri="{FF2B5EF4-FFF2-40B4-BE49-F238E27FC236}">
                <a16:creationId xmlns:a16="http://schemas.microsoft.com/office/drawing/2014/main" id="{C335CFEC-3C6E-406F-AA77-43462C2C42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8888" y="2565400"/>
            <a:ext cx="6192837" cy="1343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sl-SI" sz="5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OCR A Extended"/>
              </a:rPr>
              <a:t>THE END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dranje">
  <a:themeElements>
    <a:clrScheme name="Kodranj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odran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odranj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ranj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0</TotalTime>
  <Words>107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OCR A Extended</vt:lpstr>
      <vt:lpstr>Wingdings</vt:lpstr>
      <vt:lpstr>Kodranje</vt:lpstr>
      <vt:lpstr>PowerPoint Presentation</vt:lpstr>
      <vt:lpstr>Geographical position</vt:lpstr>
      <vt:lpstr>GEOGRAPHY</vt:lpstr>
      <vt:lpstr>Government </vt:lpstr>
      <vt:lpstr>RELIGION</vt:lpstr>
      <vt:lpstr>SPORT</vt:lpstr>
      <vt:lpstr>Architecture</vt:lpstr>
      <vt:lpstr>Interesting thing</vt:lpstr>
      <vt:lpstr>PowerPoint Presentation</vt:lpstr>
      <vt:lpstr>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2019-05-30T09:20:04Z</dcterms:created>
  <dcterms:modified xsi:type="dcterms:W3CDTF">2019-05-30T09:20:04Z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