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7" r:id="rId8"/>
    <p:sldId id="268" r:id="rId9"/>
    <p:sldId id="266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75513" autoAdjust="0"/>
  </p:normalViewPr>
  <p:slideViewPr>
    <p:cSldViewPr>
      <p:cViewPr varScale="1">
        <p:scale>
          <a:sx n="85" d="100"/>
          <a:sy n="85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717648-DBFF-44A3-9E95-8C7B5ABDDA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B91A4-8B32-437F-A81C-D6CCE4493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793682-8185-4E15-93D1-8D5EDDCC242A}" type="datetimeFigureOut">
              <a:rPr lang="sl-SI"/>
              <a:pPr>
                <a:defRPr/>
              </a:pPr>
              <a:t>30. 05. 2019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DC39B-2218-4AC4-A106-F95FA64E5B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21779-5CAC-4B8F-8D69-70E9C64586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45B52F-7A8A-4840-B4C3-8AB05F16C5B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08E55D-C6F7-4F89-8AAE-D253DF1E8F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D8BC8-8EEF-49E9-853B-FAFD1814DC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565DDE-FC6C-4F8F-8F88-4BB70D503D8C}" type="datetimeFigureOut">
              <a:rPr lang="sl-SI"/>
              <a:pPr>
                <a:defRPr/>
              </a:pPr>
              <a:t>30. 05. 2019</a:t>
            </a:fld>
            <a:endParaRPr lang="de-D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2F3AB2-52A8-4606-93DF-AB18E40C77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94BEE6-CEC2-4BB3-B7EE-EB1FE91CC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F3204-7301-465D-B385-8C0567BBF5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169C7-0F0B-4C50-BEE7-04E57E1CF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676E38-1541-491A-AE94-F972A8889ACE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E3389A6-1194-4C9D-BCC6-72391F626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477A469-3BC6-4AA2-A57C-FC9D611798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Najdi en fajni template. </a:t>
            </a:r>
            <a:endParaRPr lang="de-DE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94DD19-6EAC-4201-80D1-4A9A799A0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B426BA06-A579-4B03-9A8D-81D8F6BC2CF5}" type="slidenum">
              <a:rPr lang="de-DE" altLang="sl-SI">
                <a:latin typeface="Calibri" panose="020F0502020204030204" pitchFamily="34" charset="0"/>
              </a:rPr>
              <a:pPr/>
              <a:t>1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ECFBF64-C912-4285-951B-DF280F5FA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0F663C2-C57D-4B0A-9F48-2D8056083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BFE6279-0286-45D6-940E-32EF02E03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F83FFCE5-15EE-4F29-90BE-74FA3F9A008B}" type="slidenum">
              <a:rPr lang="de-DE" altLang="sl-SI">
                <a:latin typeface="Calibri" panose="020F0502020204030204" pitchFamily="34" charset="0"/>
              </a:rPr>
              <a:pPr/>
              <a:t>10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4DBD746-41D0-4B98-B7A6-2D67574CD8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BDF245F-76A3-4AC5-93FE-49EEC2A4F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7B6FC7B-C73E-4CA9-B4E4-3B3341090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F1EAFC2C-05D9-4D32-A3C1-39F7E6D48C82}" type="slidenum">
              <a:rPr lang="de-DE" altLang="sl-SI">
                <a:latin typeface="Calibri" panose="020F0502020204030204" pitchFamily="34" charset="0"/>
              </a:rPr>
              <a:pPr/>
              <a:t>11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C9B8B00-6804-4429-84D8-5042D4675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B441CDE-9F3F-4F80-9C54-D50F4AE35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B2999BE-C7CC-4DF9-A6AF-B7B502920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5D3ABCAE-BC67-4D66-8D0F-F15CD7FB8E3C}" type="slidenum">
              <a:rPr lang="de-DE" altLang="sl-SI">
                <a:latin typeface="Calibri" panose="020F0502020204030204" pitchFamily="34" charset="0"/>
              </a:rPr>
              <a:pPr/>
              <a:t>2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B5F59A1-C056-4C27-8A4D-AB671B582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A7D0674-4FC3-4B10-BE3B-9907BBBB4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Napelji na temo gledanja televizije, kina in gledališča, verjetno bo uporabo samo glede gledališča in kina ….</a:t>
            </a:r>
            <a:endParaRPr lang="de-DE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834A9B-A529-4404-A5A2-3EE377858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B7766EC5-EBC3-4A9F-B57C-665F3C37335D}" type="slidenum">
              <a:rPr lang="de-DE" altLang="sl-SI">
                <a:latin typeface="Calibri" panose="020F0502020204030204" pitchFamily="34" charset="0"/>
              </a:rPr>
              <a:pPr/>
              <a:t>3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04A1951-6F98-4258-8D69-75C18920B8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A576CF4-0E05-4BC5-B9B8-176E6078F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AE42865-8B4E-4A59-A284-4F553ACA8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44D5F30E-1332-47CC-92A9-6A4257DE84CD}" type="slidenum">
              <a:rPr lang="de-DE" altLang="sl-SI">
                <a:latin typeface="Calibri" panose="020F0502020204030204" pitchFamily="34" charset="0"/>
              </a:rPr>
              <a:pPr/>
              <a:t>4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9388061-0D81-4FD3-A062-3843E8F23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44CAF22-F33F-4D4B-8CC7-83364115F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385EBC6-1658-42E0-A532-10CEAE0A7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B1EAE0C1-B3DA-40BF-9B25-3A69BD5EFE89}" type="slidenum">
              <a:rPr lang="de-DE" altLang="sl-SI">
                <a:latin typeface="Calibri" panose="020F0502020204030204" pitchFamily="34" charset="0"/>
              </a:rPr>
              <a:pPr/>
              <a:t>5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76CA858-9E60-4FA3-B052-1DD0EEC1ED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D681EC2-7956-41E0-AB29-FF77F42E7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sl-SI" b="1"/>
              <a:t>By doing nothing </a:t>
            </a:r>
            <a:r>
              <a:rPr lang="en-US" altLang="sl-SI"/>
              <a:t>= being physically inactive(watching TV, reading books/ magazines/ newspapers, watching sports in the playground)</a:t>
            </a:r>
          </a:p>
          <a:p>
            <a:pPr>
              <a:spcBef>
                <a:spcPct val="0"/>
              </a:spcBef>
            </a:pPr>
            <a:r>
              <a:rPr lang="en-US" altLang="sl-SI" b="1"/>
              <a:t>By being active </a:t>
            </a:r>
            <a:r>
              <a:rPr lang="en-US" altLang="sl-SI"/>
              <a:t>(sports, gardening)</a:t>
            </a:r>
          </a:p>
          <a:p>
            <a:pPr>
              <a:spcBef>
                <a:spcPct val="0"/>
              </a:spcBef>
            </a:pPr>
            <a:r>
              <a:rPr lang="en-US" altLang="sl-SI" b="1"/>
              <a:t>By being of some use to society </a:t>
            </a:r>
            <a:r>
              <a:rPr lang="en-US" altLang="sl-SI"/>
              <a:t>(doing voluntary work as members of different charities, societies, institutions or political parties)</a:t>
            </a:r>
          </a:p>
          <a:p>
            <a:pPr>
              <a:spcBef>
                <a:spcPct val="0"/>
              </a:spcBef>
            </a:pPr>
            <a:r>
              <a:rPr lang="en-US" altLang="sl-SI" b="1"/>
              <a:t>By socializing </a:t>
            </a:r>
            <a:r>
              <a:rPr lang="en-US" altLang="sl-SI"/>
              <a:t>(visiting friends, discussing current issues with them, arguing, gossiping)</a:t>
            </a:r>
          </a:p>
          <a:p>
            <a:pPr>
              <a:spcBef>
                <a:spcPct val="0"/>
              </a:spcBef>
            </a:pPr>
            <a:r>
              <a:rPr lang="en-US" altLang="sl-SI"/>
              <a:t>(needlework, sewing, knitting, crocheting, do-it yourself, model-making)</a:t>
            </a:r>
            <a:endParaRPr lang="sl-SI" altLang="sl-SI"/>
          </a:p>
          <a:p>
            <a:pPr>
              <a:spcBef>
                <a:spcPct val="0"/>
              </a:spcBef>
            </a:pPr>
            <a:r>
              <a:rPr lang="en-US" altLang="sl-SI" b="1"/>
              <a:t>By being creative</a:t>
            </a:r>
            <a:r>
              <a:rPr lang="sl-SI" altLang="sl-SI" b="1"/>
              <a:t> </a:t>
            </a:r>
            <a:r>
              <a:rPr lang="en-US" altLang="sl-SI"/>
              <a:t>(joining an orchestra/band/choir, drawing, painting, writing poems, acting, pottery, bird-watching, photography)</a:t>
            </a:r>
          </a:p>
          <a:p>
            <a:pPr>
              <a:spcBef>
                <a:spcPct val="0"/>
              </a:spcBef>
            </a:pPr>
            <a:r>
              <a:rPr lang="en-US" altLang="sl-SI" b="1"/>
              <a:t>By staying outdoors, in fresh air</a:t>
            </a:r>
            <a:r>
              <a:rPr lang="sl-SI" altLang="sl-SI" b="1"/>
              <a:t> </a:t>
            </a:r>
            <a:r>
              <a:rPr lang="en-US" altLang="sl-SI"/>
              <a:t>(nature walks, walking, mountaineering,/hiking, climbing)</a:t>
            </a:r>
          </a:p>
          <a:p>
            <a:pPr>
              <a:spcBef>
                <a:spcPct val="0"/>
              </a:spcBef>
            </a:pPr>
            <a:endParaRPr lang="en-US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38EA15D-9617-418B-862A-4B4FFEEE1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F0A99905-B8F3-483C-948A-10A046617AB2}" type="slidenum">
              <a:rPr lang="de-DE" altLang="sl-SI">
                <a:latin typeface="Calibri" panose="020F0502020204030204" pitchFamily="34" charset="0"/>
              </a:rPr>
              <a:pPr/>
              <a:t>6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64EE349-2A40-4353-B4CC-29F0B928D1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7803C60-3D88-4B83-9CEB-E242ED0470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BCD59DF-01BB-42A8-8E20-42681D954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1E4C66AF-11BC-4F09-B9E0-F31FFE166DC1}" type="slidenum">
              <a:rPr lang="de-DE" altLang="sl-SI">
                <a:latin typeface="Calibri" panose="020F0502020204030204" pitchFamily="34" charset="0"/>
              </a:rPr>
              <a:pPr/>
              <a:t>7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BC46B77-514D-4BC5-85D7-86C468B40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E3348D2-6333-4CDF-A6D8-6DEDCA4DE0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73A2349-7FF5-4D6C-8504-EF5E027D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EAB0CE27-17B7-431E-A66C-1D9D69E49FF3}" type="slidenum">
              <a:rPr lang="de-DE" altLang="sl-SI">
                <a:latin typeface="Calibri" panose="020F0502020204030204" pitchFamily="34" charset="0"/>
              </a:rPr>
              <a:pPr/>
              <a:t>8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D1B070E-2804-4115-8E7B-195836AD8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1A01D2C-9E47-42E3-AB1A-13EA51763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46836A4-26A5-40F6-99B1-77689B3B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6CEA25A3-26D2-40A4-9D73-8159CA350098}" type="slidenum">
              <a:rPr lang="de-DE" altLang="sl-SI">
                <a:latin typeface="Calibri" panose="020F0502020204030204" pitchFamily="34" charset="0"/>
              </a:rPr>
              <a:pPr/>
              <a:t>9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D2AE3C-60EE-4E59-AE53-A63007867C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C6A810F0-63C6-45F0-832C-B9AD9BB53C7F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2CF21-85DF-4353-91F7-951EDEBE1E69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613B5-8FBF-44FC-B88D-A36846B3A42D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0E904-FF37-40B0-B2A2-900A42182C70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9AA98B0F-9F06-464D-A7DD-D399EC71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5CB7-A2E5-4B0F-98BA-23F01CCA2E5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0865F5C8-64D2-4BB1-864C-91DC9CE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8636A5F2-B826-4F6D-929E-18980FF0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4915-D4F9-45BA-88FC-B028B3E3215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501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27CFFCE-0A8D-4A4C-915B-EA29F198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159B-B835-4A6A-8746-1E5A0668B65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15AB4F6-1690-4C7A-A0B1-F9547602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A11C5BD-415C-45AE-8251-BC87D2B0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E9D0-A151-425B-B408-F32EA442E6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0183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296663E-64C6-4EA8-BBB3-6C2F2CA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189E-B4C3-4209-A16B-774BEC9A188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E72C224-F53D-4B48-A68D-81E2E752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BD45E9B-D57C-4C09-A2CC-63AD3E04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69EE-CD54-482E-A805-1E3B617DBF3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4992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D1ED790-E47F-4D79-B8F3-22EF8D87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E5BA-936A-4AAA-9B6B-E65DD7DF144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EDC73D-AF02-4F97-912D-F49B0A45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2C854A9-4187-4A76-8CC7-5170A2D9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B366E-391E-43FE-B157-4106C885D9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5437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BA97C9-53ED-4E75-92BB-12043EC64F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B9032B19-7A29-4F6D-A4B1-2C2A92914FC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7139-589C-44E1-AC75-21568D3B14D5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A7EC3-745F-4C06-958C-6729DC92B90E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D920C-CD46-4AFE-97E7-882C47421D63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C7AE2E-87DC-45C8-90A9-5DDCA3BB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A132-CF4C-409F-9592-644D6F4D25A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BA41DB-5DC0-4168-8464-5FF6606B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CA3FDB-CF3C-4738-948C-C64D2E02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8AB12B8-3B01-4DC6-947C-1F46592D726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4274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8732DD0-5AD1-4D62-BABF-50E4EF41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17F3-7884-43D2-B356-CC65489B072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2EF2493-32B0-400B-A553-58C24ECC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088FE57-B32E-43F5-AAC4-09E18316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81BB-60A9-4D8A-BD19-6C0EA93155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6992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65E9762-19D8-4F0C-B8DF-74244E35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D7E5-0058-4B03-917C-F387E7D18CC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730C5E2-EF70-4B1E-A305-4AE0DD9C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960E67CB-A52C-407E-A967-3AC87830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F5AF-8573-4577-B4A1-604CCFA36F0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55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DB9C687-E0BC-4D70-8D09-D9C7CD5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E475-E3B2-4D9F-8702-81FB31B9199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F3B141-F1AE-4587-87D9-17653EB7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189C604-C250-47AF-A1DC-1D7F182B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A1B35-5B38-446A-8D48-C654498C7B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836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E5BD244-8062-4E06-AFCD-D8AB5AEC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BDD7-D576-4292-9A33-310B5B8E363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27BA0-8DF2-44E5-A932-1028D489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0F1997C-505F-4770-BE14-7F161EC4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98C65-4EB9-46B3-8B37-69341DD38A9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657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AB6BDF-4539-4A17-98D8-EF04FA4203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61D2E35D-9848-4231-A938-88A42FD6B1A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115656A-0CF1-45EB-824A-1BDA2786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174E-F8F0-4CA1-8735-335993AB414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7B7C877-542E-4E99-97B4-98B417CD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B1EAE-A54C-41C9-9EAA-C02EAD35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B49A-C25D-44B4-9ADA-0926B3F6E85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959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E2FD7A-9F75-4C32-B459-E53CC48ADA7C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BFB0-4635-4760-84B6-56FF05FA7E0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B6ABA-11CC-4AB3-AA30-07962483AC3C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DC65B13-EC41-4055-A7D4-0F27A0B8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4068-472F-439F-AECD-4317AA761FF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CAA7B09-BBEB-479B-B47B-32034E93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D44711C-D607-488B-9EF1-EBC77413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18E5BC8-0D89-4B21-8FEC-10C591A5533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489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E4D246-B151-441A-B0CA-D269D0C38E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FF704C38-60B3-40E1-B4F4-BEF61523466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1D06DBD2-5675-4C14-B9A8-1070783AF1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1887D9F5-DCA3-42F6-AFBC-1E52366FF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05114B1-FF32-430D-B196-75AD2E1D8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302DFE8-FB5A-4959-A9A0-83671ABB49B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0D0FD-DC67-4B54-B151-2E7A84EB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309F30-72AC-43FC-9BD4-371FE9187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ECFADE1-EDF4-4F9C-B2AC-9E62E4EB465E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1A4B1638-DE84-4E66-8043-11D51A03A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altLang="sl-SI"/>
              <a:t>Watching tv, cinema, theatre 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457A253B-CEF5-474C-B9E7-3EE0BF3C2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sl-SI" altLang="sl-SI" sz="8000" b="1"/>
              <a:t>FREETIME</a:t>
            </a:r>
            <a:endParaRPr lang="de-DE" altLang="sl-SI" sz="8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2B0B60B-FA87-45A5-A728-68007DCB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Conclusion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1526A1C-45D5-4D34-8384-60611307BE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8077200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sl-SI" b="1"/>
              <a:t>Free time is definitely very important thing. </a:t>
            </a:r>
            <a:endParaRPr lang="sl-SI" altLang="sl-SI" b="1"/>
          </a:p>
          <a:p>
            <a:pPr>
              <a:buFont typeface="Wingdings 2" panose="05020102010507070707" pitchFamily="18" charset="2"/>
              <a:buNone/>
            </a:pPr>
            <a:endParaRPr lang="sl-SI" altLang="sl-SI" b="1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b="1"/>
              <a:t>And it’s best to organized it and use it for things you like (different hobbys, sports, socializing,..)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en-US" altLang="sl-SI"/>
              <a:t>It’s all right to watch T</a:t>
            </a:r>
            <a:r>
              <a:rPr lang="sl-SI" altLang="sl-SI"/>
              <a:t>V</a:t>
            </a:r>
            <a:r>
              <a:rPr lang="en-US" altLang="sl-SI"/>
              <a:t>, but isn</a:t>
            </a:r>
            <a:r>
              <a:rPr lang="sl-SI" altLang="sl-SI"/>
              <a:t>’t</a:t>
            </a:r>
            <a:r>
              <a:rPr lang="en-US" altLang="sl-SI"/>
              <a:t> it better to go outside and have fun playing sport</a:t>
            </a:r>
            <a:r>
              <a:rPr lang="sl-SI" altLang="sl-SI"/>
              <a:t>s</a:t>
            </a:r>
            <a:r>
              <a:rPr lang="en-US" altLang="sl-SI"/>
              <a:t> </a:t>
            </a:r>
            <a:r>
              <a:rPr lang="sl-SI" altLang="sl-SI"/>
              <a:t>or to visit your friend?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en-US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CEF8-25B6-45CE-BD41-180BDC27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68267">
            <a:off x="1643063" y="1755775"/>
            <a:ext cx="6223000" cy="1981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15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1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15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sl-SI" sz="11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5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17E2B28-325B-4ED6-87BB-1F2CDAF7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661F22C5-23B5-4ED6-8196-122DFB9E1A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001000" cy="2667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4000"/>
              <a:t>Jupi!</a:t>
            </a:r>
            <a:r>
              <a:rPr lang="en-US" altLang="sl-SI" sz="4000"/>
              <a:t> </a:t>
            </a:r>
            <a:r>
              <a:rPr lang="en-US" altLang="sl-SI" sz="4000" b="1"/>
              <a:t>F</a:t>
            </a:r>
            <a:r>
              <a:rPr lang="sl-SI" altLang="sl-SI" sz="4000" b="1"/>
              <a:t>REETIME!</a:t>
            </a:r>
            <a:r>
              <a:rPr lang="en-US" altLang="sl-SI" sz="4000" b="1"/>
              <a:t> </a:t>
            </a:r>
            <a:endParaRPr lang="sl-SI" altLang="sl-SI" sz="4000" b="1"/>
          </a:p>
          <a:p>
            <a:pPr>
              <a:buFont typeface="Wingdings 2" panose="05020102010507070707" pitchFamily="18" charset="2"/>
              <a:buNone/>
            </a:pPr>
            <a:r>
              <a:rPr lang="en-US" altLang="sl-SI" sz="4000"/>
              <a:t>We can do whatever we want, don’t we?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46AD5761-6AFF-4E91-B4C2-F0B3F358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5640" b="9116"/>
          <a:stretch>
            <a:fillRect/>
          </a:stretch>
        </p:blipFill>
        <p:spPr bwMode="auto">
          <a:xfrm>
            <a:off x="3352800" y="25908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1243141-3EF6-45FB-9F45-EC200561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294C5E90-A718-4897-A9D0-7A6DB0E4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>
            <a:extLst>
              <a:ext uri="{FF2B5EF4-FFF2-40B4-BE49-F238E27FC236}">
                <a16:creationId xmlns:a16="http://schemas.microsoft.com/office/drawing/2014/main" id="{9907A27E-042B-4E85-8642-D08A07D0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70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960B2E1B-1CA9-4A8D-BF49-74B1FA35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CF404384-DDF7-4FEB-A6B3-1939FFC5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C4B62141-4D14-4119-9866-D2E72FE4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>
            <a:extLst>
              <a:ext uri="{FF2B5EF4-FFF2-40B4-BE49-F238E27FC236}">
                <a16:creationId xmlns:a16="http://schemas.microsoft.com/office/drawing/2014/main" id="{6F4DA76B-2A9B-4E32-8DA3-50FEF07E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200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CE91EEE-4EAC-44CF-B13A-106588C9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/>
          <a:lstStyle/>
          <a:p>
            <a:r>
              <a:rPr lang="sl-SI" altLang="sl-SI" b="1"/>
              <a:t>What is free time?</a:t>
            </a:r>
            <a:endParaRPr lang="de-DE" altLang="sl-SI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1BAC-2D1E-485C-9CF3-D05761A25D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sl-SI"/>
              <a:t>Free time / spare time / leisure time / pastime is something that everybody looks forward to. This is the time we are free to work or other duties and we can do what we like.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11D3AA-A71E-43E1-A492-D41AF504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921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87832D00-816A-492A-800E-F3F4841E370B}"/>
              </a:ext>
            </a:extLst>
          </p:cNvPr>
          <p:cNvSpPr/>
          <p:nvPr/>
        </p:nvSpPr>
        <p:spPr>
          <a:xfrm>
            <a:off x="628650" y="5981700"/>
            <a:ext cx="2971800" cy="3810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B070978-6BB8-46A0-A62A-C0B37079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Why is free time important?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42756ED-6CA7-4340-922E-A21236BCAF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sl-SI"/>
              <a:t>To </a:t>
            </a:r>
            <a:r>
              <a:rPr lang="en-US" altLang="sl-SI" b="1"/>
              <a:t>relax</a:t>
            </a:r>
          </a:p>
          <a:p>
            <a:r>
              <a:rPr lang="en-US" altLang="sl-SI"/>
              <a:t>To escape the everyday routine, stress</a:t>
            </a:r>
          </a:p>
          <a:p>
            <a:r>
              <a:rPr lang="en-US" altLang="sl-SI"/>
              <a:t>To do things we cannot do while at school/work</a:t>
            </a:r>
          </a:p>
          <a:p>
            <a:r>
              <a:rPr lang="en-US" altLang="sl-SI"/>
              <a:t>To have time for your family/ friends and hobbies</a:t>
            </a:r>
          </a:p>
          <a:p>
            <a:r>
              <a:rPr lang="en-US" altLang="sl-SI"/>
              <a:t>To work more easily and efficiently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B7B5797B-3B03-47A7-BF74-A4E399D1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295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EE69CC8-F5FE-4209-9896-9AB3F965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How can we spend our free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6261-6970-4D87-9D8A-68FAF1D7EF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doing nothing</a:t>
            </a:r>
            <a:r>
              <a:rPr lang="sl-SI" dirty="0"/>
              <a:t> (</a:t>
            </a:r>
            <a:r>
              <a:rPr lang="sl-SI" b="1" dirty="0"/>
              <a:t>TV</a:t>
            </a:r>
            <a:r>
              <a:rPr lang="sl-SI" dirty="0"/>
              <a:t>,…)</a:t>
            </a: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being active (sports</a:t>
            </a:r>
            <a:r>
              <a:rPr lang="sl-SI" dirty="0"/>
              <a:t>,…)</a:t>
            </a: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being of some use to society</a:t>
            </a: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socializing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making things with hands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being creative</a:t>
            </a: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staying outdoors, in fresh air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By going to the </a:t>
            </a:r>
            <a:r>
              <a:rPr lang="en-US" b="1" dirty="0"/>
              <a:t>theatre/ cinema</a:t>
            </a:r>
            <a:r>
              <a:rPr lang="en-US" dirty="0"/>
              <a:t>/ to the opera/ to a concert, by visiting art galleries/ museums/ various exhibitions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2AAC4E3-A10A-4398-A5A6-0DD7C613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Theatre</a:t>
            </a:r>
            <a:endParaRPr lang="en-US" altLang="sl-SI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AE080B2-A64B-4680-91E7-2E86FC0E2D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sl-SI"/>
              <a:t>building, room or outside structure with rows of seats, each row usually higher than the one in front, from which people can watch a performance or other activity: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3F99501C-E142-4F6E-AA8C-B0D85B60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5434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8611675-2EEF-49A0-8273-6ED11DCB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Cinema</a:t>
            </a:r>
            <a:endParaRPr lang="en-US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8684288-15B1-4750-8E4B-35339515B1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24400" cy="4267200"/>
          </a:xfrm>
        </p:spPr>
        <p:txBody>
          <a:bodyPr/>
          <a:lstStyle/>
          <a:p>
            <a:r>
              <a:rPr lang="en-US" altLang="sl-SI"/>
              <a:t>A </a:t>
            </a:r>
            <a:r>
              <a:rPr lang="en-US" altLang="sl-SI" b="1"/>
              <a:t>movie theater</a:t>
            </a:r>
            <a:r>
              <a:rPr lang="en-US" altLang="sl-SI"/>
              <a:t> (</a:t>
            </a:r>
            <a:r>
              <a:rPr lang="sl-SI" altLang="sl-SI"/>
              <a:t>aka.</a:t>
            </a:r>
            <a:r>
              <a:rPr lang="en-US" altLang="sl-SI"/>
              <a:t> a </a:t>
            </a:r>
            <a:r>
              <a:rPr lang="en-US" altLang="sl-SI" b="1"/>
              <a:t>cinema</a:t>
            </a:r>
            <a:r>
              <a:rPr lang="en-US" altLang="sl-SI"/>
              <a:t> in Australia, New Zealand, the United Kingdom and Ireland) is a venue, usually a building, for viewing motion pictures ("movies" or "films").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4313BC0B-80F2-4B6D-B330-2AE1CA34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1F94E2-7342-4B76-92B3-6235C966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Television</a:t>
            </a:r>
            <a:endParaRPr lang="en-US" altLang="sl-SI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423F4A9-D778-4FF5-B332-C64C0FD66A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altLang="sl-SI"/>
              <a:t>(often abbreviated to </a:t>
            </a:r>
            <a:r>
              <a:rPr lang="en-US" altLang="sl-SI" b="1"/>
              <a:t>TV</a:t>
            </a:r>
            <a:r>
              <a:rPr lang="en-US" altLang="sl-SI"/>
              <a:t>) is a widely used telecommunication system for broadcasting and receiving moving pictures and sound over a distance. </a:t>
            </a:r>
            <a:endParaRPr lang="sl-SI" altLang="sl-SI"/>
          </a:p>
          <a:p>
            <a:r>
              <a:rPr lang="sl-SI" altLang="sl-SI"/>
              <a:t>UK informal: telly</a:t>
            </a:r>
          </a:p>
          <a:p>
            <a:r>
              <a:rPr lang="sl-SI" altLang="sl-SI"/>
              <a:t>TV’s are commercially available since late 1930s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en-US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DDDA902A-368C-41B0-8FAA-1A6550BB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933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513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Perpetua</vt:lpstr>
      <vt:lpstr>Wingdings 2</vt:lpstr>
      <vt:lpstr>Equity</vt:lpstr>
      <vt:lpstr>FREETIME</vt:lpstr>
      <vt:lpstr>PowerPoint Presentation</vt:lpstr>
      <vt:lpstr>PowerPoint Presentation</vt:lpstr>
      <vt:lpstr>What is free time?</vt:lpstr>
      <vt:lpstr>Why is free time important?</vt:lpstr>
      <vt:lpstr>How can we spend our free time?</vt:lpstr>
      <vt:lpstr>Theatre</vt:lpstr>
      <vt:lpstr>Cinema</vt:lpstr>
      <vt:lpstr>Television</vt:lpstr>
      <vt:lpstr>Conclusion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2019-05-30T09:20:06Z</dcterms:created>
  <dcterms:modified xsi:type="dcterms:W3CDTF">2019-05-30T09:20:06Z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