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</p:sldMasterIdLst>
  <p:sldIdLst>
    <p:sldId id="256" r:id="rId2"/>
    <p:sldId id="264" r:id="rId3"/>
    <p:sldId id="257" r:id="rId4"/>
    <p:sldId id="263" r:id="rId5"/>
    <p:sldId id="258" r:id="rId6"/>
    <p:sldId id="259" r:id="rId7"/>
    <p:sldId id="261" r:id="rId8"/>
    <p:sldId id="260" r:id="rId9"/>
    <p:sldId id="262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>
            <a:extLst>
              <a:ext uri="{FF2B5EF4-FFF2-40B4-BE49-F238E27FC236}">
                <a16:creationId xmlns:a16="http://schemas.microsoft.com/office/drawing/2014/main" id="{AD52C776-D76A-4D4D-BD17-7D6FC10D60EE}"/>
              </a:ext>
            </a:extLst>
          </p:cNvPr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7891" name="Freeform 3">
              <a:extLst>
                <a:ext uri="{FF2B5EF4-FFF2-40B4-BE49-F238E27FC236}">
                  <a16:creationId xmlns:a16="http://schemas.microsoft.com/office/drawing/2014/main" id="{0A5FB2F5-5A69-4E7F-9CF1-1996939F9A7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7892" name="Freeform 4">
              <a:extLst>
                <a:ext uri="{FF2B5EF4-FFF2-40B4-BE49-F238E27FC236}">
                  <a16:creationId xmlns:a16="http://schemas.microsoft.com/office/drawing/2014/main" id="{587EAAAE-CB13-451D-8E37-94E48ACAD2A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7893" name="Freeform 5">
              <a:extLst>
                <a:ext uri="{FF2B5EF4-FFF2-40B4-BE49-F238E27FC236}">
                  <a16:creationId xmlns:a16="http://schemas.microsoft.com/office/drawing/2014/main" id="{C12F0CA3-FD9A-463C-9EAF-3277E8013BA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7894" name="Freeform 6">
              <a:extLst>
                <a:ext uri="{FF2B5EF4-FFF2-40B4-BE49-F238E27FC236}">
                  <a16:creationId xmlns:a16="http://schemas.microsoft.com/office/drawing/2014/main" id="{92065FC0-4DD2-4CC5-9059-2B3F358AB87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7895" name="Oval 7">
              <a:extLst>
                <a:ext uri="{FF2B5EF4-FFF2-40B4-BE49-F238E27FC236}">
                  <a16:creationId xmlns:a16="http://schemas.microsoft.com/office/drawing/2014/main" id="{EAE0A37A-0AC5-4A45-B947-D76ABC6083FA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7896" name="Oval 8">
              <a:extLst>
                <a:ext uri="{FF2B5EF4-FFF2-40B4-BE49-F238E27FC236}">
                  <a16:creationId xmlns:a16="http://schemas.microsoft.com/office/drawing/2014/main" id="{1E631ECC-72E3-4F88-B4D4-4B9B92BA34FA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7897" name="Oval 9">
              <a:extLst>
                <a:ext uri="{FF2B5EF4-FFF2-40B4-BE49-F238E27FC236}">
                  <a16:creationId xmlns:a16="http://schemas.microsoft.com/office/drawing/2014/main" id="{F4073E80-ECEA-4C08-8D17-BEBDCBB72BC6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37898" name="Rectangle 10">
            <a:extLst>
              <a:ext uri="{FF2B5EF4-FFF2-40B4-BE49-F238E27FC236}">
                <a16:creationId xmlns:a16="http://schemas.microsoft.com/office/drawing/2014/main" id="{D3154D9E-6A7F-4C83-BB41-236441209754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sl-SI" noProof="0"/>
              <a:t>Kliknite, če želite urediti slog naslova matrice</a:t>
            </a:r>
          </a:p>
        </p:txBody>
      </p:sp>
      <p:sp>
        <p:nvSpPr>
          <p:cNvPr id="37899" name="Rectangle 11">
            <a:extLst>
              <a:ext uri="{FF2B5EF4-FFF2-40B4-BE49-F238E27FC236}">
                <a16:creationId xmlns:a16="http://schemas.microsoft.com/office/drawing/2014/main" id="{1B86FB2C-E096-4E3A-9D00-2B208CCCA4D9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sl-SI" noProof="0"/>
              <a:t>Kliknite, če želite urediti slog podnaslova matrice</a:t>
            </a:r>
          </a:p>
        </p:txBody>
      </p:sp>
      <p:sp>
        <p:nvSpPr>
          <p:cNvPr id="37900" name="Rectangle 12">
            <a:extLst>
              <a:ext uri="{FF2B5EF4-FFF2-40B4-BE49-F238E27FC236}">
                <a16:creationId xmlns:a16="http://schemas.microsoft.com/office/drawing/2014/main" id="{6AD37B02-A822-4D12-8932-32EFCE072261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37901" name="Rectangle 13">
            <a:extLst>
              <a:ext uri="{FF2B5EF4-FFF2-40B4-BE49-F238E27FC236}">
                <a16:creationId xmlns:a16="http://schemas.microsoft.com/office/drawing/2014/main" id="{41139B8F-0E08-4E03-89EE-5127C7D705A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37902" name="Rectangle 14">
            <a:extLst>
              <a:ext uri="{FF2B5EF4-FFF2-40B4-BE49-F238E27FC236}">
                <a16:creationId xmlns:a16="http://schemas.microsoft.com/office/drawing/2014/main" id="{42C3DAAB-9790-49EE-9696-C3CFB58350A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6A1355A-7E39-4BD9-B9B9-831F8434CCEC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Ovr>
    <a:masterClrMapping/>
  </p:clrMapOvr>
  <p:transition spd="med">
    <p:newsflash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44261-7147-4D8E-A83F-323CC92FE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A8F97A-9224-4F34-8C8F-37C252136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37E15-48EC-461F-AAA7-8325AFB32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A9B75-F600-49D5-9D40-08D34972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551F2-5E0F-437F-BFE1-EF553BD0D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7D070-210A-4D8F-A6D4-DF93E814A98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06171728"/>
      </p:ext>
    </p:extLst>
  </p:cSld>
  <p:clrMapOvr>
    <a:masterClrMapping/>
  </p:clrMapOvr>
  <p:transition spd="med">
    <p:newsflash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B3C8C8-68B5-45F0-9ECE-EC238ADE03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76F188-D2ED-491C-B0D4-6EF2FB867A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A1D311-F897-4C34-9881-EB14CFE2D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125FD-23CB-4186-B974-D0BEDF8EE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6A3D3-0138-4CE7-8168-F8F019978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181E9-18FC-4A81-82F4-B3EA2DB34EE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133561495"/>
      </p:ext>
    </p:extLst>
  </p:cSld>
  <p:clrMapOvr>
    <a:masterClrMapping/>
  </p:clrMapOvr>
  <p:transition spd="med">
    <p:newsflash/>
    <p:sndAc>
      <p:stSnd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F71AA-47D2-422D-8AB8-5EB329F38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DBF76-6289-4151-B830-BF375D5482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4C5674-DDEC-48E4-8D69-58B6DC5659E0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65E9DCE-7C70-468E-BA46-4705CB566141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5E698E6-05B3-4D7B-B5CC-FFFF27BA5A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A52DB65-3811-4947-9451-DDA405455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F8A10EB-01F7-433C-BE50-59AD89C63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08ACB0D-B4EB-46B7-AE3C-DF713B71A5B7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684550993"/>
      </p:ext>
    </p:extLst>
  </p:cSld>
  <p:clrMapOvr>
    <a:masterClrMapping/>
  </p:clrMapOvr>
  <p:transition spd="med">
    <p:newsflash/>
    <p:sndAc>
      <p:stSnd>
        <p:snd r:embed="rId1" name="chimes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35762-9EAC-42F0-8FF5-6FF4216BA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ADA8F9-47C8-41CD-B4E2-11CA74A23EC2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2EA8A5-F82A-4843-A6B5-DCE9044B41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5ED484-B69C-49D9-B982-47E38AF8AB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79BFF6-78C9-4969-A743-5D386DE85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8AE70E-E79F-4E54-A6FD-D4563131E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1A3D98D-EAA0-417E-A775-9A9F5D6744D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591549347"/>
      </p:ext>
    </p:extLst>
  </p:cSld>
  <p:clrMapOvr>
    <a:masterClrMapping/>
  </p:clrMapOvr>
  <p:transition spd="med">
    <p:newsflash/>
    <p:sndAc>
      <p:stSnd>
        <p:snd r:embed="rId1" name="chimes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69269-C1DD-4281-B7DD-EA869117F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A50EF-D5C0-46EA-A1AB-94BACCD823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B419C4-D0A0-4F18-8764-E734DF104F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927540-6944-4AA6-8B49-7D1AB55D91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65EC19-0E1F-4F27-961F-1D676C6B4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4DB5ED-2FA5-4C01-8B2D-6626994CF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FAF4E9D-F0FA-41D2-A00F-72519ABD6F4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930164909"/>
      </p:ext>
    </p:extLst>
  </p:cSld>
  <p:clrMapOvr>
    <a:masterClrMapping/>
  </p:clrMapOvr>
  <p:transition spd="med">
    <p:newsflash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FDB1D-DBBF-4D18-A1B5-85BBFA681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A62B1-05D7-4CCB-81F7-D66128E04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49D8D6-AED4-43F8-A6B1-8B0D7D8A7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766C8-6DA6-4533-825D-75058DAEF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E7E76-3C10-49CF-B91D-902C746A1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BB755-86DD-4951-8B01-7751C4B15DC7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456301525"/>
      </p:ext>
    </p:extLst>
  </p:cSld>
  <p:clrMapOvr>
    <a:masterClrMapping/>
  </p:clrMapOvr>
  <p:transition spd="med">
    <p:newsflash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E98BB-A046-480F-9C9A-3830AEB93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890023-7D07-4B00-AF06-DDF0B457F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FFFFE-889A-4660-8BEB-0F68BD32B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43766-AC04-4D7C-8735-07049FAE8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5088F-5863-45CE-B93E-36C9673DD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39EF3-0659-4384-B414-A0EBAA6299FE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400871972"/>
      </p:ext>
    </p:extLst>
  </p:cSld>
  <p:clrMapOvr>
    <a:masterClrMapping/>
  </p:clrMapOvr>
  <p:transition spd="med">
    <p:newsflash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3995F-0AE3-457B-9344-8668FCB14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F2357-E1EA-488F-984F-E04FA9C6A7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23ADAC-55EC-45AC-B324-14E6F023D8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37ED6F-29CF-4F74-9D8B-C22B882AC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CA7898-F9F2-4020-B077-81C985A72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53964E-7E26-46F3-B6FA-6BB271C0C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F857A-A945-4CFC-95F7-31057440C032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757171805"/>
      </p:ext>
    </p:extLst>
  </p:cSld>
  <p:clrMapOvr>
    <a:masterClrMapping/>
  </p:clrMapOvr>
  <p:transition spd="med">
    <p:newsflash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D3A4F-E5B8-4343-99FB-2CB8A1AF7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0851CD-BA3D-46B1-B4DC-0CE3AC628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CEFDEE-20B4-47BD-AB03-1DFE426A6F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60F985-AC61-4796-B4DE-B14600A891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6C87F8-93A3-400E-B950-0DD5DBE3DD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5DCFDE-F8C8-4A44-8F74-76FB7095F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D63853-784C-4A53-8E66-46098B6AE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214E01-7AF5-43C6-9EAB-3031B93E1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686D6-5F20-4EC4-B67A-A1F12A996E2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48595650"/>
      </p:ext>
    </p:extLst>
  </p:cSld>
  <p:clrMapOvr>
    <a:masterClrMapping/>
  </p:clrMapOvr>
  <p:transition spd="med">
    <p:newsflash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DA74D-EB2A-442A-825B-816DEAD9D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ABA16D-987A-4BBE-8B6D-C0C569AD3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4DD0F3-4891-4DD4-9CB2-33C7E796F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512E0C-EC5E-4AFA-9113-F4764E1E3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10AE0-E667-47B7-B53A-00F715609D5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604559304"/>
      </p:ext>
    </p:extLst>
  </p:cSld>
  <p:clrMapOvr>
    <a:masterClrMapping/>
  </p:clrMapOvr>
  <p:transition spd="med">
    <p:newsflash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77C121-5CCB-4042-9129-C3148E459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C49D6A-802C-4D08-8FE3-EA656EA90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022CC1-31FD-45CB-862E-4A989965D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EDDA5-3369-413E-A10F-C6467D75080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612352342"/>
      </p:ext>
    </p:extLst>
  </p:cSld>
  <p:clrMapOvr>
    <a:masterClrMapping/>
  </p:clrMapOvr>
  <p:transition spd="med">
    <p:newsflash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8D4ED-EDBA-4D62-B4F1-1B8CE396F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20573-DBDF-4058-876B-03974074E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E8BAD7-51BE-4AE2-B359-CFC457E36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82619C-6155-43C8-93FC-B8B9FC906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1ECA89-2672-45CD-8C22-86C1B8085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97B423-5DD9-4D6C-9876-E8674F4EC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1A3D2-11C5-4B84-AFD1-BD2018E87EAF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220685961"/>
      </p:ext>
    </p:extLst>
  </p:cSld>
  <p:clrMapOvr>
    <a:masterClrMapping/>
  </p:clrMapOvr>
  <p:transition spd="med">
    <p:newsflash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BB66E-7DBA-4BA1-8775-9AB678F25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8F6A31-98E2-4319-B272-B14AEB405D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71B676-41D4-40AC-BAE9-E755CBB45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90C7D4-CE5B-463D-9482-9D0FCE278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A4C667-05AF-42D8-BD1C-83AB8E229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81ABCE-BA7A-4B26-9205-5AD3D09F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496D3-62EE-4638-9A4E-EE023A6CA2E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286637762"/>
      </p:ext>
    </p:extLst>
  </p:cSld>
  <p:clrMapOvr>
    <a:masterClrMapping/>
  </p:clrMapOvr>
  <p:transition spd="med">
    <p:newsflash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>
            <a:extLst>
              <a:ext uri="{FF2B5EF4-FFF2-40B4-BE49-F238E27FC236}">
                <a16:creationId xmlns:a16="http://schemas.microsoft.com/office/drawing/2014/main" id="{A70A3A25-B29D-4589-A38D-BD2AEF8D6562}"/>
              </a:ext>
            </a:extLst>
          </p:cNvPr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6867" name="Freeform 3">
              <a:extLst>
                <a:ext uri="{FF2B5EF4-FFF2-40B4-BE49-F238E27FC236}">
                  <a16:creationId xmlns:a16="http://schemas.microsoft.com/office/drawing/2014/main" id="{8EF68BAB-48A4-417A-9A66-680FD131970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6868" name="Freeform 4">
              <a:extLst>
                <a:ext uri="{FF2B5EF4-FFF2-40B4-BE49-F238E27FC236}">
                  <a16:creationId xmlns:a16="http://schemas.microsoft.com/office/drawing/2014/main" id="{A9BE1A96-6B52-41C1-B9EB-D432DE0BD17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6869" name="Freeform 5">
              <a:extLst>
                <a:ext uri="{FF2B5EF4-FFF2-40B4-BE49-F238E27FC236}">
                  <a16:creationId xmlns:a16="http://schemas.microsoft.com/office/drawing/2014/main" id="{84924FCE-38FE-432B-A0D7-B3D462DC326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6870" name="Freeform 6">
              <a:extLst>
                <a:ext uri="{FF2B5EF4-FFF2-40B4-BE49-F238E27FC236}">
                  <a16:creationId xmlns:a16="http://schemas.microsoft.com/office/drawing/2014/main" id="{39D83C1F-E54D-416B-97B1-855C1FABC62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6871" name="Oval 7">
              <a:extLst>
                <a:ext uri="{FF2B5EF4-FFF2-40B4-BE49-F238E27FC236}">
                  <a16:creationId xmlns:a16="http://schemas.microsoft.com/office/drawing/2014/main" id="{21D3168B-666E-4579-9334-BFB37DC48A6D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6872" name="Oval 8">
              <a:extLst>
                <a:ext uri="{FF2B5EF4-FFF2-40B4-BE49-F238E27FC236}">
                  <a16:creationId xmlns:a16="http://schemas.microsoft.com/office/drawing/2014/main" id="{DE99EB2C-BF3F-4BB7-AEC6-CBADF56A7771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6873" name="Oval 9">
              <a:extLst>
                <a:ext uri="{FF2B5EF4-FFF2-40B4-BE49-F238E27FC236}">
                  <a16:creationId xmlns:a16="http://schemas.microsoft.com/office/drawing/2014/main" id="{C698C21E-AA14-4D71-B542-49002363D749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36874" name="Rectangle 10">
            <a:extLst>
              <a:ext uri="{FF2B5EF4-FFF2-40B4-BE49-F238E27FC236}">
                <a16:creationId xmlns:a16="http://schemas.microsoft.com/office/drawing/2014/main" id="{B6831940-1A62-42B4-AADE-2E251B3AE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Kliknite, če želite urediti slog naslova matrice</a:t>
            </a:r>
          </a:p>
        </p:txBody>
      </p:sp>
      <p:sp>
        <p:nvSpPr>
          <p:cNvPr id="36875" name="Rectangle 11">
            <a:extLst>
              <a:ext uri="{FF2B5EF4-FFF2-40B4-BE49-F238E27FC236}">
                <a16:creationId xmlns:a16="http://schemas.microsoft.com/office/drawing/2014/main" id="{B9AA628C-1293-4095-BA40-F1B981337B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Kliknite, če želite urediti sloge besedila matrice</a:t>
            </a:r>
          </a:p>
          <a:p>
            <a:pPr lvl="1"/>
            <a:r>
              <a:rPr lang="en-US" altLang="sl-SI"/>
              <a:t>Druga raven</a:t>
            </a:r>
          </a:p>
          <a:p>
            <a:pPr lvl="2"/>
            <a:r>
              <a:rPr lang="en-US" altLang="sl-SI"/>
              <a:t>Tretja raven</a:t>
            </a:r>
          </a:p>
          <a:p>
            <a:pPr lvl="3"/>
            <a:r>
              <a:rPr lang="en-US" altLang="sl-SI"/>
              <a:t>Četrta raven</a:t>
            </a:r>
          </a:p>
          <a:p>
            <a:pPr lvl="4"/>
            <a:r>
              <a:rPr lang="en-US" altLang="sl-SI"/>
              <a:t>Peta raven</a:t>
            </a:r>
          </a:p>
        </p:txBody>
      </p:sp>
      <p:sp>
        <p:nvSpPr>
          <p:cNvPr id="36876" name="Rectangle 12">
            <a:extLst>
              <a:ext uri="{FF2B5EF4-FFF2-40B4-BE49-F238E27FC236}">
                <a16:creationId xmlns:a16="http://schemas.microsoft.com/office/drawing/2014/main" id="{92A309B9-FAA8-4C85-99F5-94016B45AD1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 altLang="sl-SI"/>
          </a:p>
        </p:txBody>
      </p:sp>
      <p:sp>
        <p:nvSpPr>
          <p:cNvPr id="36877" name="Rectangle 13">
            <a:extLst>
              <a:ext uri="{FF2B5EF4-FFF2-40B4-BE49-F238E27FC236}">
                <a16:creationId xmlns:a16="http://schemas.microsoft.com/office/drawing/2014/main" id="{1E46001A-90DC-4194-907A-2E10B6EB6A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 altLang="sl-SI"/>
          </a:p>
        </p:txBody>
      </p:sp>
      <p:sp>
        <p:nvSpPr>
          <p:cNvPr id="36878" name="Rectangle 14">
            <a:extLst>
              <a:ext uri="{FF2B5EF4-FFF2-40B4-BE49-F238E27FC236}">
                <a16:creationId xmlns:a16="http://schemas.microsoft.com/office/drawing/2014/main" id="{F61157A5-018B-436B-B07A-7E744792577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A22F89EE-731B-43EF-A138-AE7E7220D46A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ransition spd="med">
    <p:newsflash/>
    <p:sndAc>
      <p:stSnd>
        <p:snd r:embed="rId16" name="chimes.wav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l"/>
        <a:defRPr sz="32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4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Documents%20and%20Settings\ily\My%20Documents\Moje%20prejete%20datoteke\Muska\Friends%20-theme%20song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9F9A9E6-D9FD-46DB-BD5C-9D4B5E97EFD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60350"/>
            <a:ext cx="7772400" cy="2089150"/>
          </a:xfrm>
        </p:spPr>
        <p:txBody>
          <a:bodyPr/>
          <a:lstStyle/>
          <a:p>
            <a:r>
              <a:rPr lang="sl-SI" altLang="sl-SI" sz="6000" b="1" i="1">
                <a:solidFill>
                  <a:srgbClr val="3399FF"/>
                </a:solidFill>
                <a:latin typeface="Comic Sans MS" panose="030F0702030302020204" pitchFamily="66" charset="0"/>
              </a:rPr>
              <a:t>F*R*I*E*N*D*S</a:t>
            </a:r>
            <a:endParaRPr lang="en-US" altLang="sl-SI" sz="6000" b="1" i="1">
              <a:solidFill>
                <a:srgbClr val="3399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54" name="Picture 6" descr="pic1">
            <a:extLst>
              <a:ext uri="{FF2B5EF4-FFF2-40B4-BE49-F238E27FC236}">
                <a16:creationId xmlns:a16="http://schemas.microsoft.com/office/drawing/2014/main" id="{EA0BBD37-9C9E-4F15-A427-6EC9159B78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844675"/>
            <a:ext cx="3887788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>
            <a:extLst>
              <a:ext uri="{FF2B5EF4-FFF2-40B4-BE49-F238E27FC236}">
                <a16:creationId xmlns:a16="http://schemas.microsoft.com/office/drawing/2014/main" id="{E26CE769-7B63-4F03-BBDB-BF6C86D0AA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51204" name="Picture 4" descr="friends3">
            <a:extLst>
              <a:ext uri="{FF2B5EF4-FFF2-40B4-BE49-F238E27FC236}">
                <a16:creationId xmlns:a16="http://schemas.microsoft.com/office/drawing/2014/main" id="{0323A3C5-3449-4824-A72B-B6D6C307011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newsflash/>
    <p:sndAc>
      <p:stSnd>
        <p:snd r:embed="rId2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57" name="Picture 29" descr="cast03">
            <a:extLst>
              <a:ext uri="{FF2B5EF4-FFF2-40B4-BE49-F238E27FC236}">
                <a16:creationId xmlns:a16="http://schemas.microsoft.com/office/drawing/2014/main" id="{FC6A2ADA-A48F-45DF-A15F-6A6D6EF1CB57}"/>
              </a:ext>
            </a:extLst>
          </p:cNvPr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1052513"/>
            <a:ext cx="7683500" cy="5010150"/>
          </a:xfrm>
          <a:noFill/>
          <a:ln/>
        </p:spPr>
      </p:pic>
    </p:spTree>
  </p:cSld>
  <p:clrMapOvr>
    <a:masterClrMapping/>
  </p:clrMapOvr>
  <p:transition spd="med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11">
            <a:extLst>
              <a:ext uri="{FF2B5EF4-FFF2-40B4-BE49-F238E27FC236}">
                <a16:creationId xmlns:a16="http://schemas.microsoft.com/office/drawing/2014/main" id="{745D175C-D23E-4F10-8EFF-788B890A6A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 i="1">
                <a:solidFill>
                  <a:srgbClr val="3399FF"/>
                </a:solidFill>
                <a:latin typeface="Comic Sans MS" panose="030F0702030302020204" pitchFamily="66" charset="0"/>
              </a:rPr>
              <a:t>I`ll be there for you…</a:t>
            </a:r>
            <a:endParaRPr lang="en-US" altLang="sl-SI" b="1" i="1">
              <a:solidFill>
                <a:srgbClr val="3399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88" name="Picture 16" descr="cast01">
            <a:extLst>
              <a:ext uri="{FF2B5EF4-FFF2-40B4-BE49-F238E27FC236}">
                <a16:creationId xmlns:a16="http://schemas.microsoft.com/office/drawing/2014/main" id="{D7FECAB6-EDDA-4341-A791-7ED195167208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2205038"/>
            <a:ext cx="4479925" cy="3552825"/>
          </a:xfrm>
          <a:ln/>
        </p:spPr>
      </p:pic>
      <p:pic>
        <p:nvPicPr>
          <p:cNvPr id="3090" name="Friends -theme song.mp3">
            <a:hlinkClick r:id="" action="ppaction://media"/>
            <a:extLst>
              <a:ext uri="{FF2B5EF4-FFF2-40B4-BE49-F238E27FC236}">
                <a16:creationId xmlns:a16="http://schemas.microsoft.com/office/drawing/2014/main" id="{FA783F3E-6E87-4BED-8477-B67CF0F22687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1658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91" name="Rectangle 19">
            <a:extLst>
              <a:ext uri="{FF2B5EF4-FFF2-40B4-BE49-F238E27FC236}">
                <a16:creationId xmlns:a16="http://schemas.microsoft.com/office/drawing/2014/main" id="{B1324692-24E2-4667-A993-50AFF63FD4A2}"/>
              </a:ext>
            </a:extLst>
          </p:cNvPr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2000"/>
              <a:t>    </a:t>
            </a:r>
            <a:r>
              <a:rPr lang="en-US" altLang="sl-SI" sz="2000"/>
              <a:t>So no one told you life was gonna be  this  way </a:t>
            </a:r>
            <a:br>
              <a:rPr lang="en-US" altLang="sl-SI" sz="2000"/>
            </a:br>
            <a:r>
              <a:rPr lang="en-US" altLang="sl-SI" sz="2000"/>
              <a:t>Your job's a joke , you're broke, your love life's D.O.A.</a:t>
            </a:r>
            <a:br>
              <a:rPr lang="en-US" altLang="sl-SI" sz="2000"/>
            </a:br>
            <a:r>
              <a:rPr lang="en-US" altLang="sl-SI" sz="2000"/>
              <a:t>It's like you always stuck in second gear</a:t>
            </a:r>
            <a:br>
              <a:rPr lang="en-US" altLang="sl-SI" sz="2000"/>
            </a:br>
            <a:r>
              <a:rPr lang="en-US" altLang="sl-SI" sz="2000"/>
              <a:t>When it hasn't  been your day, your week, your month, or even year but,</a:t>
            </a:r>
            <a:br>
              <a:rPr lang="en-US" altLang="sl-SI" sz="2000"/>
            </a:br>
            <a:br>
              <a:rPr lang="en-US" altLang="sl-SI" sz="2000"/>
            </a:br>
            <a:r>
              <a:rPr lang="en-US" altLang="sl-SI" sz="2000"/>
              <a:t>I'll be there for you </a:t>
            </a:r>
            <a:br>
              <a:rPr lang="en-US" altLang="sl-SI" sz="2000"/>
            </a:br>
            <a:r>
              <a:rPr lang="en-US" altLang="sl-SI" sz="2000"/>
              <a:t>When the rain starts to pour </a:t>
            </a:r>
            <a:br>
              <a:rPr lang="en-US" altLang="sl-SI" sz="2000"/>
            </a:br>
            <a:r>
              <a:rPr lang="en-US" altLang="sl-SI" sz="2000"/>
              <a:t>I'll be there for you</a:t>
            </a:r>
            <a:br>
              <a:rPr lang="en-US" altLang="sl-SI" sz="2000"/>
            </a:br>
            <a:r>
              <a:rPr lang="en-US" altLang="sl-SI" sz="2000"/>
              <a:t>Like I've been there before</a:t>
            </a:r>
            <a:br>
              <a:rPr lang="en-US" altLang="sl-SI" sz="2000"/>
            </a:br>
            <a:r>
              <a:rPr lang="en-US" altLang="sl-SI" sz="2000"/>
              <a:t>I'll be there for you</a:t>
            </a:r>
            <a:br>
              <a:rPr lang="en-US" altLang="sl-SI" sz="2000"/>
            </a:br>
            <a:r>
              <a:rPr lang="en-US" altLang="sl-SI" sz="2000"/>
              <a:t>Cause you're there for me too. </a:t>
            </a:r>
            <a:br>
              <a:rPr lang="en-US" altLang="sl-SI" sz="2000"/>
            </a:br>
            <a:br>
              <a:rPr lang="en-US" altLang="sl-SI" sz="2400"/>
            </a:br>
            <a:endParaRPr lang="en-US" altLang="sl-SI" sz="2400"/>
          </a:p>
        </p:txBody>
      </p:sp>
    </p:spTree>
  </p:cSld>
  <p:clrMapOvr>
    <a:masterClrMapping/>
  </p:clrMapOvr>
  <p:transition spd="med">
    <p:newsflash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300" fill="hold"/>
                                        <p:tgtEl>
                                          <p:spTgt spid="309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90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5F3FE11-9B29-4F12-8395-6370FE047F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l-SI" sz="4000" b="1"/>
              <a:t>Jennifer Aniston</a:t>
            </a:r>
            <a:r>
              <a:rPr lang="en-US" altLang="sl-SI" sz="4000"/>
              <a:t> </a:t>
            </a:r>
            <a:br>
              <a:rPr lang="sl-SI" altLang="sl-SI" sz="4000"/>
            </a:br>
            <a:r>
              <a:rPr lang="sl-SI" altLang="sl-SI" sz="3600" b="1">
                <a:solidFill>
                  <a:srgbClr val="0000FF"/>
                </a:solidFill>
              </a:rPr>
              <a:t>Rachel Green</a:t>
            </a:r>
            <a:endParaRPr lang="en-US" altLang="sl-SI" sz="3600" b="1">
              <a:solidFill>
                <a:srgbClr val="0000FF"/>
              </a:solidFill>
            </a:endParaRPr>
          </a:p>
        </p:txBody>
      </p:sp>
      <p:sp>
        <p:nvSpPr>
          <p:cNvPr id="15374" name="Rectangle 14">
            <a:extLst>
              <a:ext uri="{FF2B5EF4-FFF2-40B4-BE49-F238E27FC236}">
                <a16:creationId xmlns:a16="http://schemas.microsoft.com/office/drawing/2014/main" id="{6314FFD9-1EB4-406F-8769-20E5C893FB8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28775"/>
            <a:ext cx="4038600" cy="4679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sl-SI" sz="2800"/>
              <a:t>Born in California,    February</a:t>
            </a:r>
            <a:r>
              <a:rPr lang="sl-SI" altLang="sl-SI" sz="2800"/>
              <a:t> 11,</a:t>
            </a:r>
            <a:r>
              <a:rPr lang="en-US" altLang="sl-SI" sz="2800"/>
              <a:t> 1969</a:t>
            </a:r>
          </a:p>
          <a:p>
            <a:pPr>
              <a:lnSpc>
                <a:spcPct val="90000"/>
              </a:lnSpc>
            </a:pPr>
            <a:r>
              <a:rPr lang="en-US" altLang="sl-SI" sz="2800"/>
              <a:t>Films: The Object of My Affection, She’s the One, Rock Star, Bruce Almighty,…</a:t>
            </a:r>
          </a:p>
          <a:p>
            <a:pPr>
              <a:lnSpc>
                <a:spcPct val="90000"/>
              </a:lnSpc>
            </a:pPr>
            <a:r>
              <a:rPr lang="en-US" altLang="sl-SI" sz="2800"/>
              <a:t>Awards: nominated for an Emmy</a:t>
            </a:r>
            <a:r>
              <a:rPr lang="sl-SI" altLang="sl-SI" sz="2800"/>
              <a:t>, </a:t>
            </a:r>
            <a:r>
              <a:rPr lang="en-US" altLang="sl-SI" sz="2800"/>
              <a:t>Favorite Female Television Performer, </a:t>
            </a:r>
            <a:r>
              <a:rPr lang="en-US" altLang="sl-SI" sz="2400"/>
              <a:t>Golden Globe</a:t>
            </a:r>
          </a:p>
        </p:txBody>
      </p:sp>
      <p:pic>
        <p:nvPicPr>
          <p:cNvPr id="15376" name="Picture 16" descr="ja01b">
            <a:extLst>
              <a:ext uri="{FF2B5EF4-FFF2-40B4-BE49-F238E27FC236}">
                <a16:creationId xmlns:a16="http://schemas.microsoft.com/office/drawing/2014/main" id="{44C0743D-0403-4CE6-951C-D394AB5123A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2363" y="1557338"/>
            <a:ext cx="3851275" cy="4606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>
            <a:extLst>
              <a:ext uri="{FF2B5EF4-FFF2-40B4-BE49-F238E27FC236}">
                <a16:creationId xmlns:a16="http://schemas.microsoft.com/office/drawing/2014/main" id="{7B0D8FF4-395A-4AE0-8ACB-D14C4175CA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l-SI" sz="4000" b="1"/>
              <a:t>Courteney Cox</a:t>
            </a:r>
            <a:br>
              <a:rPr lang="sl-SI" altLang="sl-SI" sz="4000" b="1"/>
            </a:br>
            <a:r>
              <a:rPr lang="en-US" altLang="sl-SI" sz="4000"/>
              <a:t> </a:t>
            </a:r>
            <a:r>
              <a:rPr lang="en-US" altLang="sl-SI" sz="3600" b="1">
                <a:solidFill>
                  <a:srgbClr val="0000FF"/>
                </a:solidFill>
              </a:rPr>
              <a:t>Monica Geller Bing</a:t>
            </a:r>
            <a:r>
              <a:rPr lang="en-US" altLang="sl-SI" sz="4000"/>
              <a:t> </a:t>
            </a:r>
          </a:p>
        </p:txBody>
      </p:sp>
      <p:pic>
        <p:nvPicPr>
          <p:cNvPr id="5124" name="Picture 4" descr="69-934">
            <a:extLst>
              <a:ext uri="{FF2B5EF4-FFF2-40B4-BE49-F238E27FC236}">
                <a16:creationId xmlns:a16="http://schemas.microsoft.com/office/drawing/2014/main" id="{BFB63243-C8AD-41E3-8568-12009A0670A5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1557338"/>
            <a:ext cx="3209925" cy="4816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8" name="Rectangle 8">
            <a:extLst>
              <a:ext uri="{FF2B5EF4-FFF2-40B4-BE49-F238E27FC236}">
                <a16:creationId xmlns:a16="http://schemas.microsoft.com/office/drawing/2014/main" id="{1B3188AD-E7F4-4A59-A591-EAD31204CBF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557338"/>
            <a:ext cx="4038600" cy="4573587"/>
          </a:xfrm>
        </p:spPr>
        <p:txBody>
          <a:bodyPr/>
          <a:lstStyle/>
          <a:p>
            <a:r>
              <a:rPr lang="sl-SI" altLang="sl-SI" sz="2800"/>
              <a:t>Born in Alabama, June 15, 1964</a:t>
            </a:r>
          </a:p>
          <a:p>
            <a:r>
              <a:rPr lang="sl-SI" altLang="sl-SI" sz="2800"/>
              <a:t>Films: 3000 Miles to Graceland, Scream, Ace Ventura: Pet Detective, Blue Desert, Mr. Destiny,…</a:t>
            </a:r>
          </a:p>
          <a:p>
            <a:r>
              <a:rPr lang="sl-SI" altLang="sl-SI" sz="2800"/>
              <a:t>Guest-starring parts: Murder, She Wrote, Seinfeld,…</a:t>
            </a:r>
            <a:r>
              <a:rPr lang="en-US" altLang="sl-SI" sz="2800"/>
              <a:t> </a:t>
            </a:r>
            <a:endParaRPr lang="sl-SI" altLang="sl-SI" sz="2800"/>
          </a:p>
        </p:txBody>
      </p:sp>
    </p:spTree>
  </p:cSld>
  <p:clrMapOvr>
    <a:masterClrMapping/>
  </p:clrMapOvr>
  <p:transition spd="med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99E9245-93CC-4346-AD85-11D5C9C849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l-SI" sz="4000" b="1"/>
              <a:t>Lisa Kudrow</a:t>
            </a:r>
            <a:br>
              <a:rPr lang="sl-SI" altLang="sl-SI" sz="4000" b="1"/>
            </a:br>
            <a:r>
              <a:rPr lang="sl-SI" altLang="sl-SI" sz="3600" b="1">
                <a:solidFill>
                  <a:srgbClr val="0000FF"/>
                </a:solidFill>
              </a:rPr>
              <a:t>Pheobe Buffay</a:t>
            </a:r>
            <a:endParaRPr lang="en-US" altLang="sl-SI" sz="4000" b="1"/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8E7E02A7-0815-4F92-8A2F-1D41DC3635B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84313"/>
            <a:ext cx="4038600" cy="4968875"/>
          </a:xfrm>
        </p:spPr>
        <p:txBody>
          <a:bodyPr/>
          <a:lstStyle/>
          <a:p>
            <a:r>
              <a:rPr lang="sl-SI" altLang="sl-SI" sz="2800"/>
              <a:t>Born in </a:t>
            </a:r>
            <a:r>
              <a:rPr lang="en-US" altLang="sl-SI" sz="2800"/>
              <a:t>California</a:t>
            </a:r>
            <a:r>
              <a:rPr lang="sl-SI" altLang="sl-SI" sz="2800"/>
              <a:t>, </a:t>
            </a:r>
            <a:r>
              <a:rPr lang="en-US" altLang="sl-SI" sz="2800"/>
              <a:t>July 30, 1963 </a:t>
            </a:r>
            <a:endParaRPr lang="sl-SI" altLang="sl-SI" sz="2800"/>
          </a:p>
          <a:p>
            <a:r>
              <a:rPr lang="sl-SI" altLang="sl-SI" sz="2800"/>
              <a:t>Films: Analyze This, Lucky Numbers, Clockwatchers, Hanging Up,…</a:t>
            </a:r>
          </a:p>
          <a:p>
            <a:r>
              <a:rPr lang="sl-SI" altLang="sl-SI" sz="2800"/>
              <a:t>Awards: five Emmy Award nominations, American Comedy Award, Golden Globe, Blockbuster Award</a:t>
            </a:r>
            <a:endParaRPr lang="en-US" altLang="sl-SI" sz="2800"/>
          </a:p>
        </p:txBody>
      </p:sp>
      <p:pic>
        <p:nvPicPr>
          <p:cNvPr id="7172" name="Picture 4" descr="98-12055-sm">
            <a:extLst>
              <a:ext uri="{FF2B5EF4-FFF2-40B4-BE49-F238E27FC236}">
                <a16:creationId xmlns:a16="http://schemas.microsoft.com/office/drawing/2014/main" id="{05E7B001-AA2B-4535-B345-B8FB2CD37B4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3800" y="1484313"/>
            <a:ext cx="3709988" cy="4556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94DBAF9-18A2-473E-A5A5-CD71519CF2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l-SI" sz="4000" b="1"/>
              <a:t>Matt LeBlanc</a:t>
            </a:r>
            <a:br>
              <a:rPr lang="sl-SI" altLang="sl-SI" sz="4000" b="1"/>
            </a:br>
            <a:r>
              <a:rPr lang="sl-SI" altLang="sl-SI" sz="3600" b="1">
                <a:solidFill>
                  <a:srgbClr val="0000FF"/>
                </a:solidFill>
              </a:rPr>
              <a:t>Joey Tribbiani</a:t>
            </a:r>
            <a:endParaRPr lang="en-US" altLang="sl-SI" sz="3600" b="1">
              <a:solidFill>
                <a:srgbClr val="0000FF"/>
              </a:solidFill>
            </a:endParaRPr>
          </a:p>
        </p:txBody>
      </p:sp>
      <p:pic>
        <p:nvPicPr>
          <p:cNvPr id="11268" name="Picture 4" descr="99-20631">
            <a:extLst>
              <a:ext uri="{FF2B5EF4-FFF2-40B4-BE49-F238E27FC236}">
                <a16:creationId xmlns:a16="http://schemas.microsoft.com/office/drawing/2014/main" id="{53D4F59B-12D8-43DF-9302-A908D8E27F9F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989138"/>
            <a:ext cx="4141787" cy="345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73" name="Rectangle 9">
            <a:extLst>
              <a:ext uri="{FF2B5EF4-FFF2-40B4-BE49-F238E27FC236}">
                <a16:creationId xmlns:a16="http://schemas.microsoft.com/office/drawing/2014/main" id="{BECC3569-1126-4ACB-8E34-689D8B5E9A8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00213"/>
            <a:ext cx="4038600" cy="4392612"/>
          </a:xfrm>
        </p:spPr>
        <p:txBody>
          <a:bodyPr/>
          <a:lstStyle/>
          <a:p>
            <a:r>
              <a:rPr lang="sl-SI" altLang="sl-SI" sz="2600"/>
              <a:t>Born in </a:t>
            </a:r>
            <a:r>
              <a:rPr lang="en-US" altLang="sl-SI" sz="2600"/>
              <a:t>Massachusetts</a:t>
            </a:r>
            <a:r>
              <a:rPr lang="sl-SI" altLang="sl-SI" sz="2600"/>
              <a:t>,</a:t>
            </a:r>
            <a:r>
              <a:rPr lang="en-US" altLang="sl-SI" sz="2600"/>
              <a:t> July 25, 1967 </a:t>
            </a:r>
            <a:endParaRPr lang="sl-SI" altLang="sl-SI" sz="2600"/>
          </a:p>
          <a:p>
            <a:r>
              <a:rPr lang="sl-SI" altLang="sl-SI" sz="2600"/>
              <a:t>Films: Charlie's Angels, Lost in Space, All the Queen's Men,…</a:t>
            </a:r>
          </a:p>
          <a:p>
            <a:r>
              <a:rPr lang="sl-SI" altLang="sl-SI" sz="2600"/>
              <a:t>Awards: Emmy, People's Choice Award and two Golden Globe Awards  nominations  </a:t>
            </a:r>
            <a:endParaRPr lang="en-US" altLang="sl-SI" sz="2600"/>
          </a:p>
        </p:txBody>
      </p:sp>
    </p:spTree>
  </p:cSld>
  <p:clrMapOvr>
    <a:masterClrMapping/>
  </p:clrMapOvr>
  <p:transition spd="med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91A5515-7949-4D55-93B7-C1635167D1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l-SI" sz="4000" b="1"/>
              <a:t>Matthew Perry</a:t>
            </a:r>
            <a:br>
              <a:rPr lang="sl-SI" altLang="sl-SI" sz="4000" b="1"/>
            </a:br>
            <a:r>
              <a:rPr lang="sl-SI" altLang="sl-SI" sz="3600" b="1">
                <a:solidFill>
                  <a:srgbClr val="0000FF"/>
                </a:solidFill>
              </a:rPr>
              <a:t>Chandler Bing</a:t>
            </a:r>
            <a:endParaRPr lang="en-US" altLang="sl-SI" sz="3600" b="1">
              <a:solidFill>
                <a:srgbClr val="0000FF"/>
              </a:solidFill>
            </a:endParaRP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F285D968-65DB-40B1-8A5B-5AFDFF7D0B9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898900" cy="4637088"/>
          </a:xfrm>
        </p:spPr>
        <p:txBody>
          <a:bodyPr/>
          <a:lstStyle/>
          <a:p>
            <a:r>
              <a:rPr lang="sl-SI" altLang="sl-SI" sz="2800"/>
              <a:t>Born in Massachusetts, </a:t>
            </a:r>
            <a:r>
              <a:rPr lang="en-US" altLang="sl-SI" sz="2800"/>
              <a:t>August 19, 1969 </a:t>
            </a:r>
            <a:endParaRPr lang="sl-SI" altLang="sl-SI" sz="2800"/>
          </a:p>
          <a:p>
            <a:r>
              <a:rPr lang="sl-SI" altLang="sl-SI" sz="2800"/>
              <a:t>Films: The Whole Nine Yards, She’s Out of Control, Almost Heroes, Three to Tango</a:t>
            </a:r>
            <a:r>
              <a:rPr lang="en-US" altLang="sl-SI" sz="2800"/>
              <a:t> </a:t>
            </a:r>
            <a:endParaRPr lang="sl-SI" altLang="sl-SI" sz="2800"/>
          </a:p>
          <a:p>
            <a:r>
              <a:rPr lang="sl-SI" altLang="sl-SI" sz="2800"/>
              <a:t>Awards: Emmy nomination</a:t>
            </a:r>
            <a:endParaRPr lang="en-US" altLang="sl-SI" sz="2800"/>
          </a:p>
        </p:txBody>
      </p:sp>
      <p:pic>
        <p:nvPicPr>
          <p:cNvPr id="9220" name="Picture 4" descr="0-16033-sm">
            <a:extLst>
              <a:ext uri="{FF2B5EF4-FFF2-40B4-BE49-F238E27FC236}">
                <a16:creationId xmlns:a16="http://schemas.microsoft.com/office/drawing/2014/main" id="{D78F74FF-1C9F-4EEE-B8C5-93BA6B278DA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6463" y="1628775"/>
            <a:ext cx="3732212" cy="46656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9D551F0-69DC-444B-84AF-14F33195F2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l-SI" sz="4000" b="1"/>
              <a:t>David Schwimmer</a:t>
            </a:r>
            <a:br>
              <a:rPr lang="sl-SI" altLang="sl-SI" sz="4000" b="1"/>
            </a:br>
            <a:r>
              <a:rPr lang="sl-SI" altLang="sl-SI" sz="3600" b="1">
                <a:solidFill>
                  <a:srgbClr val="0000FF"/>
                </a:solidFill>
              </a:rPr>
              <a:t>Ross Geller</a:t>
            </a:r>
            <a:endParaRPr lang="en-US" altLang="sl-SI" sz="4000" b="1">
              <a:solidFill>
                <a:srgbClr val="0000FF"/>
              </a:solidFill>
            </a:endParaRPr>
          </a:p>
        </p:txBody>
      </p:sp>
      <p:pic>
        <p:nvPicPr>
          <p:cNvPr id="13316" name="Picture 4" descr="1-22613">
            <a:extLst>
              <a:ext uri="{FF2B5EF4-FFF2-40B4-BE49-F238E27FC236}">
                <a16:creationId xmlns:a16="http://schemas.microsoft.com/office/drawing/2014/main" id="{06173654-2EA3-4161-8B9C-13E8F7F79CF3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1557338"/>
            <a:ext cx="3487738" cy="4543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23" name="Rectangle 11">
            <a:extLst>
              <a:ext uri="{FF2B5EF4-FFF2-40B4-BE49-F238E27FC236}">
                <a16:creationId xmlns:a16="http://schemas.microsoft.com/office/drawing/2014/main" id="{A248782D-BD40-4A47-92C8-4FBD96A517A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500563" y="1628775"/>
            <a:ext cx="4186237" cy="4752975"/>
          </a:xfrm>
        </p:spPr>
        <p:txBody>
          <a:bodyPr/>
          <a:lstStyle/>
          <a:p>
            <a:r>
              <a:rPr lang="sl-SI" altLang="sl-SI" sz="2800"/>
              <a:t>Born in </a:t>
            </a:r>
            <a:r>
              <a:rPr lang="en-US" altLang="sl-SI" sz="2800"/>
              <a:t>New York</a:t>
            </a:r>
            <a:r>
              <a:rPr lang="sl-SI" altLang="sl-SI" sz="2800"/>
              <a:t>, </a:t>
            </a:r>
            <a:r>
              <a:rPr lang="en-US" altLang="sl-SI" sz="2800"/>
              <a:t>November 12, 1966 </a:t>
            </a:r>
            <a:endParaRPr lang="sl-SI" altLang="sl-SI" sz="2800"/>
          </a:p>
          <a:p>
            <a:r>
              <a:rPr lang="sl-SI" altLang="sl-SI" sz="2800"/>
              <a:t>Films: The Odyssey, The Jungle, The Master and Margarita,</a:t>
            </a:r>
            <a:r>
              <a:rPr lang="en-US" altLang="sl-SI" sz="2800"/>
              <a:t> </a:t>
            </a:r>
            <a:r>
              <a:rPr lang="sl-SI" altLang="sl-SI" sz="2800"/>
              <a:t>The Idiot, Since You’ve Been Gone,…</a:t>
            </a:r>
          </a:p>
          <a:p>
            <a:r>
              <a:rPr lang="sl-SI" altLang="sl-SI" sz="2800"/>
              <a:t>Awards: Emmy Award nomination </a:t>
            </a:r>
            <a:endParaRPr lang="en-US" altLang="sl-SI" sz="2800"/>
          </a:p>
        </p:txBody>
      </p:sp>
    </p:spTree>
  </p:cSld>
  <p:clrMapOvr>
    <a:masterClrMapping/>
  </p:clrMapOvr>
  <p:transition spd="med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rožnica">
  <a:themeElements>
    <a:clrScheme name="Krožnica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Krožnic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Krožnica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ožnica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ožnica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ožnica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ožnica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ožnica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ožnica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ožnica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ožnica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0</TotalTime>
  <Words>260</Words>
  <Application>Microsoft Office PowerPoint</Application>
  <PresentationFormat>On-screen Show (4:3)</PresentationFormat>
  <Paragraphs>27</Paragraphs>
  <Slides>10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Comic Sans MS</vt:lpstr>
      <vt:lpstr>Wingdings</vt:lpstr>
      <vt:lpstr>Krožnica</vt:lpstr>
      <vt:lpstr>F*R*I*E*N*D*S</vt:lpstr>
      <vt:lpstr>PowerPoint Presentation</vt:lpstr>
      <vt:lpstr>I`ll be there for you…</vt:lpstr>
      <vt:lpstr>Jennifer Aniston  Rachel Green</vt:lpstr>
      <vt:lpstr>Courteney Cox  Monica Geller Bing </vt:lpstr>
      <vt:lpstr>Lisa Kudrow Pheobe Buffay</vt:lpstr>
      <vt:lpstr>Matt LeBlanc Joey Tribbiani</vt:lpstr>
      <vt:lpstr>Matthew Perry Chandler Bing</vt:lpstr>
      <vt:lpstr>David Schwimmer Ross Geller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2019-05-30T09:20:08Z</dcterms:created>
  <dcterms:modified xsi:type="dcterms:W3CDTF">2019-05-30T09:20:08Z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