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>
            <a:extLst>
              <a:ext uri="{FF2B5EF4-FFF2-40B4-BE49-F238E27FC236}">
                <a16:creationId xmlns:a16="http://schemas.microsoft.com/office/drawing/2014/main" id="{BCAA7BD9-C802-4E24-B6A4-ED6EE3DEE57A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7891" name="Freeform 3">
              <a:extLst>
                <a:ext uri="{FF2B5EF4-FFF2-40B4-BE49-F238E27FC236}">
                  <a16:creationId xmlns:a16="http://schemas.microsoft.com/office/drawing/2014/main" id="{C8876676-D34A-41EC-B6D4-71F984069A9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7892" name="Freeform 4">
              <a:extLst>
                <a:ext uri="{FF2B5EF4-FFF2-40B4-BE49-F238E27FC236}">
                  <a16:creationId xmlns:a16="http://schemas.microsoft.com/office/drawing/2014/main" id="{84202C05-9853-4E88-8FD5-0A598FCA0B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7893" name="Freeform 5">
              <a:extLst>
                <a:ext uri="{FF2B5EF4-FFF2-40B4-BE49-F238E27FC236}">
                  <a16:creationId xmlns:a16="http://schemas.microsoft.com/office/drawing/2014/main" id="{D0F75F9E-F6C0-451F-8F56-AFE7F38925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7894" name="Freeform 6">
              <a:extLst>
                <a:ext uri="{FF2B5EF4-FFF2-40B4-BE49-F238E27FC236}">
                  <a16:creationId xmlns:a16="http://schemas.microsoft.com/office/drawing/2014/main" id="{374CD5E8-B230-41B3-8FDF-4FD5A774B32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7895" name="Oval 7">
              <a:extLst>
                <a:ext uri="{FF2B5EF4-FFF2-40B4-BE49-F238E27FC236}">
                  <a16:creationId xmlns:a16="http://schemas.microsoft.com/office/drawing/2014/main" id="{B23E74BA-35AA-484B-A7DE-9F3FF90D35A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7896" name="Oval 8">
              <a:extLst>
                <a:ext uri="{FF2B5EF4-FFF2-40B4-BE49-F238E27FC236}">
                  <a16:creationId xmlns:a16="http://schemas.microsoft.com/office/drawing/2014/main" id="{99F94830-DB0E-44E9-B405-FFB16C6F12D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7897" name="Oval 9">
              <a:extLst>
                <a:ext uri="{FF2B5EF4-FFF2-40B4-BE49-F238E27FC236}">
                  <a16:creationId xmlns:a16="http://schemas.microsoft.com/office/drawing/2014/main" id="{9BDB20E9-9437-47CF-AE4C-9551D70C835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DF781DA9-1F43-4CDF-941E-49023D2F859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sl-SI" noProof="0"/>
              <a:t>Kliknite, če želite urediti slog naslova matrice</a:t>
            </a:r>
          </a:p>
        </p:txBody>
      </p:sp>
      <p:sp>
        <p:nvSpPr>
          <p:cNvPr id="37899" name="Rectangle 11">
            <a:extLst>
              <a:ext uri="{FF2B5EF4-FFF2-40B4-BE49-F238E27FC236}">
                <a16:creationId xmlns:a16="http://schemas.microsoft.com/office/drawing/2014/main" id="{46E5CAA7-B717-4E3D-A26B-B7EABF11304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sl-SI" noProof="0"/>
              <a:t>Kliknite, če želite urediti slog podnaslova matrice</a:t>
            </a:r>
          </a:p>
        </p:txBody>
      </p:sp>
      <p:sp>
        <p:nvSpPr>
          <p:cNvPr id="37900" name="Rectangle 12">
            <a:extLst>
              <a:ext uri="{FF2B5EF4-FFF2-40B4-BE49-F238E27FC236}">
                <a16:creationId xmlns:a16="http://schemas.microsoft.com/office/drawing/2014/main" id="{936D6BB3-8FA9-4EE5-B750-620F4F4A2AF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7901" name="Rectangle 13">
            <a:extLst>
              <a:ext uri="{FF2B5EF4-FFF2-40B4-BE49-F238E27FC236}">
                <a16:creationId xmlns:a16="http://schemas.microsoft.com/office/drawing/2014/main" id="{92F52E0D-F1AF-4902-A220-E4306F9B21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7902" name="Rectangle 14">
            <a:extLst>
              <a:ext uri="{FF2B5EF4-FFF2-40B4-BE49-F238E27FC236}">
                <a16:creationId xmlns:a16="http://schemas.microsoft.com/office/drawing/2014/main" id="{97EDEAB5-6EC5-45E9-B8C1-DA413E6CA3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9A902C-062C-4F75-9F11-8E804EE56D4A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Ovr>
    <a:masterClrMapping/>
  </p:clrMapOvr>
  <p:transition spd="med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A7480-8066-4AFF-BF70-268B8AEF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95663-2D88-439A-870C-19BC544BB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6463-3BFA-488F-BC0A-034A4378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6A1E9-B015-4178-AC56-5A53CA0B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78024-25C8-41E8-8F5A-347410AE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4CC08-B2A0-4BF2-A646-2E1F9D02D01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81234212"/>
      </p:ext>
    </p:extLst>
  </p:cSld>
  <p:clrMapOvr>
    <a:masterClrMapping/>
  </p:clrMapOvr>
  <p:transition spd="med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C190EB-E4E5-4583-80A2-87AC9882D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70860-EBFE-445F-8CD2-A7FD05AA8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19A6D-137A-4B93-8A3A-1BB79C39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A3E77-4552-4D2B-86DB-782D00C0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5DE37-3B05-4ECE-BDF2-4E6FCD86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2E447-4AD6-41EE-AC17-8E65A6ABE27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6512463"/>
      </p:ext>
    </p:extLst>
  </p:cSld>
  <p:clrMapOvr>
    <a:masterClrMapping/>
  </p:clrMapOvr>
  <p:transition spd="med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443B-5796-4A89-BE63-4B81D42E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5C370-4614-43F2-9649-6BA6FE0FD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DE10D-167F-447D-B7C7-B7711AD1134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AB2BB4-13F6-48B9-BB9B-F75DE2E55AD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941D8E-BE75-4F3E-97ED-4802A9EA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EC791A-0EF6-4C7D-BA9D-E9457B61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F6669F-5529-4EE2-AA0D-8F403399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4E2548-27F1-4373-9727-58739D3A532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60611807"/>
      </p:ext>
    </p:extLst>
  </p:cSld>
  <p:clrMapOvr>
    <a:masterClrMapping/>
  </p:clrMapOvr>
  <p:transition spd="med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8E9EB-CADD-4732-9F24-FE8E4237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487FA-A6B3-4D49-A338-D9131C79FA8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7BCC3-6289-45FE-9AF6-F71395350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4199F-4C93-4AF3-9421-E750188E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ECC57-B53F-4922-AD0B-98C42B7C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FDC7A-EF08-40B7-9493-B35747D6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CC7B11-184E-4C34-B50F-178315C924E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26766645"/>
      </p:ext>
    </p:extLst>
  </p:cSld>
  <p:clrMapOvr>
    <a:masterClrMapping/>
  </p:clrMapOvr>
  <p:transition spd="med"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FCD9-C3D1-4A7A-91CD-85555BF0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4B022-D21B-4E95-8739-6F41817B4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86D10-DB39-4B50-A279-24F79F7DD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98E51-3892-4EE6-A741-18F72F7B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9F2D6-4C23-433B-B1B9-C44FC252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430EB-4422-42E0-9209-9C71EF97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2AC1E4-0465-4590-B743-EA6EB4E0DA6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04431250"/>
      </p:ext>
    </p:extLst>
  </p:cSld>
  <p:clrMapOvr>
    <a:masterClrMapping/>
  </p:clrMapOvr>
  <p:transition spd="med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D280-FA57-4479-AF39-BB912CBC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6283B-C90D-4190-B26B-B013E91B6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C5C6A-267C-4FA2-B5EA-D0D2F9FA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B8F3E-4A1E-4D16-9E32-3424EF25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758E2-C8EA-43B7-AC0D-5848D315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931BF-E714-4CC0-9EDB-04138DDFFF2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70658644"/>
      </p:ext>
    </p:extLst>
  </p:cSld>
  <p:clrMapOvr>
    <a:masterClrMapping/>
  </p:clrMapOvr>
  <p:transition spd="med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D388-10BA-4E01-BFA0-8411BDD1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58B66-F181-4416-912A-53962CFC9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03378-ADDD-477F-8880-1C291849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64B34-FCE1-4C32-BA1E-3DCDE85F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1299C-8E72-45DD-A7CA-2659398D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E1168-CFF2-4A74-AA0E-F7F1AEFCC54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5488964"/>
      </p:ext>
    </p:extLst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6497-7678-43A8-876E-2C9096AC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A3B2B-56AB-4A22-905B-9FCF117A0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AE7F6-FB59-4E8A-9042-C1DA2173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A399B-0056-4DC6-A489-591534BA5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72674-8BD4-4706-9058-B344CB37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2CE18-B963-42B2-B0C2-DC5ABC00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335D5-A229-4EC1-99E7-BFE7BBD580E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48758245"/>
      </p:ext>
    </p:extLst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1F29-5825-4DEE-87B1-D3A3698F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4E754-8638-4153-8DBD-8D2F551C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01671-FF39-407D-AFF9-F0EC90351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969A2-83FA-43C9-AD61-4C0ADB101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A58FC-1D04-41C8-9626-57FD4F6E8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FBBFB-AC84-4FC8-B206-A5EA8F90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9262ED-1C63-4DD0-9E3F-7E2609B0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B08C35-F86E-4792-9B33-7ED77188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4BFD2-C207-43CE-BA44-24805738F1C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74367028"/>
      </p:ext>
    </p:extLst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6C4D-A103-4E1F-943C-AF1DFC49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4F57E-7245-49D2-8986-F8720C81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7114C-3392-47C7-B178-C14E31EE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67C0E-BFCF-4DF8-969B-74EE0677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D3218-59BA-4767-B538-BAAFE1F0530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07265676"/>
      </p:ext>
    </p:extLst>
  </p:cSld>
  <p:clrMapOvr>
    <a:masterClrMapping/>
  </p:clrMapOvr>
  <p:transition spd="med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76850-9717-4038-8FF0-6FDD80F2E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7DB48-CFF1-4786-86D8-0E25A04D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8E322-91C7-4C1F-B86C-9B4BAAC6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D2E9B-7CA9-49D8-BADC-8DC5C410B8A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2320690"/>
      </p:ext>
    </p:extLst>
  </p:cSld>
  <p:clrMapOvr>
    <a:masterClrMapping/>
  </p:clrMapOvr>
  <p:transition spd="med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32E4-EE7E-4C03-8694-DDB312D5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26049-A2BA-446E-B65C-77AD400C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377FC-04C0-4DBE-8775-F75F7A2E6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EA784-86B0-4A57-A017-8DE56A3F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C7867-A799-4D6D-9C93-E98BEBA0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EA46D-566D-4466-AC0E-A32365AF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4575C-E647-47E2-96A0-40668A7A33C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6764694"/>
      </p:ext>
    </p:extLst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2086-2EC8-43B0-B1AF-20761F6E2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4DDBA4-CBDC-4871-A87B-30BBCE60B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6B090-A664-4140-ADCB-93E48A0DC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DD116-45D4-4F44-8B28-2F6F3BCE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5A248-786E-4E9A-BCAD-17F35C5F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262AD-7109-4BED-851B-9056F5C4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9B951-D022-4439-8219-1B586AE0CB8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95025364"/>
      </p:ext>
    </p:extLst>
  </p:cSld>
  <p:clrMapOvr>
    <a:masterClrMapping/>
  </p:clrMapOvr>
  <p:transition spd="med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>
            <a:extLst>
              <a:ext uri="{FF2B5EF4-FFF2-40B4-BE49-F238E27FC236}">
                <a16:creationId xmlns:a16="http://schemas.microsoft.com/office/drawing/2014/main" id="{5EE09602-B318-4C00-9443-AECE4D41BD54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6867" name="Freeform 3">
              <a:extLst>
                <a:ext uri="{FF2B5EF4-FFF2-40B4-BE49-F238E27FC236}">
                  <a16:creationId xmlns:a16="http://schemas.microsoft.com/office/drawing/2014/main" id="{891EB65D-939A-45DD-9E76-1FF5909351D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6868" name="Freeform 4">
              <a:extLst>
                <a:ext uri="{FF2B5EF4-FFF2-40B4-BE49-F238E27FC236}">
                  <a16:creationId xmlns:a16="http://schemas.microsoft.com/office/drawing/2014/main" id="{2E8AB105-34E1-43C8-86F7-3E83966F05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6869" name="Freeform 5">
              <a:extLst>
                <a:ext uri="{FF2B5EF4-FFF2-40B4-BE49-F238E27FC236}">
                  <a16:creationId xmlns:a16="http://schemas.microsoft.com/office/drawing/2014/main" id="{5F12E83A-68C7-4D32-986B-B4844CC2AEC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6870" name="Freeform 6">
              <a:extLst>
                <a:ext uri="{FF2B5EF4-FFF2-40B4-BE49-F238E27FC236}">
                  <a16:creationId xmlns:a16="http://schemas.microsoft.com/office/drawing/2014/main" id="{CA2517BC-BD72-4D66-893C-4315CB8546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6871" name="Oval 7">
              <a:extLst>
                <a:ext uri="{FF2B5EF4-FFF2-40B4-BE49-F238E27FC236}">
                  <a16:creationId xmlns:a16="http://schemas.microsoft.com/office/drawing/2014/main" id="{B76A86D6-1ED3-40B6-B65D-974B7229797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6872" name="Oval 8">
              <a:extLst>
                <a:ext uri="{FF2B5EF4-FFF2-40B4-BE49-F238E27FC236}">
                  <a16:creationId xmlns:a16="http://schemas.microsoft.com/office/drawing/2014/main" id="{63822F04-0874-44A6-B723-A09B70B3A20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6873" name="Oval 9">
              <a:extLst>
                <a:ext uri="{FF2B5EF4-FFF2-40B4-BE49-F238E27FC236}">
                  <a16:creationId xmlns:a16="http://schemas.microsoft.com/office/drawing/2014/main" id="{CAE4452F-72B7-475F-84AD-EC129753EBF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A07AB0B2-DB6B-4CFC-BAE1-CA6067843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 naslova matrice</a:t>
            </a: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3C5C0DBE-BAEC-4CA2-B0DC-492E91A7C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sloge besedila matrice</a:t>
            </a:r>
          </a:p>
          <a:p>
            <a:pPr lvl="1"/>
            <a:r>
              <a:rPr lang="en-US" altLang="sl-SI"/>
              <a:t>Druga raven</a:t>
            </a:r>
          </a:p>
          <a:p>
            <a:pPr lvl="2"/>
            <a:r>
              <a:rPr lang="en-US" altLang="sl-SI"/>
              <a:t>Tretja raven</a:t>
            </a:r>
          </a:p>
          <a:p>
            <a:pPr lvl="3"/>
            <a:r>
              <a:rPr lang="en-US" altLang="sl-SI"/>
              <a:t>Četrta raven</a:t>
            </a:r>
          </a:p>
          <a:p>
            <a:pPr lvl="4"/>
            <a:r>
              <a:rPr lang="en-US" altLang="sl-SI"/>
              <a:t>Peta raven</a:t>
            </a:r>
          </a:p>
        </p:txBody>
      </p:sp>
      <p:sp>
        <p:nvSpPr>
          <p:cNvPr id="36876" name="Rectangle 12">
            <a:extLst>
              <a:ext uri="{FF2B5EF4-FFF2-40B4-BE49-F238E27FC236}">
                <a16:creationId xmlns:a16="http://schemas.microsoft.com/office/drawing/2014/main" id="{C6526041-864E-4B2A-8F35-6BFF745468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sl-SI"/>
          </a:p>
        </p:txBody>
      </p:sp>
      <p:sp>
        <p:nvSpPr>
          <p:cNvPr id="36877" name="Rectangle 13">
            <a:extLst>
              <a:ext uri="{FF2B5EF4-FFF2-40B4-BE49-F238E27FC236}">
                <a16:creationId xmlns:a16="http://schemas.microsoft.com/office/drawing/2014/main" id="{9D1C0FE0-DAA4-41CF-9066-D8F17D2E4F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sl-SI"/>
          </a:p>
        </p:txBody>
      </p:sp>
      <p:sp>
        <p:nvSpPr>
          <p:cNvPr id="36878" name="Rectangle 14">
            <a:extLst>
              <a:ext uri="{FF2B5EF4-FFF2-40B4-BE49-F238E27FC236}">
                <a16:creationId xmlns:a16="http://schemas.microsoft.com/office/drawing/2014/main" id="{0409211C-DFCC-42E4-AF2B-BA638964E3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06608945-E868-431D-80A8-65795D17B161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>
    <p:push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ily\My%20Documents\Moje%20prejete%20datoteke\Muska\Friends%20-theme%20song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F0522EFE-E218-4F52-94B4-77AF44C5A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ooltext417670737">
            <a:extLst>
              <a:ext uri="{FF2B5EF4-FFF2-40B4-BE49-F238E27FC236}">
                <a16:creationId xmlns:a16="http://schemas.microsoft.com/office/drawing/2014/main" id="{7533BA91-AC24-4B16-8D6E-63A2096F8B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29813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AB127AA6-8A40-4B64-BBBC-23976224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" r="970" b="40178"/>
          <a:stretch>
            <a:fillRect/>
          </a:stretch>
        </p:blipFill>
        <p:spPr bwMode="auto">
          <a:xfrm>
            <a:off x="1258888" y="2133600"/>
            <a:ext cx="7019925" cy="2243138"/>
          </a:xfrm>
          <a:prstGeom prst="rect">
            <a:avLst/>
          </a:prstGeom>
          <a:noFill/>
          <a:ln w="730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>
            <a:extLst>
              <a:ext uri="{FF2B5EF4-FFF2-40B4-BE49-F238E27FC236}">
                <a16:creationId xmlns:a16="http://schemas.microsoft.com/office/drawing/2014/main" id="{80483F89-736C-4484-8309-EF72FF6E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3" name="Rectangle 11">
            <a:extLst>
              <a:ext uri="{FF2B5EF4-FFF2-40B4-BE49-F238E27FC236}">
                <a16:creationId xmlns:a16="http://schemas.microsoft.com/office/drawing/2014/main" id="{1F4837FA-13BD-4FD7-9A35-E9B344DE8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>
                <a:solidFill>
                  <a:schemeClr val="tx1"/>
                </a:solidFill>
                <a:effectLst/>
                <a:latin typeface="Blackoak Std" panose="04050907060602020202" pitchFamily="82" charset="0"/>
              </a:rPr>
              <a:t>I`ll be there for you…</a:t>
            </a:r>
            <a:endParaRPr lang="en-US" altLang="sl-SI" sz="4000" b="1">
              <a:solidFill>
                <a:schemeClr val="tx1"/>
              </a:solidFill>
              <a:effectLst/>
              <a:latin typeface="Blackoak Std" panose="04050907060602020202" pitchFamily="82" charset="0"/>
            </a:endParaRPr>
          </a:p>
        </p:txBody>
      </p:sp>
      <p:pic>
        <p:nvPicPr>
          <p:cNvPr id="3088" name="Picture 16" descr="cast01">
            <a:extLst>
              <a:ext uri="{FF2B5EF4-FFF2-40B4-BE49-F238E27FC236}">
                <a16:creationId xmlns:a16="http://schemas.microsoft.com/office/drawing/2014/main" id="{12D0496C-ADD8-43A8-8BA3-BD8489B449C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05038"/>
            <a:ext cx="4479925" cy="3552825"/>
          </a:xfrm>
          <a:ln/>
        </p:spPr>
      </p:pic>
      <p:pic>
        <p:nvPicPr>
          <p:cNvPr id="3090" name="Friends -theme song.mp3">
            <a:hlinkClick r:id="" action="ppaction://media"/>
            <a:extLst>
              <a:ext uri="{FF2B5EF4-FFF2-40B4-BE49-F238E27FC236}">
                <a16:creationId xmlns:a16="http://schemas.microsoft.com/office/drawing/2014/main" id="{BEC11822-F3FF-4CB9-8C55-C5232F522C4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65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19">
            <a:extLst>
              <a:ext uri="{FF2B5EF4-FFF2-40B4-BE49-F238E27FC236}">
                <a16:creationId xmlns:a16="http://schemas.microsoft.com/office/drawing/2014/main" id="{906A7971-3B0E-4F2B-87CA-72022CAE5D82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    </a:t>
            </a:r>
            <a:r>
              <a:rPr lang="en-US" altLang="sl-SI" sz="2000"/>
              <a:t>So no one told you life was gonna be  this  way </a:t>
            </a:r>
            <a:br>
              <a:rPr lang="en-US" altLang="sl-SI" sz="2000"/>
            </a:br>
            <a:r>
              <a:rPr lang="en-US" altLang="sl-SI" sz="2000"/>
              <a:t>Your job's a joke , you're broke, your love life's D.O.A.</a:t>
            </a:r>
            <a:br>
              <a:rPr lang="en-US" altLang="sl-SI" sz="2000"/>
            </a:br>
            <a:r>
              <a:rPr lang="en-US" altLang="sl-SI" sz="2000"/>
              <a:t>It's like you always stuck in second gear</a:t>
            </a:r>
            <a:br>
              <a:rPr lang="en-US" altLang="sl-SI" sz="2000"/>
            </a:br>
            <a:r>
              <a:rPr lang="en-US" altLang="sl-SI" sz="2000"/>
              <a:t>When it hasn't  been your day, your week, your month, or even year but,</a:t>
            </a:r>
            <a:br>
              <a:rPr lang="en-US" altLang="sl-SI" sz="2000"/>
            </a:br>
            <a:br>
              <a:rPr lang="en-US" altLang="sl-SI" sz="2000"/>
            </a:br>
            <a:r>
              <a:rPr lang="en-US" altLang="sl-SI" sz="2000"/>
              <a:t>I'll be there for you </a:t>
            </a:r>
            <a:br>
              <a:rPr lang="en-US" altLang="sl-SI" sz="2000"/>
            </a:br>
            <a:r>
              <a:rPr lang="en-US" altLang="sl-SI" sz="2000"/>
              <a:t>When the rain starts to pour </a:t>
            </a:r>
            <a:br>
              <a:rPr lang="en-US" altLang="sl-SI" sz="2000"/>
            </a:br>
            <a:r>
              <a:rPr lang="en-US" altLang="sl-SI" sz="2000"/>
              <a:t>I'll be there for you</a:t>
            </a:r>
            <a:br>
              <a:rPr lang="en-US" altLang="sl-SI" sz="2000"/>
            </a:br>
            <a:r>
              <a:rPr lang="en-US" altLang="sl-SI" sz="2000"/>
              <a:t>Like I've been there before</a:t>
            </a:r>
            <a:br>
              <a:rPr lang="en-US" altLang="sl-SI" sz="2000"/>
            </a:br>
            <a:r>
              <a:rPr lang="en-US" altLang="sl-SI" sz="2000"/>
              <a:t>I'll be there for you</a:t>
            </a:r>
            <a:br>
              <a:rPr lang="en-US" altLang="sl-SI" sz="2000"/>
            </a:br>
            <a:r>
              <a:rPr lang="en-US" altLang="sl-SI" sz="2000"/>
              <a:t>Cause you're there for me too. </a:t>
            </a:r>
            <a:br>
              <a:rPr lang="en-US" altLang="sl-SI" sz="2000"/>
            </a:br>
            <a:br>
              <a:rPr lang="en-US" altLang="sl-SI" sz="2400"/>
            </a:br>
            <a:endParaRPr lang="en-US" altLang="sl-SI" sz="240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00" fill="hold"/>
                                        <p:tgtEl>
                                          <p:spTgt spid="3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9" name="Picture 19">
            <a:extLst>
              <a:ext uri="{FF2B5EF4-FFF2-40B4-BE49-F238E27FC236}">
                <a16:creationId xmlns:a16="http://schemas.microsoft.com/office/drawing/2014/main" id="{EEE4D41E-6A14-4FA5-A3E6-FA1F5011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AD4BF681-92BA-4837-B307-167547D09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043238" algn="l"/>
              </a:tabLst>
            </a:pPr>
            <a:r>
              <a:rPr lang="en-US" altLang="sl-SI" sz="4000" b="1">
                <a:effectLst/>
                <a:latin typeface="Bernard MT Condensed" panose="02050806060905020404" pitchFamily="18" charset="0"/>
              </a:rPr>
              <a:t>Jennifer Aniston</a:t>
            </a:r>
            <a:r>
              <a:rPr lang="en-US" altLang="sl-SI" sz="4000">
                <a:effectLst/>
                <a:latin typeface="Bernard MT Condensed" panose="02050806060905020404" pitchFamily="18" charset="0"/>
              </a:rPr>
              <a:t> </a:t>
            </a:r>
            <a:br>
              <a:rPr lang="sl-SI" altLang="sl-SI" sz="4000">
                <a:effectLst/>
                <a:latin typeface="Bernard MT Condensed" panose="02050806060905020404" pitchFamily="18" charset="0"/>
              </a:rPr>
            </a:br>
            <a:r>
              <a:rPr lang="sl-SI" altLang="sl-SI" sz="3600" b="1">
                <a:solidFill>
                  <a:schemeClr val="tx1"/>
                </a:solidFill>
                <a:effectLst/>
                <a:latin typeface="Bernard MT Condensed" panose="02050806060905020404" pitchFamily="18" charset="0"/>
              </a:rPr>
              <a:t>Rachel Green</a:t>
            </a:r>
            <a:endParaRPr lang="en-US" altLang="sl-SI" sz="3600" b="1">
              <a:solidFill>
                <a:schemeClr val="tx1"/>
              </a:solidFill>
              <a:effectLst/>
              <a:latin typeface="Bernard MT Condensed" panose="02050806060905020404" pitchFamily="18" charset="0"/>
            </a:endParaRPr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4FE96AAD-3663-493B-8250-54DBC0636F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40386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sl-SI" sz="2800"/>
              <a:t>Born in California,    February</a:t>
            </a:r>
            <a:r>
              <a:rPr lang="sl-SI" altLang="sl-SI" sz="2800"/>
              <a:t> 11,</a:t>
            </a:r>
            <a:r>
              <a:rPr lang="en-US" altLang="sl-SI" sz="2800"/>
              <a:t> 1969</a:t>
            </a:r>
          </a:p>
          <a:p>
            <a:pPr>
              <a:lnSpc>
                <a:spcPct val="90000"/>
              </a:lnSpc>
            </a:pPr>
            <a:r>
              <a:rPr lang="en-US" altLang="sl-SI" sz="2800"/>
              <a:t>Films: The Object of My Affection, She’s the One, Rock Star, Bruce Almighty,…</a:t>
            </a:r>
          </a:p>
          <a:p>
            <a:pPr>
              <a:lnSpc>
                <a:spcPct val="90000"/>
              </a:lnSpc>
            </a:pPr>
            <a:r>
              <a:rPr lang="en-US" altLang="sl-SI" sz="2800"/>
              <a:t>Awards: nominated for an Emmy</a:t>
            </a:r>
            <a:r>
              <a:rPr lang="sl-SI" altLang="sl-SI" sz="2800"/>
              <a:t>, </a:t>
            </a:r>
            <a:r>
              <a:rPr lang="en-US" altLang="sl-SI" sz="2800"/>
              <a:t>Favorite Female Television Performer, </a:t>
            </a:r>
            <a:r>
              <a:rPr lang="en-US" altLang="sl-SI" sz="2400"/>
              <a:t>Golden Globe</a:t>
            </a:r>
          </a:p>
        </p:txBody>
      </p:sp>
      <p:pic>
        <p:nvPicPr>
          <p:cNvPr id="15381" name="Picture 21">
            <a:extLst>
              <a:ext uri="{FF2B5EF4-FFF2-40B4-BE49-F238E27FC236}">
                <a16:creationId xmlns:a16="http://schemas.microsoft.com/office/drawing/2014/main" id="{A8FB3306-0BF1-4C0A-8CA5-B95819E4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0213"/>
            <a:ext cx="351155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>
            <a:extLst>
              <a:ext uri="{FF2B5EF4-FFF2-40B4-BE49-F238E27FC236}">
                <a16:creationId xmlns:a16="http://schemas.microsoft.com/office/drawing/2014/main" id="{D4A80FE7-10A5-4E1B-A7BE-01AC08FB6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295470DE-682F-4C9B-9291-6FC833A7C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z="4000" b="1">
                <a:effectLst/>
                <a:latin typeface="Bernard MT Condensed" panose="02050806060905020404" pitchFamily="18" charset="0"/>
              </a:rPr>
              <a:t>Courteney Cox</a:t>
            </a:r>
            <a:br>
              <a:rPr lang="sl-SI" altLang="sl-SI" sz="4000" b="1">
                <a:solidFill>
                  <a:schemeClr val="tx1"/>
                </a:solidFill>
                <a:effectLst/>
                <a:latin typeface="Bernard MT Condensed" panose="02050806060905020404" pitchFamily="18" charset="0"/>
              </a:rPr>
            </a:br>
            <a:r>
              <a:rPr lang="en-US" altLang="sl-SI" sz="4000">
                <a:solidFill>
                  <a:schemeClr val="tx1"/>
                </a:solidFill>
                <a:effectLst/>
                <a:latin typeface="Bernard MT Condensed" panose="02050806060905020404" pitchFamily="18" charset="0"/>
              </a:rPr>
              <a:t> </a:t>
            </a:r>
            <a:r>
              <a:rPr lang="en-US" altLang="sl-SI" sz="3600" b="1">
                <a:solidFill>
                  <a:schemeClr val="tx1"/>
                </a:solidFill>
                <a:effectLst/>
                <a:latin typeface="Bernard MT Condensed" panose="02050806060905020404" pitchFamily="18" charset="0"/>
              </a:rPr>
              <a:t>Monica Geller Bing</a:t>
            </a:r>
            <a:r>
              <a:rPr lang="en-US" altLang="sl-SI" sz="4000"/>
              <a:t> </a:t>
            </a:r>
          </a:p>
        </p:txBody>
      </p:sp>
      <p:pic>
        <p:nvPicPr>
          <p:cNvPr id="5124" name="Picture 4" descr="69-934">
            <a:extLst>
              <a:ext uri="{FF2B5EF4-FFF2-40B4-BE49-F238E27FC236}">
                <a16:creationId xmlns:a16="http://schemas.microsoft.com/office/drawing/2014/main" id="{152C5D9F-655D-49DE-B668-1D0803DAC95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209925" cy="481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Rectangle 8">
            <a:extLst>
              <a:ext uri="{FF2B5EF4-FFF2-40B4-BE49-F238E27FC236}">
                <a16:creationId xmlns:a16="http://schemas.microsoft.com/office/drawing/2014/main" id="{1E0B3908-1663-4D2B-A31E-A72A9A16F97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57338"/>
            <a:ext cx="4038600" cy="4573587"/>
          </a:xfrm>
        </p:spPr>
        <p:txBody>
          <a:bodyPr/>
          <a:lstStyle/>
          <a:p>
            <a:r>
              <a:rPr lang="sl-SI" altLang="sl-SI" sz="2800"/>
              <a:t>Born in Alabama, June 15, 1964</a:t>
            </a:r>
          </a:p>
          <a:p>
            <a:r>
              <a:rPr lang="sl-SI" altLang="sl-SI" sz="2800"/>
              <a:t>Films: 3000 Miles to Graceland, Scream, Ace Ventura: Pet Detective, Blue Desert, Mr. Destiny,…</a:t>
            </a:r>
          </a:p>
          <a:p>
            <a:r>
              <a:rPr lang="sl-SI" altLang="sl-SI" sz="2800"/>
              <a:t>Guest-starring parts: Murder, She Wrote, Seinfeld,…</a:t>
            </a:r>
            <a:r>
              <a:rPr lang="en-US" altLang="sl-SI" sz="2800"/>
              <a:t> </a:t>
            </a:r>
            <a:endParaRPr lang="sl-SI" altLang="sl-SI" sz="280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>
            <a:extLst>
              <a:ext uri="{FF2B5EF4-FFF2-40B4-BE49-F238E27FC236}">
                <a16:creationId xmlns:a16="http://schemas.microsoft.com/office/drawing/2014/main" id="{DCEE3E27-6F25-4B39-A433-1CB76972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7DF98BC-06FC-4CB6-A095-2EA0F756A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z="4000" b="1">
                <a:effectLst/>
                <a:latin typeface="Bernard MT Condensed" panose="02050806060905020404" pitchFamily="18" charset="0"/>
              </a:rPr>
              <a:t>Lisa Kudrow</a:t>
            </a:r>
            <a:br>
              <a:rPr lang="sl-SI" altLang="sl-SI" sz="4000" b="1">
                <a:effectLst/>
                <a:latin typeface="Bernard MT Condensed" panose="02050806060905020404" pitchFamily="18" charset="0"/>
              </a:rPr>
            </a:br>
            <a:r>
              <a:rPr lang="sl-SI" altLang="sl-SI" sz="3600" b="1">
                <a:solidFill>
                  <a:schemeClr val="tx1"/>
                </a:solidFill>
                <a:effectLst/>
                <a:latin typeface="Bernard MT Condensed" panose="02050806060905020404" pitchFamily="18" charset="0"/>
              </a:rPr>
              <a:t>Pheobe Buffay</a:t>
            </a:r>
            <a:endParaRPr lang="en-US" altLang="sl-SI" sz="4000" b="1">
              <a:solidFill>
                <a:schemeClr val="tx1"/>
              </a:solidFill>
              <a:effectLst/>
              <a:latin typeface="Bernard MT Condensed" panose="02050806060905020404" pitchFamily="18" charset="0"/>
            </a:endParaRP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3CD4E78C-2FEB-424C-8495-4BF323DF99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038600" cy="4968875"/>
          </a:xfrm>
        </p:spPr>
        <p:txBody>
          <a:bodyPr/>
          <a:lstStyle/>
          <a:p>
            <a:r>
              <a:rPr lang="sl-SI" altLang="sl-SI" sz="2800"/>
              <a:t>Born in </a:t>
            </a:r>
            <a:r>
              <a:rPr lang="en-US" altLang="sl-SI" sz="2800"/>
              <a:t>California</a:t>
            </a:r>
            <a:r>
              <a:rPr lang="sl-SI" altLang="sl-SI" sz="2800"/>
              <a:t>, </a:t>
            </a:r>
            <a:r>
              <a:rPr lang="en-US" altLang="sl-SI" sz="2800"/>
              <a:t>July 30, 1963 </a:t>
            </a:r>
            <a:endParaRPr lang="sl-SI" altLang="sl-SI" sz="2800"/>
          </a:p>
          <a:p>
            <a:r>
              <a:rPr lang="sl-SI" altLang="sl-SI" sz="2800"/>
              <a:t>Films: Analyze This, Lucky Numbers, Clockwatchers, Hanging Up,…</a:t>
            </a:r>
          </a:p>
          <a:p>
            <a:r>
              <a:rPr lang="sl-SI" altLang="sl-SI" sz="2800"/>
              <a:t>Awards: five Emmy Award nominations, American Comedy Award, Golden Globe, Blockbuster Award</a:t>
            </a:r>
            <a:endParaRPr lang="en-US" altLang="sl-SI" sz="2800"/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id="{055D5611-8481-4CC0-902C-9139AF8B9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670300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>
            <a:extLst>
              <a:ext uri="{FF2B5EF4-FFF2-40B4-BE49-F238E27FC236}">
                <a16:creationId xmlns:a16="http://schemas.microsoft.com/office/drawing/2014/main" id="{03EE7DD2-A880-499F-9C1E-935C1046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FACF9004-35A1-43DE-B6E0-1DA3D7972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z="4000" b="1">
                <a:effectLst/>
                <a:latin typeface="Bernard MT Condensed" panose="02050806060905020404" pitchFamily="18" charset="0"/>
              </a:rPr>
              <a:t>Matt LeBlanc</a:t>
            </a:r>
            <a:br>
              <a:rPr lang="sl-SI" altLang="sl-SI" sz="4000" b="1">
                <a:effectLst/>
                <a:latin typeface="Bernard MT Condensed" panose="02050806060905020404" pitchFamily="18" charset="0"/>
              </a:rPr>
            </a:br>
            <a:r>
              <a:rPr lang="sl-SI" altLang="sl-SI" sz="3600" b="1">
                <a:solidFill>
                  <a:schemeClr val="tx1"/>
                </a:solidFill>
                <a:effectLst/>
                <a:latin typeface="Bernard MT Condensed" panose="02050806060905020404" pitchFamily="18" charset="0"/>
              </a:rPr>
              <a:t>Joey Tribbiani</a:t>
            </a:r>
            <a:endParaRPr lang="en-US" altLang="sl-SI" sz="3600" b="1">
              <a:solidFill>
                <a:schemeClr val="tx1"/>
              </a:solidFill>
              <a:effectLst/>
              <a:latin typeface="Bernard MT Condensed" panose="02050806060905020404" pitchFamily="18" charset="0"/>
            </a:endParaRP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AE574D3B-C9B4-4D2C-A763-873B328DE4B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00213"/>
            <a:ext cx="4038600" cy="4392612"/>
          </a:xfrm>
        </p:spPr>
        <p:txBody>
          <a:bodyPr/>
          <a:lstStyle/>
          <a:p>
            <a:r>
              <a:rPr lang="sl-SI" altLang="sl-SI" sz="2600"/>
              <a:t>Born in </a:t>
            </a:r>
            <a:r>
              <a:rPr lang="en-US" altLang="sl-SI" sz="2600"/>
              <a:t>Massachusetts</a:t>
            </a:r>
            <a:r>
              <a:rPr lang="sl-SI" altLang="sl-SI" sz="2600"/>
              <a:t>,</a:t>
            </a:r>
            <a:r>
              <a:rPr lang="en-US" altLang="sl-SI" sz="2600"/>
              <a:t> July 25, 1967 </a:t>
            </a:r>
            <a:endParaRPr lang="sl-SI" altLang="sl-SI" sz="2600"/>
          </a:p>
          <a:p>
            <a:r>
              <a:rPr lang="sl-SI" altLang="sl-SI" sz="2600"/>
              <a:t>Films: Charlie's Angels, Lost in Space, All the Queen's Men,…</a:t>
            </a:r>
          </a:p>
          <a:p>
            <a:r>
              <a:rPr lang="sl-SI" altLang="sl-SI" sz="2600"/>
              <a:t>Awards: Emmy, People's Choice Award and two Golden Globe Awards  nominations  </a:t>
            </a:r>
            <a:endParaRPr lang="en-US" altLang="sl-SI" sz="2600"/>
          </a:p>
        </p:txBody>
      </p:sp>
      <p:pic>
        <p:nvPicPr>
          <p:cNvPr id="11276" name="Picture 12">
            <a:extLst>
              <a:ext uri="{FF2B5EF4-FFF2-40B4-BE49-F238E27FC236}">
                <a16:creationId xmlns:a16="http://schemas.microsoft.com/office/drawing/2014/main" id="{8441A590-956D-4086-8BAE-1FAFF2D7D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>
            <a:extLst>
              <a:ext uri="{FF2B5EF4-FFF2-40B4-BE49-F238E27FC236}">
                <a16:creationId xmlns:a16="http://schemas.microsoft.com/office/drawing/2014/main" id="{480CFA43-4DAA-4B3A-A613-EA172F597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D3FE88F1-A69C-47E9-B84F-8EFA6DE80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z="4000" b="1">
                <a:effectLst/>
                <a:latin typeface="Bernard MT Condensed" panose="02050806060905020404" pitchFamily="18" charset="0"/>
              </a:rPr>
              <a:t>Matthew Perry</a:t>
            </a:r>
            <a:br>
              <a:rPr lang="sl-SI" altLang="sl-SI" sz="4000" b="1">
                <a:effectLst/>
                <a:latin typeface="Bernard MT Condensed" panose="02050806060905020404" pitchFamily="18" charset="0"/>
              </a:rPr>
            </a:br>
            <a:r>
              <a:rPr lang="sl-SI" altLang="sl-SI" sz="3600" b="1">
                <a:solidFill>
                  <a:schemeClr val="tx1"/>
                </a:solidFill>
                <a:effectLst/>
                <a:latin typeface="Bernard MT Condensed" panose="02050806060905020404" pitchFamily="18" charset="0"/>
              </a:rPr>
              <a:t>Chandler Bing</a:t>
            </a:r>
            <a:endParaRPr lang="en-US" altLang="sl-SI" sz="3600" b="1">
              <a:solidFill>
                <a:schemeClr val="tx1"/>
              </a:solidFill>
              <a:effectLst/>
              <a:latin typeface="Bernard MT Condensed" panose="02050806060905020404" pitchFamily="18" charset="0"/>
            </a:endParaRP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4A366790-F772-4CD4-BE77-699283AEC5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98900" cy="4637088"/>
          </a:xfrm>
        </p:spPr>
        <p:txBody>
          <a:bodyPr/>
          <a:lstStyle/>
          <a:p>
            <a:r>
              <a:rPr lang="sl-SI" altLang="sl-SI" sz="2800"/>
              <a:t>Born in Massachusetts, </a:t>
            </a:r>
            <a:r>
              <a:rPr lang="en-US" altLang="sl-SI" sz="2800"/>
              <a:t>August 19, 1969 </a:t>
            </a:r>
            <a:endParaRPr lang="sl-SI" altLang="sl-SI" sz="2800"/>
          </a:p>
          <a:p>
            <a:r>
              <a:rPr lang="sl-SI" altLang="sl-SI" sz="2800"/>
              <a:t>Films: The Whole Nine Yards, She’s Out of Control, Almost Heroes, Three to Tango</a:t>
            </a:r>
            <a:r>
              <a:rPr lang="en-US" altLang="sl-SI" sz="2800"/>
              <a:t> </a:t>
            </a:r>
            <a:endParaRPr lang="sl-SI" altLang="sl-SI" sz="2800"/>
          </a:p>
          <a:p>
            <a:r>
              <a:rPr lang="sl-SI" altLang="sl-SI" sz="2800"/>
              <a:t>Awards: Emmy nomination</a:t>
            </a:r>
            <a:endParaRPr lang="en-US" altLang="sl-SI" sz="2800"/>
          </a:p>
        </p:txBody>
      </p:sp>
      <p:pic>
        <p:nvPicPr>
          <p:cNvPr id="9220" name="Picture 4" descr="0-16033-sm">
            <a:extLst>
              <a:ext uri="{FF2B5EF4-FFF2-40B4-BE49-F238E27FC236}">
                <a16:creationId xmlns:a16="http://schemas.microsoft.com/office/drawing/2014/main" id="{B8533A1D-6E1B-4B78-8E50-F79A578350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628775"/>
            <a:ext cx="3732212" cy="4665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>
            <a:extLst>
              <a:ext uri="{FF2B5EF4-FFF2-40B4-BE49-F238E27FC236}">
                <a16:creationId xmlns:a16="http://schemas.microsoft.com/office/drawing/2014/main" id="{DBB32124-7421-4546-B44E-22A6CA18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D3797339-1105-404E-9D4E-5E86DB551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z="4000" b="1">
                <a:effectLst/>
                <a:latin typeface="Bernard MT Condensed" panose="02050806060905020404" pitchFamily="18" charset="0"/>
              </a:rPr>
              <a:t>David Schwimmer</a:t>
            </a:r>
            <a:br>
              <a:rPr lang="sl-SI" altLang="sl-SI" sz="4000" b="1">
                <a:effectLst/>
                <a:latin typeface="Bernard MT Condensed" panose="02050806060905020404" pitchFamily="18" charset="0"/>
              </a:rPr>
            </a:br>
            <a:r>
              <a:rPr lang="sl-SI" altLang="sl-SI" sz="3600" b="1">
                <a:solidFill>
                  <a:schemeClr val="tx1"/>
                </a:solidFill>
                <a:effectLst/>
                <a:latin typeface="Bernard MT Condensed" panose="02050806060905020404" pitchFamily="18" charset="0"/>
              </a:rPr>
              <a:t>Ross Geller</a:t>
            </a:r>
            <a:endParaRPr lang="en-US" altLang="sl-SI" sz="4000" b="1">
              <a:solidFill>
                <a:schemeClr val="tx1"/>
              </a:solidFill>
              <a:effectLst/>
              <a:latin typeface="Bernard MT Condensed" panose="02050806060905020404" pitchFamily="18" charset="0"/>
            </a:endParaRPr>
          </a:p>
        </p:txBody>
      </p:sp>
      <p:pic>
        <p:nvPicPr>
          <p:cNvPr id="13316" name="Picture 4" descr="1-22613">
            <a:extLst>
              <a:ext uri="{FF2B5EF4-FFF2-40B4-BE49-F238E27FC236}">
                <a16:creationId xmlns:a16="http://schemas.microsoft.com/office/drawing/2014/main" id="{DE778F3E-B051-46C9-AECA-68E63CDDCE5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57338"/>
            <a:ext cx="3487738" cy="454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3" name="Rectangle 11">
            <a:extLst>
              <a:ext uri="{FF2B5EF4-FFF2-40B4-BE49-F238E27FC236}">
                <a16:creationId xmlns:a16="http://schemas.microsoft.com/office/drawing/2014/main" id="{9A4124A6-82C2-4C54-A2C2-712C9DC40D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628775"/>
            <a:ext cx="4186237" cy="4752975"/>
          </a:xfrm>
        </p:spPr>
        <p:txBody>
          <a:bodyPr/>
          <a:lstStyle/>
          <a:p>
            <a:r>
              <a:rPr lang="sl-SI" altLang="sl-SI" sz="2800"/>
              <a:t>Born in </a:t>
            </a:r>
            <a:r>
              <a:rPr lang="en-US" altLang="sl-SI" sz="2800"/>
              <a:t>New York</a:t>
            </a:r>
            <a:r>
              <a:rPr lang="sl-SI" altLang="sl-SI" sz="2800"/>
              <a:t>, </a:t>
            </a:r>
            <a:r>
              <a:rPr lang="en-US" altLang="sl-SI" sz="2800"/>
              <a:t>November 12, 1966 </a:t>
            </a:r>
            <a:endParaRPr lang="sl-SI" altLang="sl-SI" sz="2800"/>
          </a:p>
          <a:p>
            <a:r>
              <a:rPr lang="sl-SI" altLang="sl-SI" sz="2800"/>
              <a:t>Films: The Odyssey, The Jungle, The Master and Margarita,</a:t>
            </a:r>
            <a:r>
              <a:rPr lang="en-US" altLang="sl-SI" sz="2800"/>
              <a:t> </a:t>
            </a:r>
            <a:r>
              <a:rPr lang="sl-SI" altLang="sl-SI" sz="2800"/>
              <a:t>The Idiot, Since You’ve Been Gone,…</a:t>
            </a:r>
          </a:p>
          <a:p>
            <a:r>
              <a:rPr lang="sl-SI" altLang="sl-SI" sz="2800"/>
              <a:t>Awards: Emmy Award nomination </a:t>
            </a:r>
            <a:endParaRPr lang="en-US" altLang="sl-SI" sz="280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>
            <a:extLst>
              <a:ext uri="{FF2B5EF4-FFF2-40B4-BE49-F238E27FC236}">
                <a16:creationId xmlns:a16="http://schemas.microsoft.com/office/drawing/2014/main" id="{9846158F-B83A-488E-953A-9B4E99A6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 descr="friends3">
            <a:extLst>
              <a:ext uri="{FF2B5EF4-FFF2-40B4-BE49-F238E27FC236}">
                <a16:creationId xmlns:a16="http://schemas.microsoft.com/office/drawing/2014/main" id="{36620E43-EE4E-490F-802B-DF534578E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620713"/>
            <a:ext cx="5219700" cy="4832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sh dir="d"/>
  </p:transition>
</p:sld>
</file>

<file path=ppt/theme/theme1.xml><?xml version="1.0" encoding="utf-8"?>
<a:theme xmlns:a="http://schemas.openxmlformats.org/drawingml/2006/main" name="Krožnica">
  <a:themeElements>
    <a:clrScheme name="Krožnic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Krožni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rožnic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ožnic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0</TotalTime>
  <Words>247</Words>
  <Application>Microsoft Office PowerPoint</Application>
  <PresentationFormat>On-screen Show (4:3)</PresentationFormat>
  <Paragraphs>26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Bernard MT Condensed</vt:lpstr>
      <vt:lpstr>Blackoak Std</vt:lpstr>
      <vt:lpstr>Wingdings</vt:lpstr>
      <vt:lpstr>Krožnica</vt:lpstr>
      <vt:lpstr>PowerPoint Presentation</vt:lpstr>
      <vt:lpstr>I`ll be there for you…</vt:lpstr>
      <vt:lpstr>Jennifer Aniston  Rachel Green</vt:lpstr>
      <vt:lpstr>Courteney Cox  Monica Geller Bing </vt:lpstr>
      <vt:lpstr>Lisa Kudrow Pheobe Buffay</vt:lpstr>
      <vt:lpstr>Matt LeBlanc Joey Tribbiani</vt:lpstr>
      <vt:lpstr>Matthew Perry Chandler Bing</vt:lpstr>
      <vt:lpstr>David Schwimmer Ross Geller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2019-05-30T09:20:10Z</dcterms:created>
  <dcterms:modified xsi:type="dcterms:W3CDTF">2019-05-30T09:20:10Z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